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1pPr>
    <a:lvl2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2pPr>
    <a:lvl3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3pPr>
    <a:lvl4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4pPr>
    <a:lvl5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5pPr>
    <a:lvl6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6pPr>
    <a:lvl7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7pPr>
    <a:lvl8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8pPr>
    <a:lvl9pPr marL="0" marR="0" indent="0" algn="l" defTabSz="825500" rtl="0" fontAlgn="auto" latinLnBrk="0" hangingPunct="0">
      <a:lnSpc>
        <a:spcPct val="100000"/>
      </a:lnSpc>
      <a:spcBef>
        <a:spcPts val="3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838787"/>
        </a:solidFill>
        <a:effectLst/>
        <a:uFillTx/>
        <a:latin typeface="Avenir Next Medium"/>
        <a:ea typeface="Avenir Next Medium"/>
        <a:cs typeface="Avenir Next Medium"/>
        <a:sym typeface="Avenir Next Medium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Medium"/>
          <a:ea typeface="Avenir Next Medium"/>
          <a:cs typeface="Avenir Next Medium"/>
        </a:font>
        <a:schemeClr val="accent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1">
              <a:hueOff val="178262"/>
              <a:satOff val="-8651"/>
              <a:lumOff val="-7254"/>
              <a:alpha val="29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chemeClr val="accent6">
              <a:alpha val="25000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A01D73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8187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239254"/>
              <a:lumOff val="-1399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EB9B">
              <a:alpha val="26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889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D4EB9B">
                  <a:alpha val="26000"/>
                </a:srgb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147882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>
              <a:alpha val="75000"/>
            </a:srgbClr>
          </a:solidFill>
        </a:fill>
      </a:tcStyle>
    </a:wholeTbl>
    <a:band2H>
      <a:tcTxStyle/>
      <a:tcStyle>
        <a:tcBdr/>
        <a:fill>
          <a:solidFill>
            <a:srgbClr val="686A6A">
              <a:alpha val="85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222222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222222"/>
              </a:solidFill>
              <a:prstDash val="solid"/>
              <a:miter lim="400000"/>
            </a:ln>
          </a:right>
          <a:top>
            <a:ln w="25400" cap="flat">
              <a:solidFill>
                <a:srgbClr val="222222"/>
              </a:solidFill>
              <a:prstDash val="solid"/>
              <a:miter lim="400000"/>
            </a:ln>
          </a:top>
          <a:bottom>
            <a:ln w="254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86A6A">
              <a:alpha val="85000"/>
            </a:srgbClr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22222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3D3D3D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222222"/>
              </a:solidFill>
              <a:prstDash val="solid"/>
              <a:miter lim="400000"/>
            </a:ln>
          </a:bottom>
          <a:insideH>
            <a:ln w="25400" cap="flat">
              <a:solidFill>
                <a:srgbClr val="222222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38787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Medium"/>
          <a:ea typeface="Avenir Next Medium"/>
          <a:cs typeface="Avenir Next Medium"/>
        </a:font>
        <a:srgbClr val="838787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CDEE0">
              <a:alpha val="18000"/>
            </a:srgb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63500" cap="flat">
              <a:solidFill>
                <a:srgbClr val="5F6568"/>
              </a:solidFill>
              <a:prstDash val="solid"/>
              <a:miter lim="400000"/>
            </a:ln>
          </a:right>
          <a:top>
            <a:ln w="25400" cap="flat">
              <a:solidFill>
                <a:srgbClr val="5F6568"/>
              </a:solidFill>
              <a:prstDash val="solid"/>
              <a:miter lim="400000"/>
            </a:ln>
          </a:top>
          <a:bottom>
            <a:ln w="254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63500" cap="flat">
              <a:solidFill>
                <a:srgbClr val="5F6568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A6AAA9"/>
      </a:tcTxStyle>
      <a:tcStyle>
        <a:tcBdr>
          <a:left>
            <a:ln w="25400" cap="flat">
              <a:solidFill>
                <a:srgbClr val="5F6568"/>
              </a:solidFill>
              <a:prstDash val="solid"/>
              <a:miter lim="400000"/>
            </a:ln>
          </a:left>
          <a:right>
            <a:ln w="25400" cap="flat">
              <a:solidFill>
                <a:srgbClr val="5F6568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63500" cap="flat">
              <a:solidFill>
                <a:srgbClr val="5F6568"/>
              </a:solidFill>
              <a:prstDash val="solid"/>
              <a:miter lim="400000"/>
            </a:ln>
          </a:bottom>
          <a:insideH>
            <a:ln w="25400" cap="flat">
              <a:solidFill>
                <a:srgbClr val="5F6568"/>
              </a:solidFill>
              <a:prstDash val="solid"/>
              <a:miter lim="400000"/>
            </a:ln>
          </a:insideH>
          <a:insideV>
            <a:ln w="25400" cap="flat">
              <a:solidFill>
                <a:srgbClr val="5F6568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69"/>
  </p:normalViewPr>
  <p:slideViewPr>
    <p:cSldViewPr snapToGrid="0">
      <p:cViewPr varScale="1">
        <p:scale>
          <a:sx n="57" d="100"/>
          <a:sy n="57" d="100"/>
        </p:scale>
        <p:origin x="49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0" name="Shape 22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Shape 245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6" name="Shape 24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Jessica</a:t>
            </a:r>
          </a:p>
          <a:p>
            <a:r>
              <a:t>Den kompassen heter ADKAR – en modell för förändring som handlar om människor, inte system.</a:t>
            </a:r>
          </a:p>
          <a:p>
            <a:r>
              <a:t>Den står för:</a:t>
            </a:r>
          </a:p>
          <a:p>
            <a:r>
              <a:t>Awareness – insikt,</a:t>
            </a:r>
          </a:p>
          <a:p>
            <a:r>
              <a:t>Desire – vilja,</a:t>
            </a:r>
          </a:p>
          <a:p>
            <a:r>
              <a:t>Knowledge – kunskap,</a:t>
            </a:r>
          </a:p>
          <a:p>
            <a:r>
              <a:t>Ability – förmåga,</a:t>
            </a:r>
          </a:p>
          <a:p>
            <a:r>
              <a:t>och Reinforcement – förstärkning.</a:t>
            </a:r>
          </a:p>
          <a:p>
            <a:r>
              <a:t>Fem steg som tillsammans tar oss från insikt till verklig förändring.</a:t>
            </a:r>
            <a:br/>
            <a:br/>
            <a:r>
              <a:t>“ADKAR är en förändringsmodell som handlar om människor – inte system.</a:t>
            </a:r>
          </a:p>
          <a:p>
            <a:r>
              <a:t>Den står för Awareness, Desire, Knowledge, Ability och Reinforcement.</a:t>
            </a:r>
          </a:p>
          <a:p>
            <a:r>
              <a:t>Fem steg som tillsammans tar oss från insikt till verklig förändring.”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63" name="Shape 26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“ADKAR är en förändringsmodell som handlar om människor – inte system.</a:t>
            </a:r>
          </a:p>
          <a:p>
            <a:r>
              <a:t>Den står för Awareness, Desire, Knowledge, Ability och Reinforcement.</a:t>
            </a:r>
          </a:p>
          <a:p>
            <a:r>
              <a:t>Fem steg som tillsammans tar oss från insikt till verklig förändring.”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4" name="Shape 27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Kommunens roll i det här är avgörande.</a:t>
            </a:r>
          </a:p>
          <a:p>
            <a:r>
              <a:t>Vi ska så klart vara kontrollanter  i en liten bemärkelse men främst ska– vi vara översättare.</a:t>
            </a:r>
          </a:p>
          <a:p>
            <a:r>
              <a:t>Vi översätter lagstiftning till lärande.</a:t>
            </a:r>
          </a:p>
          <a:p>
            <a:r>
              <a:t>Vi skapar riktning och trygghet – inte bara regler och rädsla.</a:t>
            </a:r>
          </a:p>
          <a:p>
            <a:r>
              <a:t>Kommunen är inte bromsen.</a:t>
            </a:r>
          </a:p>
          <a:p>
            <a:r>
              <a:t>Den är ramen som gör utveckling möjlig.</a:t>
            </a:r>
            <a:br/>
            <a:br/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Shape 28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5" name="Shape 28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1800"/>
            </a:pPr>
            <a:r>
              <a:t>För i slutändan handlar allt om människor.</a:t>
            </a:r>
          </a:p>
          <a:p>
            <a:pPr>
              <a:defRPr sz="1800"/>
            </a:pPr>
            <a:r>
              <a:t>AI förändrar inte bara vad vi lär ut – utan hur vi lär oss tillsammans.</a:t>
            </a:r>
          </a:p>
          <a:p>
            <a:pPr>
              <a:defRPr sz="1800"/>
            </a:pPr>
            <a:r>
              <a:t>Med ADKAR som kompass kan vi gå från policy till praktik,</a:t>
            </a:r>
          </a:p>
          <a:p>
            <a:pPr>
              <a:defRPr sz="1800"/>
            </a:pPr>
            <a:r>
              <a:t>och från oro till möjligheter – med människan i centrum.</a:t>
            </a:r>
          </a:p>
          <a:p>
            <a:pPr>
              <a:defRPr sz="1800"/>
            </a:pPr>
            <a:r>
              <a:t>AI kommer inte ersätta lärare.</a:t>
            </a:r>
          </a:p>
          <a:p>
            <a:pPr>
              <a:defRPr sz="1800"/>
            </a:pPr>
            <a:r>
              <a:t>Men lärare – och kommuner – som förstår AI, kommer ersätta dem som inte gör det.</a:t>
            </a:r>
          </a:p>
          <a:p>
            <a:pPr>
              <a:defRPr sz="1800"/>
            </a:pPr>
            <a:r>
              <a:t>Och det, tror jag, är början på nästa kapitel för svensk skola.</a:t>
            </a:r>
          </a:p>
          <a:p>
            <a:pPr>
              <a:defRPr sz="1800"/>
            </a:pPr>
            <a:r>
              <a:t>Tack.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Shape 294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95" name="Shape 29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Hej! Jag heter Lisa Eriksson, verksamhetsansvarig för Makerzone i Sollentuna – och jag vill berätta om vår resa: hur vi gick från policy till praktik i arbetet med AI och lärande.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el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Linje"/>
          <p:cNvSpPr/>
          <p:nvPr/>
        </p:nvSpPr>
        <p:spPr>
          <a:xfrm flipV="1">
            <a:off x="762000" y="8635632"/>
            <a:ext cx="22859999" cy="369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13" name="Titeltext"/>
          <p:cNvSpPr txBox="1">
            <a:spLocks noGrp="1"/>
          </p:cNvSpPr>
          <p:nvPr>
            <p:ph type="title"/>
          </p:nvPr>
        </p:nvSpPr>
        <p:spPr>
          <a:xfrm>
            <a:off x="762000" y="9042400"/>
            <a:ext cx="22860000" cy="3810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0300"/>
            </a:lvl1pPr>
          </a:lstStyle>
          <a:p>
            <a:r>
              <a:t>Titeltext</a:t>
            </a:r>
          </a:p>
        </p:txBody>
      </p:sp>
      <p:sp>
        <p:nvSpPr>
          <p:cNvPr id="14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762000" y="5994400"/>
            <a:ext cx="22860000" cy="25400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  <a:lvl2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2pPr>
            <a:lvl3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3pPr>
            <a:lvl4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4pPr>
            <a:lvl5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5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23063200" y="609600"/>
            <a:ext cx="553195" cy="635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– Horisontellt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vartvitt flygfoto av en person som står på toppen av en damm"/>
          <p:cNvSpPr>
            <a:spLocks noGrp="1"/>
          </p:cNvSpPr>
          <p:nvPr>
            <p:ph type="pic" idx="21"/>
          </p:nvPr>
        </p:nvSpPr>
        <p:spPr>
          <a:xfrm>
            <a:off x="-38100" y="-1219200"/>
            <a:ext cx="24460200" cy="16145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3" name="Linje"/>
          <p:cNvSpPr/>
          <p:nvPr/>
        </p:nvSpPr>
        <p:spPr>
          <a:xfrm flipV="1">
            <a:off x="762000" y="8635632"/>
            <a:ext cx="22859999" cy="369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24" name="Titeltext"/>
          <p:cNvSpPr txBox="1">
            <a:spLocks noGrp="1"/>
          </p:cNvSpPr>
          <p:nvPr>
            <p:ph type="title"/>
          </p:nvPr>
        </p:nvSpPr>
        <p:spPr>
          <a:xfrm>
            <a:off x="762000" y="9042400"/>
            <a:ext cx="22860000" cy="3810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0300"/>
            </a:lvl1pPr>
          </a:lstStyle>
          <a:p>
            <a:r>
              <a:t>Titeltext</a:t>
            </a:r>
          </a:p>
        </p:txBody>
      </p:sp>
      <p:sp>
        <p:nvSpPr>
          <p:cNvPr id="25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762000" y="5994400"/>
            <a:ext cx="22860000" cy="25400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  <a:lvl2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2pPr>
            <a:lvl3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3pPr>
            <a:lvl4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4pPr>
            <a:lvl5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26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23063200" y="609600"/>
            <a:ext cx="553195" cy="635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och undertex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Linje"/>
          <p:cNvSpPr/>
          <p:nvPr/>
        </p:nvSpPr>
        <p:spPr>
          <a:xfrm flipV="1">
            <a:off x="762000" y="8635632"/>
            <a:ext cx="22859999" cy="369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4" name="Titeltext"/>
          <p:cNvSpPr txBox="1">
            <a:spLocks noGrp="1"/>
          </p:cNvSpPr>
          <p:nvPr>
            <p:ph type="title"/>
          </p:nvPr>
        </p:nvSpPr>
        <p:spPr>
          <a:xfrm>
            <a:off x="762000" y="9042400"/>
            <a:ext cx="22860000" cy="3810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0300"/>
            </a:lvl1pPr>
          </a:lstStyle>
          <a:p>
            <a:r>
              <a:t>Titeltext</a:t>
            </a:r>
          </a:p>
        </p:txBody>
      </p:sp>
      <p:sp>
        <p:nvSpPr>
          <p:cNvPr id="35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762000" y="5994400"/>
            <a:ext cx="22860000" cy="25400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  <a:lvl2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2pPr>
            <a:lvl3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3pPr>
            <a:lvl4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4pPr>
            <a:lvl5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36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23013221" y="584200"/>
            <a:ext cx="553195" cy="635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– Centrerad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Titeltext"/>
          <p:cNvSpPr txBox="1">
            <a:spLocks noGrp="1"/>
          </p:cNvSpPr>
          <p:nvPr>
            <p:ph type="title"/>
          </p:nvPr>
        </p:nvSpPr>
        <p:spPr>
          <a:xfrm>
            <a:off x="762000" y="5676900"/>
            <a:ext cx="22860000" cy="6350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0300"/>
            </a:lvl1pPr>
          </a:lstStyle>
          <a:p>
            <a:r>
              <a:t>Titeltext</a:t>
            </a:r>
          </a:p>
        </p:txBody>
      </p:sp>
      <p:sp>
        <p:nvSpPr>
          <p:cNvPr id="44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23063200" y="609600"/>
            <a:ext cx="553195" cy="635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– Vertikalt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Linje"/>
          <p:cNvSpPr/>
          <p:nvPr/>
        </p:nvSpPr>
        <p:spPr>
          <a:xfrm flipV="1">
            <a:off x="11049000" y="8635798"/>
            <a:ext cx="12572997" cy="203"/>
          </a:xfrm>
          <a:prstGeom prst="line">
            <a:avLst/>
          </a:prstGeom>
          <a:ln w="508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52" name="Svartvit bild av väderkvarnar under en molnig sky"/>
          <p:cNvSpPr>
            <a:spLocks noGrp="1"/>
          </p:cNvSpPr>
          <p:nvPr>
            <p:ph type="pic" idx="21"/>
          </p:nvPr>
        </p:nvSpPr>
        <p:spPr>
          <a:xfrm>
            <a:off x="-190500" y="0"/>
            <a:ext cx="12428272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53" name="Titeltext"/>
          <p:cNvSpPr txBox="1">
            <a:spLocks noGrp="1"/>
          </p:cNvSpPr>
          <p:nvPr>
            <p:ph type="title"/>
          </p:nvPr>
        </p:nvSpPr>
        <p:spPr>
          <a:xfrm>
            <a:off x="11049000" y="9042400"/>
            <a:ext cx="12573000" cy="38100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30300"/>
            </a:lvl1pPr>
          </a:lstStyle>
          <a:p>
            <a:r>
              <a:t>Titeltext</a:t>
            </a:r>
          </a:p>
        </p:txBody>
      </p:sp>
      <p:sp>
        <p:nvSpPr>
          <p:cNvPr id="54" name="Brödtext nivå ett…"/>
          <p:cNvSpPr txBox="1">
            <a:spLocks noGrp="1"/>
          </p:cNvSpPr>
          <p:nvPr>
            <p:ph type="body" sz="quarter" idx="1"/>
          </p:nvPr>
        </p:nvSpPr>
        <p:spPr>
          <a:xfrm>
            <a:off x="11049000" y="5994400"/>
            <a:ext cx="12573000" cy="2540000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  <a:lvl2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2pPr>
            <a:lvl3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3pPr>
            <a:lvl4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4pPr>
            <a:lvl5pPr marL="0" indent="0">
              <a:lnSpc>
                <a:spcPct val="80000"/>
              </a:lnSpc>
              <a:spcBef>
                <a:spcPts val="3200"/>
              </a:spcBef>
              <a:buClrTx/>
              <a:buSzTx/>
              <a:buFontTx/>
              <a:buNone/>
              <a:defRPr sz="7700" cap="all">
                <a:solidFill>
                  <a:srgbClr val="A6AAA9"/>
                </a:solidFill>
                <a:latin typeface="DIN Alternate Bold"/>
                <a:ea typeface="DIN Alternate Bold"/>
                <a:cs typeface="DIN Alternate Bold"/>
                <a:sym typeface="DIN Alternate Bold"/>
              </a:defRPr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55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23063200" y="609600"/>
            <a:ext cx="553195" cy="635000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– Uppt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"/>
          <p:cNvSpPr txBox="1">
            <a:spLocks noGrp="1"/>
          </p:cNvSpPr>
          <p:nvPr>
            <p:ph type="body" sz="quarter" idx="21"/>
          </p:nvPr>
        </p:nvSpPr>
        <p:spPr>
          <a:xfrm>
            <a:off x="762000" y="635000"/>
            <a:ext cx="209550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3600" cap="all" spc="18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63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64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och punkter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"/>
          <p:cNvSpPr txBox="1">
            <a:spLocks noGrp="1"/>
          </p:cNvSpPr>
          <p:nvPr>
            <p:ph type="body" sz="quarter" idx="21"/>
          </p:nvPr>
        </p:nvSpPr>
        <p:spPr>
          <a:xfrm>
            <a:off x="762000" y="635000"/>
            <a:ext cx="209550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3600" cap="all" spc="18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72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73" name="Brödtext nivå et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74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och punktform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Text"/>
          <p:cNvSpPr txBox="1">
            <a:spLocks noGrp="1"/>
          </p:cNvSpPr>
          <p:nvPr>
            <p:ph type="body" sz="quarter" idx="21"/>
          </p:nvPr>
        </p:nvSpPr>
        <p:spPr>
          <a:xfrm>
            <a:off x="762000" y="635000"/>
            <a:ext cx="209550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3600" cap="all" spc="18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82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83" name="Brödtext nivå et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</a:lvl1pPr>
            <a:lvl2pPr>
              <a:buClr>
                <a:schemeClr val="accent1"/>
              </a:buClr>
              <a:buChar char="▸"/>
            </a:lvl2pPr>
            <a:lvl3pPr>
              <a:buClr>
                <a:schemeClr val="accent1"/>
              </a:buClr>
              <a:buChar char="▸"/>
            </a:lvl3pPr>
            <a:lvl4pPr>
              <a:buClr>
                <a:schemeClr val="accent1"/>
              </a:buClr>
              <a:buChar char="▸"/>
            </a:lvl4pPr>
            <a:lvl5pPr>
              <a:buClr>
                <a:schemeClr val="accent1"/>
              </a:buClr>
              <a:buChar char="▸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84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och bild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Text"/>
          <p:cNvSpPr txBox="1">
            <a:spLocks noGrp="1"/>
          </p:cNvSpPr>
          <p:nvPr>
            <p:ph type="body" sz="quarter" idx="21"/>
          </p:nvPr>
        </p:nvSpPr>
        <p:spPr>
          <a:xfrm>
            <a:off x="762000" y="635000"/>
            <a:ext cx="209550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3600" cap="all" spc="18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92" name="Svartvit bild av väderkvarnar under en molnig sky"/>
          <p:cNvSpPr>
            <a:spLocks noGrp="1"/>
          </p:cNvSpPr>
          <p:nvPr>
            <p:ph type="pic" idx="22"/>
          </p:nvPr>
        </p:nvSpPr>
        <p:spPr>
          <a:xfrm>
            <a:off x="13258800" y="0"/>
            <a:ext cx="12428272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93" name="Titeltext"/>
          <p:cNvSpPr txBox="1">
            <a:spLocks noGrp="1"/>
          </p:cNvSpPr>
          <p:nvPr>
            <p:ph type="title"/>
          </p:nvPr>
        </p:nvSpPr>
        <p:spPr>
          <a:xfrm>
            <a:off x="762000" y="2159000"/>
            <a:ext cx="11811000" cy="1016000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94" name="Brödtext nivå ett…"/>
          <p:cNvSpPr txBox="1">
            <a:spLocks noGrp="1"/>
          </p:cNvSpPr>
          <p:nvPr>
            <p:ph type="body" sz="half" idx="1"/>
          </p:nvPr>
        </p:nvSpPr>
        <p:spPr>
          <a:xfrm>
            <a:off x="762000" y="3860800"/>
            <a:ext cx="11811000" cy="85852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4000"/>
            </a:lvl1pPr>
            <a:lvl2pPr>
              <a:buClr>
                <a:schemeClr val="accent1"/>
              </a:buClr>
              <a:buChar char="▸"/>
              <a:defRPr sz="4000"/>
            </a:lvl2pPr>
            <a:lvl3pPr>
              <a:buClr>
                <a:schemeClr val="accent1"/>
              </a:buClr>
              <a:buChar char="▸"/>
              <a:defRPr sz="4000"/>
            </a:lvl3pPr>
            <a:lvl4pPr>
              <a:buClr>
                <a:schemeClr val="accent1"/>
              </a:buClr>
              <a:buChar char="▸"/>
              <a:defRPr sz="4000"/>
            </a:lvl4pPr>
            <a:lvl5pPr>
              <a:buClr>
                <a:schemeClr val="accent1"/>
              </a:buClr>
              <a:buChar char="▸"/>
              <a:defRPr sz="40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9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och livevideo, liten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"/>
          <p:cNvSpPr txBox="1">
            <a:spLocks noGrp="1"/>
          </p:cNvSpPr>
          <p:nvPr>
            <p:ph type="body" sz="quarter" idx="21"/>
          </p:nvPr>
        </p:nvSpPr>
        <p:spPr>
          <a:xfrm>
            <a:off x="762000" y="635000"/>
            <a:ext cx="209550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3600" cap="all" spc="18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103" name="Titeltext"/>
          <p:cNvSpPr txBox="1">
            <a:spLocks noGrp="1"/>
          </p:cNvSpPr>
          <p:nvPr>
            <p:ph type="title"/>
          </p:nvPr>
        </p:nvSpPr>
        <p:spPr>
          <a:xfrm>
            <a:off x="762000" y="2159000"/>
            <a:ext cx="11811000" cy="1016000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104" name="Brödtext nivå ett…"/>
          <p:cNvSpPr txBox="1">
            <a:spLocks noGrp="1"/>
          </p:cNvSpPr>
          <p:nvPr>
            <p:ph type="body" sz="half" idx="1"/>
          </p:nvPr>
        </p:nvSpPr>
        <p:spPr>
          <a:xfrm>
            <a:off x="762000" y="3860800"/>
            <a:ext cx="11811000" cy="85852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4000"/>
            </a:lvl1pPr>
            <a:lvl2pPr>
              <a:buClr>
                <a:schemeClr val="accent1"/>
              </a:buClr>
              <a:buChar char="▸"/>
              <a:defRPr sz="4000"/>
            </a:lvl2pPr>
            <a:lvl3pPr>
              <a:buClr>
                <a:schemeClr val="accent1"/>
              </a:buClr>
              <a:buChar char="▸"/>
              <a:defRPr sz="4000"/>
            </a:lvl3pPr>
            <a:lvl4pPr>
              <a:buClr>
                <a:schemeClr val="accent1"/>
              </a:buClr>
              <a:buChar char="▸"/>
              <a:defRPr sz="4000"/>
            </a:lvl4pPr>
            <a:lvl5pPr>
              <a:buClr>
                <a:schemeClr val="accent1"/>
              </a:buClr>
              <a:buChar char="▸"/>
              <a:defRPr sz="40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0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r och livevideo, stor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"/>
          <p:cNvSpPr txBox="1">
            <a:spLocks noGrp="1"/>
          </p:cNvSpPr>
          <p:nvPr>
            <p:ph type="body" sz="quarter" idx="21"/>
          </p:nvPr>
        </p:nvSpPr>
        <p:spPr>
          <a:xfrm>
            <a:off x="762000" y="635000"/>
            <a:ext cx="209550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3600" cap="all" spc="18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113" name="Titeltext"/>
          <p:cNvSpPr txBox="1">
            <a:spLocks noGrp="1"/>
          </p:cNvSpPr>
          <p:nvPr>
            <p:ph type="title"/>
          </p:nvPr>
        </p:nvSpPr>
        <p:spPr>
          <a:xfrm>
            <a:off x="762000" y="2159000"/>
            <a:ext cx="11811000" cy="1016000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114" name="Brödtext nivå ett…"/>
          <p:cNvSpPr txBox="1">
            <a:spLocks noGrp="1"/>
          </p:cNvSpPr>
          <p:nvPr>
            <p:ph type="body" sz="half" idx="1"/>
          </p:nvPr>
        </p:nvSpPr>
        <p:spPr>
          <a:xfrm>
            <a:off x="762000" y="3860800"/>
            <a:ext cx="11811000" cy="8585200"/>
          </a:xfrm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Char char="▸"/>
              <a:defRPr sz="4000"/>
            </a:lvl1pPr>
            <a:lvl2pPr>
              <a:buClr>
                <a:schemeClr val="accent1"/>
              </a:buClr>
              <a:buChar char="▸"/>
              <a:defRPr sz="4000"/>
            </a:lvl2pPr>
            <a:lvl3pPr>
              <a:buClr>
                <a:schemeClr val="accent1"/>
              </a:buClr>
              <a:buChar char="▸"/>
              <a:defRPr sz="4000"/>
            </a:lvl3pPr>
            <a:lvl4pPr>
              <a:buClr>
                <a:schemeClr val="accent1"/>
              </a:buClr>
              <a:buChar char="▸"/>
              <a:defRPr sz="4000"/>
            </a:lvl4pPr>
            <a:lvl5pPr>
              <a:buClr>
                <a:schemeClr val="accent1"/>
              </a:buClr>
              <a:buChar char="▸"/>
              <a:defRPr sz="4000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1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r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Text"/>
          <p:cNvSpPr txBox="1">
            <a:spLocks noGrp="1"/>
          </p:cNvSpPr>
          <p:nvPr>
            <p:ph type="body" sz="quarter" idx="21"/>
          </p:nvPr>
        </p:nvSpPr>
        <p:spPr>
          <a:xfrm>
            <a:off x="762000" y="635000"/>
            <a:ext cx="209550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3600" cap="all" spc="18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123" name="Brödtext nivå ett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buClr>
                <a:schemeClr val="accent1"/>
              </a:buClr>
              <a:buSzPct val="125000"/>
              <a:buChar char="▸"/>
            </a:lvl1pPr>
            <a:lvl2pPr>
              <a:buClr>
                <a:schemeClr val="accent1"/>
              </a:buClr>
              <a:buSzPct val="125000"/>
              <a:buChar char="▸"/>
            </a:lvl2pPr>
            <a:lvl3pPr>
              <a:buClr>
                <a:schemeClr val="accent1"/>
              </a:buClr>
              <a:buSzPct val="125000"/>
              <a:buChar char="▸"/>
            </a:lvl3pPr>
            <a:lvl4pPr>
              <a:buClr>
                <a:schemeClr val="accent1"/>
              </a:buClr>
              <a:buSzPct val="125000"/>
              <a:buChar char="▸"/>
            </a:lvl4pPr>
            <a:lvl5pPr>
              <a:buClr>
                <a:schemeClr val="accent1"/>
              </a:buClr>
              <a:buSzPct val="125000"/>
              <a:buChar char="▸"/>
            </a:lvl5pPr>
          </a:lstStyle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124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Foto – 3 per sida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vartvit bild av en solpanel"/>
          <p:cNvSpPr>
            <a:spLocks noGrp="1"/>
          </p:cNvSpPr>
          <p:nvPr>
            <p:ph type="pic" sz="half" idx="21"/>
          </p:nvPr>
        </p:nvSpPr>
        <p:spPr>
          <a:xfrm>
            <a:off x="12192000" y="-177800"/>
            <a:ext cx="12192000" cy="7162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2" name="Svartvit bild av vatten som flödar över utskovet i en damm"/>
          <p:cNvSpPr>
            <a:spLocks noGrp="1"/>
          </p:cNvSpPr>
          <p:nvPr>
            <p:ph type="pic" sz="half" idx="22"/>
          </p:nvPr>
        </p:nvSpPr>
        <p:spPr>
          <a:xfrm>
            <a:off x="12192000" y="6451600"/>
            <a:ext cx="12192000" cy="82973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3" name="Svartvit bild av väderkvarnar under en molnig sky"/>
          <p:cNvSpPr>
            <a:spLocks noGrp="1"/>
          </p:cNvSpPr>
          <p:nvPr>
            <p:ph type="pic" idx="23"/>
          </p:nvPr>
        </p:nvSpPr>
        <p:spPr>
          <a:xfrm>
            <a:off x="-190500" y="0"/>
            <a:ext cx="12428272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34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t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Fyrkantig pratbubbla"/>
          <p:cNvSpPr/>
          <p:nvPr/>
        </p:nvSpPr>
        <p:spPr>
          <a:xfrm>
            <a:off x="876300" y="3314700"/>
            <a:ext cx="22631400" cy="73172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369"/>
                </a:moveTo>
                <a:lnTo>
                  <a:pt x="21600" y="19014"/>
                </a:lnTo>
                <a:cubicBezTo>
                  <a:pt x="21600" y="19217"/>
                  <a:pt x="21547" y="19382"/>
                  <a:pt x="21481" y="19382"/>
                </a:cubicBezTo>
                <a:lnTo>
                  <a:pt x="19247" y="19382"/>
                </a:lnTo>
                <a:lnTo>
                  <a:pt x="18717" y="21600"/>
                </a:lnTo>
                <a:lnTo>
                  <a:pt x="18186" y="19382"/>
                </a:lnTo>
                <a:lnTo>
                  <a:pt x="119" y="19382"/>
                </a:lnTo>
                <a:cubicBezTo>
                  <a:pt x="57" y="19382"/>
                  <a:pt x="7" y="19237"/>
                  <a:pt x="1" y="19051"/>
                </a:cubicBezTo>
                <a:lnTo>
                  <a:pt x="0" y="19014"/>
                </a:lnTo>
                <a:lnTo>
                  <a:pt x="0" y="369"/>
                </a:lnTo>
                <a:cubicBezTo>
                  <a:pt x="0" y="165"/>
                  <a:pt x="53" y="0"/>
                  <a:pt x="119" y="0"/>
                </a:cubicBezTo>
                <a:lnTo>
                  <a:pt x="21481" y="0"/>
                </a:lnTo>
                <a:cubicBezTo>
                  <a:pt x="21547" y="0"/>
                  <a:pt x="21600" y="165"/>
                  <a:pt x="21600" y="369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40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142" name="Skriv ett citat här."/>
          <p:cNvSpPr txBox="1">
            <a:spLocks noGrp="1"/>
          </p:cNvSpPr>
          <p:nvPr>
            <p:ph type="body" sz="quarter" idx="21"/>
          </p:nvPr>
        </p:nvSpPr>
        <p:spPr>
          <a:xfrm>
            <a:off x="1676400" y="4089400"/>
            <a:ext cx="21056600" cy="180594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34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lvl1pPr>
          </a:lstStyle>
          <a:p>
            <a:r>
              <a:t>Skriv ett citat här.</a:t>
            </a:r>
          </a:p>
        </p:txBody>
      </p:sp>
      <p:sp>
        <p:nvSpPr>
          <p:cNvPr id="143" name="Johnny Appleseed"/>
          <p:cNvSpPr txBox="1">
            <a:spLocks noGrp="1"/>
          </p:cNvSpPr>
          <p:nvPr>
            <p:ph type="body" sz="quarter" idx="22"/>
          </p:nvPr>
        </p:nvSpPr>
        <p:spPr>
          <a:xfrm>
            <a:off x="762000" y="10953750"/>
            <a:ext cx="22860000" cy="12065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algn="r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8700">
                <a:latin typeface="+mn-lt"/>
                <a:ea typeface="+mn-ea"/>
                <a:cs typeface="+mn-cs"/>
                <a:sym typeface="DIN Condensed Bold"/>
              </a:defRPr>
            </a:lvl1pPr>
          </a:lstStyle>
          <a:p>
            <a:r>
              <a:t>Johnny Appleseed</a:t>
            </a:r>
          </a:p>
        </p:txBody>
      </p:sp>
      <p:sp>
        <p:nvSpPr>
          <p:cNvPr id="144" name="Text"/>
          <p:cNvSpPr txBox="1">
            <a:spLocks noGrp="1"/>
          </p:cNvSpPr>
          <p:nvPr>
            <p:ph type="body" sz="quarter" idx="23"/>
          </p:nvPr>
        </p:nvSpPr>
        <p:spPr>
          <a:xfrm>
            <a:off x="762000" y="635000"/>
            <a:ext cx="209550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 defTabSz="6477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3600" cap="all" spc="18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r>
              <a:t>Text</a:t>
            </a:r>
          </a:p>
        </p:txBody>
      </p:sp>
      <p:sp>
        <p:nvSpPr>
          <p:cNvPr id="14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itat, alt.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kriv ett citat här."/>
          <p:cNvSpPr txBox="1">
            <a:spLocks noGrp="1"/>
          </p:cNvSpPr>
          <p:nvPr>
            <p:ph type="body" sz="quarter" idx="21"/>
          </p:nvPr>
        </p:nvSpPr>
        <p:spPr>
          <a:xfrm>
            <a:off x="11049000" y="3721100"/>
            <a:ext cx="12573000" cy="1805946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34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lvl1pPr>
          </a:lstStyle>
          <a:p>
            <a:r>
              <a:t>Skriv ett citat här.</a:t>
            </a:r>
          </a:p>
        </p:txBody>
      </p:sp>
      <p:sp>
        <p:nvSpPr>
          <p:cNvPr id="153" name="Svartvit bild av väderkvarnar under en molnig sky"/>
          <p:cNvSpPr>
            <a:spLocks noGrp="1"/>
          </p:cNvSpPr>
          <p:nvPr>
            <p:ph type="pic" idx="22"/>
          </p:nvPr>
        </p:nvSpPr>
        <p:spPr>
          <a:xfrm>
            <a:off x="-190500" y="0"/>
            <a:ext cx="12428272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4" name="Johnny Appleseed"/>
          <p:cNvSpPr txBox="1">
            <a:spLocks noGrp="1"/>
          </p:cNvSpPr>
          <p:nvPr>
            <p:ph type="body" sz="quarter" idx="23"/>
          </p:nvPr>
        </p:nvSpPr>
        <p:spPr>
          <a:xfrm>
            <a:off x="11049000" y="10953750"/>
            <a:ext cx="12573000" cy="1206500"/>
          </a:xfrm>
          <a:prstGeom prst="rect">
            <a:avLst/>
          </a:prstGeom>
        </p:spPr>
        <p:txBody>
          <a:bodyPr anchor="ctr">
            <a:spAutoFit/>
          </a:bodyPr>
          <a:lstStyle>
            <a:lvl1pPr marL="0" indent="0" defTabSz="647700">
              <a:spcBef>
                <a:spcPts val="0"/>
              </a:spcBef>
              <a:buClrTx/>
              <a:buSzTx/>
              <a:buFontTx/>
              <a:buNone/>
              <a:defRPr sz="8700">
                <a:solidFill>
                  <a:srgbClr val="232323"/>
                </a:solidFill>
                <a:latin typeface="+mn-lt"/>
                <a:ea typeface="+mn-ea"/>
                <a:cs typeface="+mn-cs"/>
                <a:sym typeface="DIN Condensed Bold"/>
              </a:defRPr>
            </a:lvl1pPr>
          </a:lstStyle>
          <a:p>
            <a:r>
              <a:t>Johnny Appleseed</a:t>
            </a:r>
          </a:p>
        </p:txBody>
      </p:sp>
      <p:sp>
        <p:nvSpPr>
          <p:cNvPr id="155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Bild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vartvitt flygfoto av en person som står på toppen av en damm"/>
          <p:cNvSpPr>
            <a:spLocks noGrp="1"/>
          </p:cNvSpPr>
          <p:nvPr>
            <p:ph type="pic" idx="21"/>
          </p:nvPr>
        </p:nvSpPr>
        <p:spPr>
          <a:xfrm>
            <a:off x="-38100" y="-1219200"/>
            <a:ext cx="24460200" cy="161459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63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">
    <p:bg>
      <p:bgPr>
        <a:solidFill>
          <a:srgbClr val="22222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omt, alt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Diabilds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">
    <p:bg>
      <p:bgPr>
        <a:solidFill>
          <a:srgbClr val="00BF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kapare och datum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917700"/>
            <a:ext cx="21945600" cy="706628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20000"/>
              </a:lnSpc>
              <a:spcBef>
                <a:spcPts val="0"/>
              </a:spcBef>
              <a:buClrTx/>
              <a:buSzTx/>
              <a:buFontTx/>
              <a:buNone/>
              <a:defRPr sz="36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Skapare och datum</a:t>
            </a:r>
          </a:p>
        </p:txBody>
      </p:sp>
      <p:sp>
        <p:nvSpPr>
          <p:cNvPr id="185" name="Brödtext nivå ett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8648700"/>
            <a:ext cx="21945600" cy="2095500"/>
          </a:xfrm>
          <a:prstGeom prst="rect">
            <a:avLst/>
          </a:prstGeom>
        </p:spPr>
        <p:txBody>
          <a:bodyPr/>
          <a:lstStyle>
            <a:lvl1pPr marL="0" indent="0" defTabSz="584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 sz="5200" spc="-52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marL="0" indent="457200" defTabSz="584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 sz="5200" spc="-52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marL="0" indent="914400" defTabSz="584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 sz="5200" spc="-52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marL="0" indent="1371600" defTabSz="584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 sz="5200" spc="-52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marL="0" indent="1828800" defTabSz="584200">
              <a:lnSpc>
                <a:spcPct val="90000"/>
              </a:lnSpc>
              <a:spcBef>
                <a:spcPts val="0"/>
              </a:spcBef>
              <a:buClrTx/>
              <a:buSzTx/>
              <a:buFontTx/>
              <a:buNone/>
              <a:defRPr sz="5200" spc="-52">
                <a:solidFill>
                  <a:srgbClr val="000000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</a:lstStyle>
          <a:p>
            <a:r>
              <a:t>Presentations­undertitel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86" name="Presentationstitel"/>
          <p:cNvSpPr txBox="1">
            <a:spLocks noGrp="1"/>
          </p:cNvSpPr>
          <p:nvPr>
            <p:ph type="title" hasCustomPrompt="1"/>
          </p:nvPr>
        </p:nvSpPr>
        <p:spPr>
          <a:xfrm>
            <a:off x="1219200" y="3127375"/>
            <a:ext cx="21945600" cy="5524500"/>
          </a:xfrm>
          <a:prstGeom prst="rect">
            <a:avLst/>
          </a:prstGeom>
        </p:spPr>
        <p:txBody>
          <a:bodyPr/>
          <a:lstStyle>
            <a:lvl1pPr defTabSz="584200">
              <a:spcBef>
                <a:spcPts val="0"/>
              </a:spcBef>
              <a:defRPr sz="22000" spc="-22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Presentations­titel</a:t>
            </a:r>
          </a:p>
        </p:txBody>
      </p:sp>
      <p:sp>
        <p:nvSpPr>
          <p:cNvPr id="187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600"/>
              </a:lnSpc>
              <a:defRPr sz="1800">
                <a:solidFill>
                  <a:srgbClr val="000000"/>
                </a:solidFill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och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Brödtext nivå ett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733800"/>
            <a:ext cx="21945600" cy="8763000"/>
          </a:xfrm>
          <a:prstGeom prst="rect">
            <a:avLst/>
          </a:prstGeom>
        </p:spPr>
        <p:txBody>
          <a:bodyPr/>
          <a:lstStyle>
            <a:lvl1pPr marL="685800" indent="-685800" defTabSz="584200">
              <a:lnSpc>
                <a:spcPct val="80000"/>
              </a:lnSpc>
              <a:spcBef>
                <a:spcPts val="2400"/>
              </a:spcBef>
              <a:buClr>
                <a:srgbClr val="57BEF0"/>
              </a:buClr>
              <a:buSzPct val="250000"/>
              <a:buFontTx/>
              <a:buChar char="-"/>
              <a:defRPr sz="4200" b="1">
                <a:solidFill>
                  <a:srgbClr val="53585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371600" indent="-685800" defTabSz="584200">
              <a:lnSpc>
                <a:spcPct val="80000"/>
              </a:lnSpc>
              <a:spcBef>
                <a:spcPts val="2400"/>
              </a:spcBef>
              <a:buClr>
                <a:srgbClr val="57BEF0"/>
              </a:buClr>
              <a:buSzPct val="250000"/>
              <a:buFontTx/>
              <a:buChar char="-"/>
              <a:defRPr sz="4200" b="1">
                <a:solidFill>
                  <a:srgbClr val="53585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2057400" indent="-685800" defTabSz="584200">
              <a:lnSpc>
                <a:spcPct val="80000"/>
              </a:lnSpc>
              <a:spcBef>
                <a:spcPts val="2400"/>
              </a:spcBef>
              <a:buClr>
                <a:srgbClr val="57BEF0"/>
              </a:buClr>
              <a:buSzPct val="250000"/>
              <a:buFontTx/>
              <a:buChar char="-"/>
              <a:defRPr sz="4200" b="1">
                <a:solidFill>
                  <a:srgbClr val="53585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743200" indent="-685800" defTabSz="584200">
              <a:lnSpc>
                <a:spcPct val="80000"/>
              </a:lnSpc>
              <a:spcBef>
                <a:spcPts val="2400"/>
              </a:spcBef>
              <a:buClr>
                <a:srgbClr val="57BEF0"/>
              </a:buClr>
              <a:buSzPct val="250000"/>
              <a:buFontTx/>
              <a:buChar char="-"/>
              <a:defRPr sz="4200" b="1">
                <a:solidFill>
                  <a:srgbClr val="53585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429000" indent="-685800" defTabSz="584200">
              <a:lnSpc>
                <a:spcPct val="80000"/>
              </a:lnSpc>
              <a:spcBef>
                <a:spcPts val="2400"/>
              </a:spcBef>
              <a:buClr>
                <a:srgbClr val="57BEF0"/>
              </a:buClr>
              <a:buSzPct val="250000"/>
              <a:buFontTx/>
              <a:buChar char="-"/>
              <a:defRPr sz="4200" b="1">
                <a:solidFill>
                  <a:srgbClr val="53585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</a:lstStyle>
          <a:p>
            <a:r>
              <a:t>Diabildspunkttext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95" name="Diabildstitel"/>
          <p:cNvSpPr txBox="1">
            <a:spLocks noGrp="1"/>
          </p:cNvSpPr>
          <p:nvPr>
            <p:ph type="title" hasCustomPrompt="1"/>
          </p:nvPr>
        </p:nvSpPr>
        <p:spPr>
          <a:xfrm>
            <a:off x="1219200" y="1219200"/>
            <a:ext cx="21945600" cy="22987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1600" spc="-116">
                <a:solidFill>
                  <a:srgbClr val="00BFF3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Diabilds­titel</a:t>
            </a:r>
          </a:p>
        </p:txBody>
      </p:sp>
      <p:sp>
        <p:nvSpPr>
          <p:cNvPr id="196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600"/>
              </a:lnSpc>
              <a:defRPr sz="1800">
                <a:solidFill>
                  <a:srgbClr val="000000"/>
                </a:solidFill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el och pun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Brödtext nivå ett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733800"/>
            <a:ext cx="21945600" cy="8763000"/>
          </a:xfrm>
          <a:prstGeom prst="rect">
            <a:avLst/>
          </a:prstGeom>
        </p:spPr>
        <p:txBody>
          <a:bodyPr/>
          <a:lstStyle>
            <a:lvl1pPr marL="685800" indent="-685800" defTabSz="584200">
              <a:lnSpc>
                <a:spcPct val="80000"/>
              </a:lnSpc>
              <a:spcBef>
                <a:spcPts val="2400"/>
              </a:spcBef>
              <a:buClr>
                <a:srgbClr val="57BEF0"/>
              </a:buClr>
              <a:buSzPct val="250000"/>
              <a:buFontTx/>
              <a:buChar char="-"/>
              <a:defRPr sz="4200" b="1">
                <a:solidFill>
                  <a:srgbClr val="53585F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1371600" indent="-685800" defTabSz="584200">
              <a:lnSpc>
                <a:spcPct val="80000"/>
              </a:lnSpc>
              <a:spcBef>
                <a:spcPts val="2400"/>
              </a:spcBef>
              <a:buClr>
                <a:srgbClr val="57BEF0"/>
              </a:buClr>
              <a:buSzPct val="250000"/>
              <a:buFontTx/>
              <a:buChar char="-"/>
              <a:defRPr sz="4200" b="1">
                <a:solidFill>
                  <a:srgbClr val="53585F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2057400" indent="-685800" defTabSz="584200">
              <a:lnSpc>
                <a:spcPct val="80000"/>
              </a:lnSpc>
              <a:spcBef>
                <a:spcPts val="2400"/>
              </a:spcBef>
              <a:buClr>
                <a:srgbClr val="57BEF0"/>
              </a:buClr>
              <a:buSzPct val="250000"/>
              <a:buFontTx/>
              <a:buChar char="-"/>
              <a:defRPr sz="4200" b="1">
                <a:solidFill>
                  <a:srgbClr val="53585F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2743200" indent="-685800" defTabSz="584200">
              <a:lnSpc>
                <a:spcPct val="80000"/>
              </a:lnSpc>
              <a:spcBef>
                <a:spcPts val="2400"/>
              </a:spcBef>
              <a:buClr>
                <a:srgbClr val="57BEF0"/>
              </a:buClr>
              <a:buSzPct val="250000"/>
              <a:buFontTx/>
              <a:buChar char="-"/>
              <a:defRPr sz="4200" b="1">
                <a:solidFill>
                  <a:srgbClr val="53585F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3429000" indent="-685800" defTabSz="584200">
              <a:lnSpc>
                <a:spcPct val="80000"/>
              </a:lnSpc>
              <a:spcBef>
                <a:spcPts val="2400"/>
              </a:spcBef>
              <a:buClr>
                <a:srgbClr val="57BEF0"/>
              </a:buClr>
              <a:buSzPct val="250000"/>
              <a:buFontTx/>
              <a:buChar char="-"/>
              <a:defRPr sz="4200" b="1">
                <a:solidFill>
                  <a:srgbClr val="53585F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</a:lstStyle>
          <a:p>
            <a:r>
              <a:t>Diabildspunkttext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04" name="Diabildstitel"/>
          <p:cNvSpPr txBox="1">
            <a:spLocks noGrp="1"/>
          </p:cNvSpPr>
          <p:nvPr>
            <p:ph type="title" hasCustomPrompt="1"/>
          </p:nvPr>
        </p:nvSpPr>
        <p:spPr>
          <a:xfrm>
            <a:off x="1219200" y="1219200"/>
            <a:ext cx="21945600" cy="2298700"/>
          </a:xfrm>
          <a:prstGeom prst="rect">
            <a:avLst/>
          </a:prstGeom>
        </p:spPr>
        <p:txBody>
          <a:bodyPr/>
          <a:lstStyle>
            <a:lvl1pPr>
              <a:spcBef>
                <a:spcPts val="0"/>
              </a:spcBef>
              <a:defRPr sz="11600" spc="-116">
                <a:solidFill>
                  <a:srgbClr val="00BFF3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Diabilds­titel</a:t>
            </a:r>
          </a:p>
        </p:txBody>
      </p:sp>
      <p:sp>
        <p:nvSpPr>
          <p:cNvPr id="205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600"/>
              </a:lnSpc>
              <a:defRPr sz="1800">
                <a:solidFill>
                  <a:srgbClr val="000000"/>
                </a:solidFill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Uttryck">
    <p:bg>
      <p:bgPr>
        <a:solidFill>
          <a:srgbClr val="FF87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Brödtext nivå ett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763675"/>
            <a:ext cx="21945600" cy="4192883"/>
          </a:xfrm>
          <a:prstGeom prst="rect">
            <a:avLst/>
          </a:prstGeom>
        </p:spPr>
        <p:txBody>
          <a:bodyPr anchor="ctr"/>
          <a:lstStyle>
            <a:lvl1pPr marL="0" indent="0" algn="ctr" defTabSz="584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4000" cap="all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  <a:lvl2pPr marL="0" indent="457200" algn="ctr" defTabSz="584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4000" cap="all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2pPr>
            <a:lvl3pPr marL="0" indent="914400" algn="ctr" defTabSz="584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4000" cap="all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3pPr>
            <a:lvl4pPr marL="0" indent="1371600" algn="ctr" defTabSz="584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4000" cap="all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4pPr>
            <a:lvl5pPr marL="0" indent="1828800" algn="ctr" defTabSz="584200">
              <a:lnSpc>
                <a:spcPct val="80000"/>
              </a:lnSpc>
              <a:spcBef>
                <a:spcPts val="0"/>
              </a:spcBef>
              <a:buClrTx/>
              <a:buSzTx/>
              <a:buFontTx/>
              <a:buNone/>
              <a:defRPr sz="14000" cap="all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5pPr>
          </a:lstStyle>
          <a:p>
            <a:r>
              <a:t>Uttryck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13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23622000" y="13080999"/>
            <a:ext cx="336728" cy="413767"/>
          </a:xfrm>
          <a:prstGeom prst="rect">
            <a:avLst/>
          </a:prstGeom>
        </p:spPr>
        <p:txBody>
          <a:bodyPr anchor="b"/>
          <a:lstStyle>
            <a:lvl1pPr algn="l">
              <a:lnSpc>
                <a:spcPts val="2600"/>
              </a:lnSpc>
              <a:defRPr sz="1800">
                <a:solidFill>
                  <a:srgbClr val="000000"/>
                </a:solidFill>
                <a:latin typeface="Proxima Nova Medium"/>
                <a:ea typeface="Proxima Nova Medium"/>
                <a:cs typeface="Proxima Nova Medium"/>
                <a:sym typeface="Proxima Nova Medium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je"/>
          <p:cNvSpPr/>
          <p:nvPr/>
        </p:nvSpPr>
        <p:spPr>
          <a:xfrm flipV="1">
            <a:off x="762000" y="1396632"/>
            <a:ext cx="22859999" cy="369"/>
          </a:xfrm>
          <a:prstGeom prst="line">
            <a:avLst/>
          </a:prstGeom>
          <a:ln w="25400">
            <a:solidFill>
              <a:srgbClr val="A6AAA9"/>
            </a:solidFill>
            <a:miter lim="400000"/>
          </a:ln>
        </p:spPr>
        <p:txBody>
          <a:bodyPr lIns="50800" tIns="50800" rIns="50800" bIns="50800" anchor="ctr"/>
          <a:lstStyle/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/>
          </a:p>
        </p:txBody>
      </p:sp>
      <p:sp>
        <p:nvSpPr>
          <p:cNvPr id="3" name="Titeltext"/>
          <p:cNvSpPr txBox="1">
            <a:spLocks noGrp="1"/>
          </p:cNvSpPr>
          <p:nvPr>
            <p:ph type="title"/>
          </p:nvPr>
        </p:nvSpPr>
        <p:spPr>
          <a:xfrm>
            <a:off x="762000" y="2159000"/>
            <a:ext cx="22860000" cy="101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Titeltext</a:t>
            </a:r>
          </a:p>
        </p:txBody>
      </p:sp>
      <p:sp>
        <p:nvSpPr>
          <p:cNvPr id="4" name="Brödtext nivå ett…"/>
          <p:cNvSpPr txBox="1">
            <a:spLocks noGrp="1"/>
          </p:cNvSpPr>
          <p:nvPr>
            <p:ph type="body" idx="1"/>
          </p:nvPr>
        </p:nvSpPr>
        <p:spPr>
          <a:xfrm>
            <a:off x="762000" y="3860800"/>
            <a:ext cx="22860000" cy="8585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Brödtext nivå ett</a:t>
            </a:r>
          </a:p>
          <a:p>
            <a:pPr lvl="1"/>
            <a:r>
              <a:t>Brödtext nivå två</a:t>
            </a:r>
          </a:p>
          <a:p>
            <a:pPr lvl="2"/>
            <a:r>
              <a:t>Brödtext nivå tre</a:t>
            </a:r>
          </a:p>
          <a:p>
            <a:pPr lvl="3"/>
            <a:r>
              <a:t>Brödtext nivå fyra</a:t>
            </a:r>
          </a:p>
          <a:p>
            <a:pPr lvl="4"/>
            <a:r>
              <a:t>Brödtext nivå fem</a:t>
            </a:r>
          </a:p>
        </p:txBody>
      </p:sp>
      <p:sp>
        <p:nvSpPr>
          <p:cNvPr id="5" name="Diabildsnummer"/>
          <p:cNvSpPr txBox="1">
            <a:spLocks noGrp="1"/>
          </p:cNvSpPr>
          <p:nvPr>
            <p:ph type="sldNum" sz="quarter" idx="2"/>
          </p:nvPr>
        </p:nvSpPr>
        <p:spPr>
          <a:xfrm>
            <a:off x="23059652" y="609600"/>
            <a:ext cx="553196" cy="635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r">
              <a:lnSpc>
                <a:spcPct val="80000"/>
              </a:lnSpc>
              <a:spcBef>
                <a:spcPts val="0"/>
              </a:spcBef>
              <a:defRPr sz="3600">
                <a:latin typeface="DIN Alternate Bold"/>
                <a:ea typeface="DIN Alternate Bold"/>
                <a:cs typeface="DIN Alternate Bold"/>
                <a:sym typeface="DIN Alternate Bold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 spd="med"/>
  <p:txStyles>
    <p:titleStyle>
      <a:lvl1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sz="87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1pPr>
      <a:lvl2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sz="87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2pPr>
      <a:lvl3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sz="87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3pPr>
      <a:lvl4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sz="87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4pPr>
      <a:lvl5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sz="87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5pPr>
      <a:lvl6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sz="87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6pPr>
      <a:lvl7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sz="87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7pPr>
      <a:lvl8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sz="87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8pPr>
      <a:lvl9pPr marL="0" marR="0" indent="0" algn="l" defTabSz="825500" rtl="0" latinLnBrk="0">
        <a:lnSpc>
          <a:spcPct val="80000"/>
        </a:lnSpc>
        <a:spcBef>
          <a:spcPts val="3900"/>
        </a:spcBef>
        <a:spcAft>
          <a:spcPts val="0"/>
        </a:spcAft>
        <a:buClrTx/>
        <a:buSzTx/>
        <a:buFontTx/>
        <a:buNone/>
        <a:tabLst/>
        <a:defRPr sz="8700" b="0" i="0" u="none" strike="noStrike" cap="all" spc="0" baseline="0">
          <a:solidFill>
            <a:schemeClr val="accent1"/>
          </a:solidFill>
          <a:uFillTx/>
          <a:latin typeface="+mn-lt"/>
          <a:ea typeface="+mn-ea"/>
          <a:cs typeface="+mn-cs"/>
          <a:sym typeface="DIN Condensed Bold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48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1pPr>
      <a:lvl2pPr marL="1270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48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2pPr>
      <a:lvl3pPr marL="1905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48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3pPr>
      <a:lvl4pPr marL="2540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48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4pPr>
      <a:lvl5pPr marL="3175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48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5pPr>
      <a:lvl6pPr marL="3810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48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6pPr>
      <a:lvl7pPr marL="4445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48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7pPr>
      <a:lvl8pPr marL="5080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48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8pPr>
      <a:lvl9pPr marL="5715000" marR="0" indent="-635000" algn="l" defTabSz="825500" rtl="0" latinLnBrk="0">
        <a:lnSpc>
          <a:spcPct val="100000"/>
        </a:lnSpc>
        <a:spcBef>
          <a:spcPts val="3900"/>
        </a:spcBef>
        <a:spcAft>
          <a:spcPts val="0"/>
        </a:spcAft>
        <a:buClr>
          <a:schemeClr val="accent1">
            <a:satOff val="-4060"/>
          </a:schemeClr>
        </a:buClr>
        <a:buSzPct val="104999"/>
        <a:buFont typeface="Avenir Next Regular"/>
        <a:buChar char="‣"/>
        <a:tabLst/>
        <a:defRPr sz="4800" b="0" i="0" u="none" strike="noStrike" cap="none" spc="0" baseline="0">
          <a:solidFill>
            <a:srgbClr val="838787"/>
          </a:solidFill>
          <a:uFillTx/>
          <a:latin typeface="Avenir Next Medium"/>
          <a:ea typeface="Avenir Next Medium"/>
          <a:cs typeface="Avenir Next Medium"/>
          <a:sym typeface="Avenir Next Medium"/>
        </a:defRPr>
      </a:lvl9pPr>
    </p:bodyStyle>
    <p:otherStyle>
      <a:lvl1pPr marL="0" marR="0" indent="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1pPr>
      <a:lvl2pPr marL="0" marR="0" indent="2286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2pPr>
      <a:lvl3pPr marL="0" marR="0" indent="4572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3pPr>
      <a:lvl4pPr marL="0" marR="0" indent="6858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4pPr>
      <a:lvl5pPr marL="0" marR="0" indent="9144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5pPr>
      <a:lvl6pPr marL="0" marR="0" indent="11430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6pPr>
      <a:lvl7pPr marL="0" marR="0" indent="13716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7pPr>
      <a:lvl8pPr marL="0" marR="0" indent="16002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8pPr>
      <a:lvl9pPr marL="0" marR="0" indent="1828800" algn="r" defTabSz="82550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DIN Alternate Bold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11.png"/><Relationship Id="rId5" Type="http://schemas.openxmlformats.org/officeDocument/2006/relationships/hyperlink" Target="mailto:lisa.eriksson@sollentuna.se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Kvadrat"/>
          <p:cNvSpPr/>
          <p:nvPr/>
        </p:nvSpPr>
        <p:spPr>
          <a:xfrm>
            <a:off x="21905328" y="1125397"/>
            <a:ext cx="1016765" cy="1016766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4000" cap="all">
                <a:solidFill>
                  <a:srgbClr val="232323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223" name="Modeller för förändringsarbete - ADKAR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sz="8000" b="1" dirty="0" err="1">
                <a:latin typeface="+mj-lt"/>
              </a:rPr>
              <a:t>Modeller</a:t>
            </a:r>
            <a:r>
              <a:rPr sz="8000" b="1" dirty="0">
                <a:latin typeface="+mj-lt"/>
              </a:rPr>
              <a:t> för </a:t>
            </a:r>
            <a:r>
              <a:rPr sz="8000" b="1" dirty="0" err="1">
                <a:latin typeface="+mj-lt"/>
              </a:rPr>
              <a:t>förändringsarbete</a:t>
            </a:r>
            <a:r>
              <a:rPr sz="8000" b="1" dirty="0">
                <a:latin typeface="+mj-lt"/>
              </a:rPr>
              <a:t> - ADKAR</a:t>
            </a:r>
          </a:p>
        </p:txBody>
      </p:sp>
      <p:sp>
        <p:nvSpPr>
          <p:cNvPr id="224" name="Awarness - Medvetenhet om behovet av förändring"/>
          <p:cNvSpPr/>
          <p:nvPr/>
        </p:nvSpPr>
        <p:spPr>
          <a:xfrm>
            <a:off x="561688" y="3574350"/>
            <a:ext cx="4531886" cy="2507385"/>
          </a:xfrm>
          <a:prstGeom prst="roundRect">
            <a:avLst>
              <a:gd name="adj" fmla="val 11194"/>
            </a:avLst>
          </a:prstGeom>
          <a:solidFill>
            <a:srgbClr val="EEBE57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40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br/>
            <a:r>
              <a:t>Awarness - Medvetenhet om behovet av förändring</a:t>
            </a:r>
          </a:p>
        </p:txBody>
      </p:sp>
      <p:sp>
        <p:nvSpPr>
          <p:cNvPr id="225" name="Desire – viljan att förändras"/>
          <p:cNvSpPr/>
          <p:nvPr/>
        </p:nvSpPr>
        <p:spPr>
          <a:xfrm>
            <a:off x="4551265" y="6572436"/>
            <a:ext cx="4239616" cy="2188786"/>
          </a:xfrm>
          <a:prstGeom prst="roundRect">
            <a:avLst>
              <a:gd name="adj" fmla="val 12007"/>
            </a:avLst>
          </a:prstGeom>
          <a:solidFill>
            <a:srgbClr val="4C809E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40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  <a:p>
            <a:pPr algn="ctr">
              <a:lnSpc>
                <a:spcPct val="80000"/>
              </a:lnSpc>
              <a:spcBef>
                <a:spcPts val="0"/>
              </a:spcBef>
              <a:defRPr sz="40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r>
              <a:t>Desire – viljan att förändras</a:t>
            </a:r>
          </a:p>
        </p:txBody>
      </p:sp>
      <p:sp>
        <p:nvSpPr>
          <p:cNvPr id="226" name="Knowledge – kunskapen att prestera optimalt i det önskade läget"/>
          <p:cNvSpPr/>
          <p:nvPr/>
        </p:nvSpPr>
        <p:spPr>
          <a:xfrm>
            <a:off x="8792991" y="3524145"/>
            <a:ext cx="5420305" cy="2420363"/>
          </a:xfrm>
          <a:prstGeom prst="roundRect">
            <a:avLst>
              <a:gd name="adj" fmla="val 13773"/>
            </a:avLst>
          </a:prstGeom>
          <a:solidFill>
            <a:srgbClr val="829A52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40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br/>
            <a:r>
              <a:t>Knowledge – kunskapen att prestera optimalt i det önskade läget</a:t>
            </a:r>
          </a:p>
        </p:txBody>
      </p:sp>
      <p:sp>
        <p:nvSpPr>
          <p:cNvPr id="227" name="Ability – möjligheten (t.ex. tid, verktyg etc.) att prestera i det önskade läget"/>
          <p:cNvSpPr/>
          <p:nvPr/>
        </p:nvSpPr>
        <p:spPr>
          <a:xfrm>
            <a:off x="13200594" y="6823936"/>
            <a:ext cx="5028504" cy="2477910"/>
          </a:xfrm>
          <a:prstGeom prst="roundRect">
            <a:avLst>
              <a:gd name="adj" fmla="val 12579"/>
            </a:avLst>
          </a:prstGeom>
          <a:solidFill>
            <a:srgbClr val="D23D3B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80000"/>
              </a:lnSpc>
              <a:spcBef>
                <a:spcPts val="0"/>
              </a:spcBef>
              <a:defRPr sz="40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lvl1pPr>
          </a:lstStyle>
          <a:p>
            <a:r>
              <a:t>Ability – möjligheten (t.ex. tid, verktyg etc.) att prestera i det önskade läget</a:t>
            </a:r>
          </a:p>
        </p:txBody>
      </p:sp>
      <p:sp>
        <p:nvSpPr>
          <p:cNvPr id="228" name="Reinforcement – förankring av det önskade läget för att motverka regression"/>
          <p:cNvSpPr/>
          <p:nvPr/>
        </p:nvSpPr>
        <p:spPr>
          <a:xfrm>
            <a:off x="18073617" y="3042240"/>
            <a:ext cx="4830960" cy="2477910"/>
          </a:xfrm>
          <a:prstGeom prst="roundRect">
            <a:avLst>
              <a:gd name="adj" fmla="val 12085"/>
            </a:avLst>
          </a:prstGeom>
          <a:solidFill>
            <a:srgbClr val="A6AAA9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40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r>
              <a:t>Reinforcement – förankring av det önskade läget för att motverka regression</a:t>
            </a:r>
          </a:p>
          <a:p>
            <a:pPr defTabSz="457200">
              <a:spcBef>
                <a:spcPts val="0"/>
              </a:spcBef>
              <a:defRPr sz="1200">
                <a:solidFill>
                  <a:srgbClr val="000000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endParaRPr/>
          </a:p>
        </p:txBody>
      </p:sp>
      <p:sp>
        <p:nvSpPr>
          <p:cNvPr id="229" name="D"/>
          <p:cNvSpPr/>
          <p:nvPr/>
        </p:nvSpPr>
        <p:spPr>
          <a:xfrm>
            <a:off x="23024989" y="6153244"/>
            <a:ext cx="1178824" cy="1272130"/>
          </a:xfrm>
          <a:prstGeom prst="rect">
            <a:avLst/>
          </a:prstGeom>
          <a:solidFill>
            <a:srgbClr val="4C809E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</a:t>
            </a:r>
          </a:p>
        </p:txBody>
      </p:sp>
      <p:sp>
        <p:nvSpPr>
          <p:cNvPr id="230" name="A"/>
          <p:cNvSpPr/>
          <p:nvPr/>
        </p:nvSpPr>
        <p:spPr>
          <a:xfrm>
            <a:off x="23024989" y="4778830"/>
            <a:ext cx="1178824" cy="1272130"/>
          </a:xfrm>
          <a:prstGeom prst="rect">
            <a:avLst/>
          </a:prstGeom>
          <a:solidFill>
            <a:srgbClr val="EEBE57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A</a:t>
            </a:r>
          </a:p>
        </p:txBody>
      </p:sp>
      <p:sp>
        <p:nvSpPr>
          <p:cNvPr id="231" name="K"/>
          <p:cNvSpPr/>
          <p:nvPr/>
        </p:nvSpPr>
        <p:spPr>
          <a:xfrm>
            <a:off x="23024989" y="7480265"/>
            <a:ext cx="1178824" cy="1272130"/>
          </a:xfrm>
          <a:prstGeom prst="rect">
            <a:avLst/>
          </a:prstGeom>
          <a:solidFill>
            <a:srgbClr val="829A52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K</a:t>
            </a:r>
          </a:p>
        </p:txBody>
      </p:sp>
      <p:pic>
        <p:nvPicPr>
          <p:cNvPr id="232" name="Roadmap Timeline Process Infographic Graph (1).png" descr="Roadmap Timeline Process Infographic Graph (1).png"/>
          <p:cNvPicPr>
            <a:picLocks noChangeAspect="1"/>
          </p:cNvPicPr>
          <p:nvPr/>
        </p:nvPicPr>
        <p:blipFill>
          <a:blip r:embed="rId3"/>
          <a:srcRect l="37209" t="28529" r="43514" b="30865"/>
          <a:stretch>
            <a:fillRect/>
          </a:stretch>
        </p:blipFill>
        <p:spPr>
          <a:xfrm>
            <a:off x="386316" y="9028183"/>
            <a:ext cx="1626797" cy="19275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7" h="21498" extrusionOk="0">
                <a:moveTo>
                  <a:pt x="20635" y="392"/>
                </a:moveTo>
                <a:cubicBezTo>
                  <a:pt x="20635" y="488"/>
                  <a:pt x="20606" y="566"/>
                  <a:pt x="20571" y="566"/>
                </a:cubicBezTo>
                <a:cubicBezTo>
                  <a:pt x="20535" y="566"/>
                  <a:pt x="20434" y="680"/>
                  <a:pt x="20346" y="819"/>
                </a:cubicBezTo>
                <a:cubicBezTo>
                  <a:pt x="20257" y="958"/>
                  <a:pt x="20097" y="1156"/>
                  <a:pt x="19990" y="1260"/>
                </a:cubicBezTo>
                <a:cubicBezTo>
                  <a:pt x="19883" y="1364"/>
                  <a:pt x="19695" y="1624"/>
                  <a:pt x="19573" y="1837"/>
                </a:cubicBezTo>
                <a:cubicBezTo>
                  <a:pt x="19450" y="2051"/>
                  <a:pt x="19259" y="2305"/>
                  <a:pt x="19148" y="2402"/>
                </a:cubicBezTo>
                <a:cubicBezTo>
                  <a:pt x="19036" y="2499"/>
                  <a:pt x="18912" y="2642"/>
                  <a:pt x="18871" y="2720"/>
                </a:cubicBezTo>
                <a:cubicBezTo>
                  <a:pt x="18793" y="2870"/>
                  <a:pt x="18616" y="3120"/>
                  <a:pt x="18547" y="3178"/>
                </a:cubicBezTo>
                <a:cubicBezTo>
                  <a:pt x="18434" y="3274"/>
                  <a:pt x="18213" y="3674"/>
                  <a:pt x="18213" y="3782"/>
                </a:cubicBezTo>
                <a:cubicBezTo>
                  <a:pt x="18213" y="3902"/>
                  <a:pt x="18868" y="4482"/>
                  <a:pt x="19324" y="4766"/>
                </a:cubicBezTo>
                <a:cubicBezTo>
                  <a:pt x="19448" y="4843"/>
                  <a:pt x="19549" y="4952"/>
                  <a:pt x="19549" y="5007"/>
                </a:cubicBezTo>
                <a:cubicBezTo>
                  <a:pt x="19549" y="5063"/>
                  <a:pt x="19571" y="5090"/>
                  <a:pt x="19596" y="5068"/>
                </a:cubicBezTo>
                <a:cubicBezTo>
                  <a:pt x="19622" y="5046"/>
                  <a:pt x="19787" y="5144"/>
                  <a:pt x="19962" y="5286"/>
                </a:cubicBezTo>
                <a:cubicBezTo>
                  <a:pt x="20137" y="5427"/>
                  <a:pt x="20548" y="5760"/>
                  <a:pt x="20875" y="6025"/>
                </a:cubicBezTo>
                <a:cubicBezTo>
                  <a:pt x="21513" y="6540"/>
                  <a:pt x="21600" y="6729"/>
                  <a:pt x="21305" y="6954"/>
                </a:cubicBezTo>
                <a:cubicBezTo>
                  <a:pt x="21193" y="7040"/>
                  <a:pt x="20918" y="7100"/>
                  <a:pt x="20449" y="7141"/>
                </a:cubicBezTo>
                <a:cubicBezTo>
                  <a:pt x="20069" y="7174"/>
                  <a:pt x="19589" y="7233"/>
                  <a:pt x="19382" y="7273"/>
                </a:cubicBezTo>
                <a:cubicBezTo>
                  <a:pt x="19175" y="7313"/>
                  <a:pt x="18630" y="7377"/>
                  <a:pt x="18171" y="7414"/>
                </a:cubicBezTo>
                <a:cubicBezTo>
                  <a:pt x="17429" y="7474"/>
                  <a:pt x="16405" y="7572"/>
                  <a:pt x="15539" y="7665"/>
                </a:cubicBezTo>
                <a:cubicBezTo>
                  <a:pt x="15378" y="7682"/>
                  <a:pt x="15040" y="7713"/>
                  <a:pt x="14787" y="7732"/>
                </a:cubicBezTo>
                <a:cubicBezTo>
                  <a:pt x="13961" y="7797"/>
                  <a:pt x="12165" y="7983"/>
                  <a:pt x="11738" y="8048"/>
                </a:cubicBezTo>
                <a:cubicBezTo>
                  <a:pt x="11508" y="8083"/>
                  <a:pt x="11038" y="8133"/>
                  <a:pt x="10694" y="8159"/>
                </a:cubicBezTo>
                <a:cubicBezTo>
                  <a:pt x="10349" y="8186"/>
                  <a:pt x="9992" y="8220"/>
                  <a:pt x="9900" y="8236"/>
                </a:cubicBezTo>
                <a:cubicBezTo>
                  <a:pt x="9658" y="8277"/>
                  <a:pt x="7010" y="8551"/>
                  <a:pt x="6224" y="8615"/>
                </a:cubicBezTo>
                <a:cubicBezTo>
                  <a:pt x="5856" y="8645"/>
                  <a:pt x="5227" y="8709"/>
                  <a:pt x="4825" y="8757"/>
                </a:cubicBezTo>
                <a:lnTo>
                  <a:pt x="4094" y="8845"/>
                </a:lnTo>
                <a:lnTo>
                  <a:pt x="4094" y="9568"/>
                </a:lnTo>
                <a:cubicBezTo>
                  <a:pt x="4094" y="10125"/>
                  <a:pt x="4123" y="10311"/>
                  <a:pt x="4219" y="10379"/>
                </a:cubicBezTo>
                <a:cubicBezTo>
                  <a:pt x="4314" y="10446"/>
                  <a:pt x="4344" y="10626"/>
                  <a:pt x="4344" y="11120"/>
                </a:cubicBezTo>
                <a:cubicBezTo>
                  <a:pt x="4344" y="11615"/>
                  <a:pt x="4375" y="11795"/>
                  <a:pt x="4470" y="11861"/>
                </a:cubicBezTo>
                <a:cubicBezTo>
                  <a:pt x="4567" y="11930"/>
                  <a:pt x="4595" y="12120"/>
                  <a:pt x="4595" y="12713"/>
                </a:cubicBezTo>
                <a:cubicBezTo>
                  <a:pt x="4595" y="13146"/>
                  <a:pt x="4631" y="13496"/>
                  <a:pt x="4678" y="13520"/>
                </a:cubicBezTo>
                <a:cubicBezTo>
                  <a:pt x="4724" y="13544"/>
                  <a:pt x="4762" y="13848"/>
                  <a:pt x="4762" y="14195"/>
                </a:cubicBezTo>
                <a:cubicBezTo>
                  <a:pt x="4762" y="14569"/>
                  <a:pt x="4796" y="14826"/>
                  <a:pt x="4846" y="14826"/>
                </a:cubicBezTo>
                <a:cubicBezTo>
                  <a:pt x="4896" y="14826"/>
                  <a:pt x="4929" y="15133"/>
                  <a:pt x="4929" y="15605"/>
                </a:cubicBezTo>
                <a:cubicBezTo>
                  <a:pt x="4929" y="16232"/>
                  <a:pt x="4954" y="16392"/>
                  <a:pt x="5054" y="16424"/>
                </a:cubicBezTo>
                <a:cubicBezTo>
                  <a:pt x="5156" y="16457"/>
                  <a:pt x="5180" y="16619"/>
                  <a:pt x="5180" y="17261"/>
                </a:cubicBezTo>
                <a:cubicBezTo>
                  <a:pt x="5180" y="17882"/>
                  <a:pt x="5207" y="18076"/>
                  <a:pt x="5305" y="18144"/>
                </a:cubicBezTo>
                <a:cubicBezTo>
                  <a:pt x="5402" y="18213"/>
                  <a:pt x="5430" y="18404"/>
                  <a:pt x="5430" y="19000"/>
                </a:cubicBezTo>
                <a:cubicBezTo>
                  <a:pt x="5430" y="19465"/>
                  <a:pt x="5463" y="19768"/>
                  <a:pt x="5514" y="19768"/>
                </a:cubicBezTo>
                <a:cubicBezTo>
                  <a:pt x="5564" y="19768"/>
                  <a:pt x="5597" y="20035"/>
                  <a:pt x="5597" y="20428"/>
                </a:cubicBezTo>
                <a:cubicBezTo>
                  <a:pt x="5597" y="21256"/>
                  <a:pt x="5524" y="21332"/>
                  <a:pt x="4651" y="21401"/>
                </a:cubicBezTo>
                <a:cubicBezTo>
                  <a:pt x="4321" y="21427"/>
                  <a:pt x="3883" y="21465"/>
                  <a:pt x="3676" y="21487"/>
                </a:cubicBezTo>
                <a:cubicBezTo>
                  <a:pt x="3469" y="21508"/>
                  <a:pt x="3176" y="21499"/>
                  <a:pt x="3025" y="21467"/>
                </a:cubicBezTo>
                <a:cubicBezTo>
                  <a:pt x="2479" y="21350"/>
                  <a:pt x="2423" y="21248"/>
                  <a:pt x="2423" y="20366"/>
                </a:cubicBezTo>
                <a:cubicBezTo>
                  <a:pt x="2423" y="19748"/>
                  <a:pt x="2395" y="19554"/>
                  <a:pt x="2297" y="19486"/>
                </a:cubicBezTo>
                <a:cubicBezTo>
                  <a:pt x="2200" y="19417"/>
                  <a:pt x="2172" y="19227"/>
                  <a:pt x="2172" y="18634"/>
                </a:cubicBezTo>
                <a:cubicBezTo>
                  <a:pt x="2172" y="18201"/>
                  <a:pt x="2136" y="17851"/>
                  <a:pt x="2089" y="17827"/>
                </a:cubicBezTo>
                <a:cubicBezTo>
                  <a:pt x="2042" y="17802"/>
                  <a:pt x="2005" y="17466"/>
                  <a:pt x="2005" y="17059"/>
                </a:cubicBezTo>
                <a:cubicBezTo>
                  <a:pt x="2005" y="16532"/>
                  <a:pt x="1972" y="16299"/>
                  <a:pt x="1882" y="16199"/>
                </a:cubicBezTo>
                <a:cubicBezTo>
                  <a:pt x="1793" y="16098"/>
                  <a:pt x="1759" y="15858"/>
                  <a:pt x="1757" y="15301"/>
                </a:cubicBezTo>
                <a:cubicBezTo>
                  <a:pt x="1755" y="14691"/>
                  <a:pt x="1730" y="14531"/>
                  <a:pt x="1629" y="14499"/>
                </a:cubicBezTo>
                <a:cubicBezTo>
                  <a:pt x="1529" y="14466"/>
                  <a:pt x="1504" y="14312"/>
                  <a:pt x="1504" y="13725"/>
                </a:cubicBezTo>
                <a:cubicBezTo>
                  <a:pt x="1504" y="13283"/>
                  <a:pt x="1471" y="12991"/>
                  <a:pt x="1420" y="12991"/>
                </a:cubicBezTo>
                <a:cubicBezTo>
                  <a:pt x="1370" y="12991"/>
                  <a:pt x="1337" y="12709"/>
                  <a:pt x="1337" y="12285"/>
                </a:cubicBezTo>
                <a:cubicBezTo>
                  <a:pt x="1337" y="11861"/>
                  <a:pt x="1303" y="11579"/>
                  <a:pt x="1253" y="11579"/>
                </a:cubicBezTo>
                <a:cubicBezTo>
                  <a:pt x="1204" y="11579"/>
                  <a:pt x="1168" y="11324"/>
                  <a:pt x="1167" y="10961"/>
                </a:cubicBezTo>
                <a:cubicBezTo>
                  <a:pt x="1165" y="10559"/>
                  <a:pt x="1122" y="10282"/>
                  <a:pt x="1044" y="10167"/>
                </a:cubicBezTo>
                <a:cubicBezTo>
                  <a:pt x="963" y="10047"/>
                  <a:pt x="924" y="9762"/>
                  <a:pt x="922" y="9276"/>
                </a:cubicBezTo>
                <a:cubicBezTo>
                  <a:pt x="920" y="8729"/>
                  <a:pt x="890" y="8540"/>
                  <a:pt x="794" y="8473"/>
                </a:cubicBezTo>
                <a:cubicBezTo>
                  <a:pt x="696" y="8405"/>
                  <a:pt x="668" y="8213"/>
                  <a:pt x="668" y="7612"/>
                </a:cubicBezTo>
                <a:cubicBezTo>
                  <a:pt x="668" y="7019"/>
                  <a:pt x="639" y="6815"/>
                  <a:pt x="543" y="6733"/>
                </a:cubicBezTo>
                <a:cubicBezTo>
                  <a:pt x="448" y="6653"/>
                  <a:pt x="418" y="6452"/>
                  <a:pt x="418" y="5895"/>
                </a:cubicBezTo>
                <a:cubicBezTo>
                  <a:pt x="418" y="5484"/>
                  <a:pt x="381" y="5144"/>
                  <a:pt x="334" y="5120"/>
                </a:cubicBezTo>
                <a:cubicBezTo>
                  <a:pt x="287" y="5095"/>
                  <a:pt x="251" y="4757"/>
                  <a:pt x="251" y="4347"/>
                </a:cubicBezTo>
                <a:cubicBezTo>
                  <a:pt x="251" y="3763"/>
                  <a:pt x="226" y="3609"/>
                  <a:pt x="125" y="3576"/>
                </a:cubicBezTo>
                <a:cubicBezTo>
                  <a:pt x="26" y="3544"/>
                  <a:pt x="0" y="3394"/>
                  <a:pt x="0" y="2844"/>
                </a:cubicBezTo>
                <a:lnTo>
                  <a:pt x="0" y="2150"/>
                </a:lnTo>
                <a:lnTo>
                  <a:pt x="272" y="2013"/>
                </a:lnTo>
                <a:cubicBezTo>
                  <a:pt x="463" y="1917"/>
                  <a:pt x="850" y="1851"/>
                  <a:pt x="1587" y="1789"/>
                </a:cubicBezTo>
                <a:cubicBezTo>
                  <a:pt x="2607" y="1703"/>
                  <a:pt x="3281" y="1636"/>
                  <a:pt x="4637" y="1488"/>
                </a:cubicBezTo>
                <a:cubicBezTo>
                  <a:pt x="5004" y="1448"/>
                  <a:pt x="5662" y="1384"/>
                  <a:pt x="6099" y="1346"/>
                </a:cubicBezTo>
                <a:cubicBezTo>
                  <a:pt x="6535" y="1308"/>
                  <a:pt x="7137" y="1242"/>
                  <a:pt x="7435" y="1199"/>
                </a:cubicBezTo>
                <a:cubicBezTo>
                  <a:pt x="8231" y="1086"/>
                  <a:pt x="10952" y="836"/>
                  <a:pt x="11320" y="842"/>
                </a:cubicBezTo>
                <a:cubicBezTo>
                  <a:pt x="11412" y="844"/>
                  <a:pt x="11604" y="813"/>
                  <a:pt x="11746" y="774"/>
                </a:cubicBezTo>
                <a:cubicBezTo>
                  <a:pt x="11889" y="736"/>
                  <a:pt x="12227" y="691"/>
                  <a:pt x="12498" y="675"/>
                </a:cubicBezTo>
                <a:cubicBezTo>
                  <a:pt x="12769" y="659"/>
                  <a:pt x="13517" y="592"/>
                  <a:pt x="14161" y="527"/>
                </a:cubicBezTo>
                <a:cubicBezTo>
                  <a:pt x="14804" y="462"/>
                  <a:pt x="15424" y="402"/>
                  <a:pt x="15539" y="394"/>
                </a:cubicBezTo>
                <a:cubicBezTo>
                  <a:pt x="15654" y="386"/>
                  <a:pt x="15880" y="358"/>
                  <a:pt x="16041" y="333"/>
                </a:cubicBezTo>
                <a:cubicBezTo>
                  <a:pt x="16201" y="308"/>
                  <a:pt x="16521" y="271"/>
                  <a:pt x="16751" y="251"/>
                </a:cubicBezTo>
                <a:cubicBezTo>
                  <a:pt x="16980" y="231"/>
                  <a:pt x="17619" y="167"/>
                  <a:pt x="18171" y="108"/>
                </a:cubicBezTo>
                <a:cubicBezTo>
                  <a:pt x="20050" y="-92"/>
                  <a:pt x="20635" y="-25"/>
                  <a:pt x="20635" y="39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3" name="Roadmap Timeline Process Infographic Graph.png" descr="Roadmap Timeline Process Infographic Graph.png"/>
          <p:cNvPicPr>
            <a:picLocks noChangeAspect="1"/>
          </p:cNvPicPr>
          <p:nvPr/>
        </p:nvPicPr>
        <p:blipFill>
          <a:blip r:embed="rId4"/>
          <a:srcRect l="4702" t="45508" b="15155"/>
          <a:stretch>
            <a:fillRect/>
          </a:stretch>
        </p:blipFill>
        <p:spPr>
          <a:xfrm>
            <a:off x="12825116" y="10784221"/>
            <a:ext cx="12295450" cy="38063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5" extrusionOk="0">
                <a:moveTo>
                  <a:pt x="5220" y="165"/>
                </a:moveTo>
                <a:cubicBezTo>
                  <a:pt x="5312" y="255"/>
                  <a:pt x="5425" y="360"/>
                  <a:pt x="5472" y="399"/>
                </a:cubicBezTo>
                <a:cubicBezTo>
                  <a:pt x="5520" y="438"/>
                  <a:pt x="5609" y="544"/>
                  <a:pt x="5672" y="636"/>
                </a:cubicBezTo>
                <a:cubicBezTo>
                  <a:pt x="5734" y="728"/>
                  <a:pt x="5853" y="903"/>
                  <a:pt x="5936" y="1025"/>
                </a:cubicBezTo>
                <a:cubicBezTo>
                  <a:pt x="6020" y="1148"/>
                  <a:pt x="6126" y="1345"/>
                  <a:pt x="6172" y="1463"/>
                </a:cubicBezTo>
                <a:cubicBezTo>
                  <a:pt x="6218" y="1581"/>
                  <a:pt x="6266" y="1678"/>
                  <a:pt x="6278" y="1678"/>
                </a:cubicBezTo>
                <a:cubicBezTo>
                  <a:pt x="6347" y="1678"/>
                  <a:pt x="6760" y="2811"/>
                  <a:pt x="6977" y="3598"/>
                </a:cubicBezTo>
                <a:cubicBezTo>
                  <a:pt x="7101" y="4049"/>
                  <a:pt x="7367" y="5251"/>
                  <a:pt x="7368" y="5369"/>
                </a:cubicBezTo>
                <a:cubicBezTo>
                  <a:pt x="7368" y="5400"/>
                  <a:pt x="7388" y="5505"/>
                  <a:pt x="7412" y="5604"/>
                </a:cubicBezTo>
                <a:cubicBezTo>
                  <a:pt x="7435" y="5702"/>
                  <a:pt x="7455" y="5830"/>
                  <a:pt x="7456" y="5889"/>
                </a:cubicBezTo>
                <a:cubicBezTo>
                  <a:pt x="7456" y="5948"/>
                  <a:pt x="7476" y="6076"/>
                  <a:pt x="7500" y="6175"/>
                </a:cubicBezTo>
                <a:cubicBezTo>
                  <a:pt x="7524" y="6273"/>
                  <a:pt x="7544" y="6408"/>
                  <a:pt x="7544" y="6476"/>
                </a:cubicBezTo>
                <a:cubicBezTo>
                  <a:pt x="7544" y="6543"/>
                  <a:pt x="7564" y="6713"/>
                  <a:pt x="7589" y="6853"/>
                </a:cubicBezTo>
                <a:cubicBezTo>
                  <a:pt x="7613" y="6993"/>
                  <a:pt x="7633" y="7168"/>
                  <a:pt x="7633" y="7243"/>
                </a:cubicBezTo>
                <a:cubicBezTo>
                  <a:pt x="7633" y="7318"/>
                  <a:pt x="7643" y="7400"/>
                  <a:pt x="7655" y="7424"/>
                </a:cubicBezTo>
                <a:cubicBezTo>
                  <a:pt x="7667" y="7448"/>
                  <a:pt x="7677" y="7544"/>
                  <a:pt x="7677" y="7638"/>
                </a:cubicBezTo>
                <a:cubicBezTo>
                  <a:pt x="7677" y="7731"/>
                  <a:pt x="7687" y="7828"/>
                  <a:pt x="7699" y="7852"/>
                </a:cubicBezTo>
                <a:cubicBezTo>
                  <a:pt x="7712" y="7876"/>
                  <a:pt x="7722" y="8005"/>
                  <a:pt x="7722" y="8138"/>
                </a:cubicBezTo>
                <a:cubicBezTo>
                  <a:pt x="7722" y="8270"/>
                  <a:pt x="7732" y="8399"/>
                  <a:pt x="7744" y="8423"/>
                </a:cubicBezTo>
                <a:cubicBezTo>
                  <a:pt x="7756" y="8447"/>
                  <a:pt x="7766" y="8592"/>
                  <a:pt x="7766" y="8744"/>
                </a:cubicBezTo>
                <a:cubicBezTo>
                  <a:pt x="7766" y="8897"/>
                  <a:pt x="7776" y="9041"/>
                  <a:pt x="7788" y="9066"/>
                </a:cubicBezTo>
                <a:cubicBezTo>
                  <a:pt x="7800" y="9090"/>
                  <a:pt x="7810" y="9251"/>
                  <a:pt x="7810" y="9423"/>
                </a:cubicBezTo>
                <a:cubicBezTo>
                  <a:pt x="7810" y="9595"/>
                  <a:pt x="7820" y="9755"/>
                  <a:pt x="7832" y="9779"/>
                </a:cubicBezTo>
                <a:cubicBezTo>
                  <a:pt x="7844" y="9804"/>
                  <a:pt x="7854" y="9980"/>
                  <a:pt x="7854" y="10172"/>
                </a:cubicBezTo>
                <a:cubicBezTo>
                  <a:pt x="7854" y="10364"/>
                  <a:pt x="7864" y="10540"/>
                  <a:pt x="7876" y="10565"/>
                </a:cubicBezTo>
                <a:cubicBezTo>
                  <a:pt x="7889" y="10589"/>
                  <a:pt x="7899" y="10733"/>
                  <a:pt x="7899" y="10886"/>
                </a:cubicBezTo>
                <a:cubicBezTo>
                  <a:pt x="7899" y="11038"/>
                  <a:pt x="7909" y="11183"/>
                  <a:pt x="7921" y="11207"/>
                </a:cubicBezTo>
                <a:cubicBezTo>
                  <a:pt x="7933" y="11231"/>
                  <a:pt x="7943" y="11344"/>
                  <a:pt x="7943" y="11457"/>
                </a:cubicBezTo>
                <a:cubicBezTo>
                  <a:pt x="7943" y="11570"/>
                  <a:pt x="7953" y="11683"/>
                  <a:pt x="7965" y="11707"/>
                </a:cubicBezTo>
                <a:cubicBezTo>
                  <a:pt x="7977" y="11731"/>
                  <a:pt x="7987" y="11814"/>
                  <a:pt x="7987" y="11890"/>
                </a:cubicBezTo>
                <a:cubicBezTo>
                  <a:pt x="7987" y="11967"/>
                  <a:pt x="7996" y="12086"/>
                  <a:pt x="8007" y="12154"/>
                </a:cubicBezTo>
                <a:cubicBezTo>
                  <a:pt x="8019" y="12222"/>
                  <a:pt x="8043" y="12390"/>
                  <a:pt x="8062" y="12528"/>
                </a:cubicBezTo>
                <a:cubicBezTo>
                  <a:pt x="8150" y="13168"/>
                  <a:pt x="8323" y="13741"/>
                  <a:pt x="8463" y="13854"/>
                </a:cubicBezTo>
                <a:cubicBezTo>
                  <a:pt x="8532" y="13911"/>
                  <a:pt x="8874" y="13513"/>
                  <a:pt x="9160" y="13041"/>
                </a:cubicBezTo>
                <a:cubicBezTo>
                  <a:pt x="9379" y="12682"/>
                  <a:pt x="9535" y="12476"/>
                  <a:pt x="9880" y="12089"/>
                </a:cubicBezTo>
                <a:cubicBezTo>
                  <a:pt x="9958" y="12002"/>
                  <a:pt x="10262" y="11871"/>
                  <a:pt x="10389" y="11870"/>
                </a:cubicBezTo>
                <a:cubicBezTo>
                  <a:pt x="10714" y="11867"/>
                  <a:pt x="11076" y="12243"/>
                  <a:pt x="11318" y="12834"/>
                </a:cubicBezTo>
                <a:cubicBezTo>
                  <a:pt x="11522" y="13331"/>
                  <a:pt x="11761" y="14231"/>
                  <a:pt x="12016" y="15456"/>
                </a:cubicBezTo>
                <a:cubicBezTo>
                  <a:pt x="12158" y="16145"/>
                  <a:pt x="12310" y="16807"/>
                  <a:pt x="12353" y="16929"/>
                </a:cubicBezTo>
                <a:cubicBezTo>
                  <a:pt x="12486" y="17304"/>
                  <a:pt x="12603" y="17406"/>
                  <a:pt x="12851" y="17364"/>
                </a:cubicBezTo>
                <a:cubicBezTo>
                  <a:pt x="13212" y="17302"/>
                  <a:pt x="13473" y="16854"/>
                  <a:pt x="13767" y="15795"/>
                </a:cubicBezTo>
                <a:cubicBezTo>
                  <a:pt x="13891" y="15351"/>
                  <a:pt x="14362" y="13184"/>
                  <a:pt x="14362" y="13060"/>
                </a:cubicBezTo>
                <a:cubicBezTo>
                  <a:pt x="14362" y="13036"/>
                  <a:pt x="14392" y="12877"/>
                  <a:pt x="14428" y="12706"/>
                </a:cubicBezTo>
                <a:cubicBezTo>
                  <a:pt x="14465" y="12535"/>
                  <a:pt x="14495" y="12353"/>
                  <a:pt x="14495" y="12301"/>
                </a:cubicBezTo>
                <a:cubicBezTo>
                  <a:pt x="14496" y="12249"/>
                  <a:pt x="14515" y="12126"/>
                  <a:pt x="14539" y="12028"/>
                </a:cubicBezTo>
                <a:cubicBezTo>
                  <a:pt x="14563" y="11930"/>
                  <a:pt x="14583" y="11817"/>
                  <a:pt x="14583" y="11778"/>
                </a:cubicBezTo>
                <a:cubicBezTo>
                  <a:pt x="14584" y="11739"/>
                  <a:pt x="14604" y="11626"/>
                  <a:pt x="14628" y="11528"/>
                </a:cubicBezTo>
                <a:cubicBezTo>
                  <a:pt x="14651" y="11430"/>
                  <a:pt x="14671" y="11308"/>
                  <a:pt x="14671" y="11257"/>
                </a:cubicBezTo>
                <a:cubicBezTo>
                  <a:pt x="14672" y="11206"/>
                  <a:pt x="14711" y="10979"/>
                  <a:pt x="14758" y="10753"/>
                </a:cubicBezTo>
                <a:cubicBezTo>
                  <a:pt x="14806" y="10527"/>
                  <a:pt x="14868" y="10209"/>
                  <a:pt x="14897" y="10046"/>
                </a:cubicBezTo>
                <a:cubicBezTo>
                  <a:pt x="15034" y="9263"/>
                  <a:pt x="15409" y="7738"/>
                  <a:pt x="15639" y="7026"/>
                </a:cubicBezTo>
                <a:cubicBezTo>
                  <a:pt x="15780" y="6589"/>
                  <a:pt x="16067" y="5878"/>
                  <a:pt x="16181" y="5680"/>
                </a:cubicBezTo>
                <a:cubicBezTo>
                  <a:pt x="16222" y="5610"/>
                  <a:pt x="16304" y="5464"/>
                  <a:pt x="16365" y="5355"/>
                </a:cubicBezTo>
                <a:cubicBezTo>
                  <a:pt x="16512" y="5094"/>
                  <a:pt x="16705" y="4861"/>
                  <a:pt x="16932" y="4673"/>
                </a:cubicBezTo>
                <a:cubicBezTo>
                  <a:pt x="17439" y="4253"/>
                  <a:pt x="18069" y="4255"/>
                  <a:pt x="18512" y="4678"/>
                </a:cubicBezTo>
                <a:cubicBezTo>
                  <a:pt x="18597" y="4759"/>
                  <a:pt x="18706" y="4858"/>
                  <a:pt x="18753" y="4896"/>
                </a:cubicBezTo>
                <a:cubicBezTo>
                  <a:pt x="18916" y="5028"/>
                  <a:pt x="19317" y="5734"/>
                  <a:pt x="19546" y="6288"/>
                </a:cubicBezTo>
                <a:cubicBezTo>
                  <a:pt x="19671" y="6592"/>
                  <a:pt x="19789" y="6891"/>
                  <a:pt x="19807" y="6954"/>
                </a:cubicBezTo>
                <a:cubicBezTo>
                  <a:pt x="19825" y="7016"/>
                  <a:pt x="19915" y="7340"/>
                  <a:pt x="20006" y="7674"/>
                </a:cubicBezTo>
                <a:cubicBezTo>
                  <a:pt x="20098" y="8007"/>
                  <a:pt x="20178" y="8296"/>
                  <a:pt x="20185" y="8316"/>
                </a:cubicBezTo>
                <a:cubicBezTo>
                  <a:pt x="20193" y="8336"/>
                  <a:pt x="20290" y="8785"/>
                  <a:pt x="20401" y="9315"/>
                </a:cubicBezTo>
                <a:cubicBezTo>
                  <a:pt x="20828" y="11345"/>
                  <a:pt x="20900" y="11655"/>
                  <a:pt x="21080" y="12264"/>
                </a:cubicBezTo>
                <a:cubicBezTo>
                  <a:pt x="21211" y="12708"/>
                  <a:pt x="21338" y="13009"/>
                  <a:pt x="21476" y="13206"/>
                </a:cubicBezTo>
                <a:lnTo>
                  <a:pt x="21600" y="13382"/>
                </a:lnTo>
                <a:lnTo>
                  <a:pt x="21600" y="17612"/>
                </a:lnTo>
                <a:lnTo>
                  <a:pt x="21495" y="17562"/>
                </a:lnTo>
                <a:cubicBezTo>
                  <a:pt x="21131" y="17388"/>
                  <a:pt x="20674" y="16754"/>
                  <a:pt x="20418" y="16068"/>
                </a:cubicBezTo>
                <a:cubicBezTo>
                  <a:pt x="20040" y="15049"/>
                  <a:pt x="19848" y="14321"/>
                  <a:pt x="19405" y="12206"/>
                </a:cubicBezTo>
                <a:cubicBezTo>
                  <a:pt x="19066" y="10589"/>
                  <a:pt x="18814" y="9652"/>
                  <a:pt x="18645" y="9373"/>
                </a:cubicBezTo>
                <a:cubicBezTo>
                  <a:pt x="18596" y="9293"/>
                  <a:pt x="18542" y="9187"/>
                  <a:pt x="18523" y="9138"/>
                </a:cubicBezTo>
                <a:cubicBezTo>
                  <a:pt x="18505" y="9089"/>
                  <a:pt x="18395" y="8940"/>
                  <a:pt x="18280" y="8807"/>
                </a:cubicBezTo>
                <a:cubicBezTo>
                  <a:pt x="18075" y="8573"/>
                  <a:pt x="18060" y="8566"/>
                  <a:pt x="17726" y="8566"/>
                </a:cubicBezTo>
                <a:cubicBezTo>
                  <a:pt x="17375" y="8566"/>
                  <a:pt x="17255" y="8633"/>
                  <a:pt x="17040" y="8951"/>
                </a:cubicBezTo>
                <a:cubicBezTo>
                  <a:pt x="16907" y="9147"/>
                  <a:pt x="16547" y="10061"/>
                  <a:pt x="16430" y="10501"/>
                </a:cubicBezTo>
                <a:cubicBezTo>
                  <a:pt x="16300" y="10984"/>
                  <a:pt x="15912" y="12836"/>
                  <a:pt x="15911" y="12972"/>
                </a:cubicBezTo>
                <a:cubicBezTo>
                  <a:pt x="15911" y="13022"/>
                  <a:pt x="15891" y="13143"/>
                  <a:pt x="15867" y="13242"/>
                </a:cubicBezTo>
                <a:cubicBezTo>
                  <a:pt x="15843" y="13340"/>
                  <a:pt x="15824" y="13447"/>
                  <a:pt x="15823" y="13480"/>
                </a:cubicBezTo>
                <a:cubicBezTo>
                  <a:pt x="15823" y="13514"/>
                  <a:pt x="15803" y="13631"/>
                  <a:pt x="15778" y="13742"/>
                </a:cubicBezTo>
                <a:cubicBezTo>
                  <a:pt x="15754" y="13853"/>
                  <a:pt x="15706" y="14115"/>
                  <a:pt x="15671" y="14324"/>
                </a:cubicBezTo>
                <a:cubicBezTo>
                  <a:pt x="15567" y="14954"/>
                  <a:pt x="15516" y="15233"/>
                  <a:pt x="15405" y="15766"/>
                </a:cubicBezTo>
                <a:cubicBezTo>
                  <a:pt x="15347" y="16046"/>
                  <a:pt x="15293" y="16334"/>
                  <a:pt x="15284" y="16405"/>
                </a:cubicBezTo>
                <a:cubicBezTo>
                  <a:pt x="15257" y="16649"/>
                  <a:pt x="14896" y="18130"/>
                  <a:pt x="14723" y="18711"/>
                </a:cubicBezTo>
                <a:cubicBezTo>
                  <a:pt x="14567" y="19232"/>
                  <a:pt x="14126" y="20380"/>
                  <a:pt x="14080" y="20380"/>
                </a:cubicBezTo>
                <a:cubicBezTo>
                  <a:pt x="14070" y="20380"/>
                  <a:pt x="14026" y="20460"/>
                  <a:pt x="13981" y="20559"/>
                </a:cubicBezTo>
                <a:cubicBezTo>
                  <a:pt x="13826" y="20899"/>
                  <a:pt x="13436" y="21321"/>
                  <a:pt x="13145" y="21465"/>
                </a:cubicBezTo>
                <a:cubicBezTo>
                  <a:pt x="12942" y="21565"/>
                  <a:pt x="12566" y="21600"/>
                  <a:pt x="12514" y="21524"/>
                </a:cubicBezTo>
                <a:cubicBezTo>
                  <a:pt x="12489" y="21489"/>
                  <a:pt x="12432" y="21458"/>
                  <a:pt x="12386" y="21456"/>
                </a:cubicBezTo>
                <a:cubicBezTo>
                  <a:pt x="12340" y="21453"/>
                  <a:pt x="12266" y="21402"/>
                  <a:pt x="12223" y="21343"/>
                </a:cubicBezTo>
                <a:cubicBezTo>
                  <a:pt x="12179" y="21285"/>
                  <a:pt x="12127" y="21236"/>
                  <a:pt x="12106" y="21236"/>
                </a:cubicBezTo>
                <a:cubicBezTo>
                  <a:pt x="12067" y="21236"/>
                  <a:pt x="11830" y="20868"/>
                  <a:pt x="11658" y="20541"/>
                </a:cubicBezTo>
                <a:cubicBezTo>
                  <a:pt x="11541" y="20320"/>
                  <a:pt x="11309" y="19631"/>
                  <a:pt x="11206" y="19201"/>
                </a:cubicBezTo>
                <a:cubicBezTo>
                  <a:pt x="11168" y="19044"/>
                  <a:pt x="11037" y="18435"/>
                  <a:pt x="10914" y="17846"/>
                </a:cubicBezTo>
                <a:cubicBezTo>
                  <a:pt x="10792" y="17257"/>
                  <a:pt x="10645" y="16614"/>
                  <a:pt x="10589" y="16418"/>
                </a:cubicBezTo>
                <a:cubicBezTo>
                  <a:pt x="10489" y="16069"/>
                  <a:pt x="10484" y="16061"/>
                  <a:pt x="10360" y="16063"/>
                </a:cubicBezTo>
                <a:cubicBezTo>
                  <a:pt x="10212" y="16066"/>
                  <a:pt x="10178" y="16104"/>
                  <a:pt x="9769" y="16744"/>
                </a:cubicBezTo>
                <a:cubicBezTo>
                  <a:pt x="9424" y="17284"/>
                  <a:pt x="9068" y="17734"/>
                  <a:pt x="8917" y="17823"/>
                </a:cubicBezTo>
                <a:cubicBezTo>
                  <a:pt x="8612" y="18001"/>
                  <a:pt x="8514" y="18030"/>
                  <a:pt x="8366" y="17990"/>
                </a:cubicBezTo>
                <a:cubicBezTo>
                  <a:pt x="8036" y="17900"/>
                  <a:pt x="7757" y="17563"/>
                  <a:pt x="7495" y="16940"/>
                </a:cubicBezTo>
                <a:cubicBezTo>
                  <a:pt x="7314" y="16509"/>
                  <a:pt x="7010" y="15431"/>
                  <a:pt x="6939" y="14970"/>
                </a:cubicBezTo>
                <a:cubicBezTo>
                  <a:pt x="6910" y="14785"/>
                  <a:pt x="6864" y="14489"/>
                  <a:pt x="6837" y="14312"/>
                </a:cubicBezTo>
                <a:cubicBezTo>
                  <a:pt x="6809" y="14136"/>
                  <a:pt x="6778" y="13935"/>
                  <a:pt x="6767" y="13867"/>
                </a:cubicBezTo>
                <a:cubicBezTo>
                  <a:pt x="6756" y="13799"/>
                  <a:pt x="6748" y="13694"/>
                  <a:pt x="6748" y="13634"/>
                </a:cubicBezTo>
                <a:cubicBezTo>
                  <a:pt x="6748" y="13574"/>
                  <a:pt x="6738" y="13461"/>
                  <a:pt x="6725" y="13383"/>
                </a:cubicBezTo>
                <a:cubicBezTo>
                  <a:pt x="6713" y="13305"/>
                  <a:pt x="6693" y="13178"/>
                  <a:pt x="6681" y="13100"/>
                </a:cubicBezTo>
                <a:cubicBezTo>
                  <a:pt x="6669" y="13022"/>
                  <a:pt x="6659" y="12879"/>
                  <a:pt x="6659" y="12783"/>
                </a:cubicBezTo>
                <a:cubicBezTo>
                  <a:pt x="6659" y="12686"/>
                  <a:pt x="6649" y="12588"/>
                  <a:pt x="6637" y="12563"/>
                </a:cubicBezTo>
                <a:cubicBezTo>
                  <a:pt x="6625" y="12539"/>
                  <a:pt x="6615" y="12395"/>
                  <a:pt x="6615" y="12242"/>
                </a:cubicBezTo>
                <a:cubicBezTo>
                  <a:pt x="6615" y="12090"/>
                  <a:pt x="6605" y="11945"/>
                  <a:pt x="6593" y="11921"/>
                </a:cubicBezTo>
                <a:cubicBezTo>
                  <a:pt x="6580" y="11897"/>
                  <a:pt x="6571" y="11752"/>
                  <a:pt x="6571" y="11600"/>
                </a:cubicBezTo>
                <a:cubicBezTo>
                  <a:pt x="6571" y="11447"/>
                  <a:pt x="6561" y="11303"/>
                  <a:pt x="6548" y="11279"/>
                </a:cubicBezTo>
                <a:cubicBezTo>
                  <a:pt x="6536" y="11254"/>
                  <a:pt x="6526" y="11094"/>
                  <a:pt x="6526" y="10922"/>
                </a:cubicBezTo>
                <a:cubicBezTo>
                  <a:pt x="6526" y="10750"/>
                  <a:pt x="6516" y="10589"/>
                  <a:pt x="6504" y="10565"/>
                </a:cubicBezTo>
                <a:cubicBezTo>
                  <a:pt x="6492" y="10540"/>
                  <a:pt x="6482" y="10364"/>
                  <a:pt x="6482" y="10172"/>
                </a:cubicBezTo>
                <a:cubicBezTo>
                  <a:pt x="6482" y="9980"/>
                  <a:pt x="6472" y="9804"/>
                  <a:pt x="6460" y="9779"/>
                </a:cubicBezTo>
                <a:cubicBezTo>
                  <a:pt x="6448" y="9755"/>
                  <a:pt x="6438" y="9627"/>
                  <a:pt x="6438" y="9494"/>
                </a:cubicBezTo>
                <a:cubicBezTo>
                  <a:pt x="6438" y="9361"/>
                  <a:pt x="6428" y="9233"/>
                  <a:pt x="6416" y="9208"/>
                </a:cubicBezTo>
                <a:cubicBezTo>
                  <a:pt x="6403" y="9184"/>
                  <a:pt x="6393" y="9072"/>
                  <a:pt x="6393" y="8959"/>
                </a:cubicBezTo>
                <a:cubicBezTo>
                  <a:pt x="6393" y="8845"/>
                  <a:pt x="6383" y="8733"/>
                  <a:pt x="6371" y="8709"/>
                </a:cubicBezTo>
                <a:cubicBezTo>
                  <a:pt x="6359" y="8684"/>
                  <a:pt x="6349" y="8605"/>
                  <a:pt x="6349" y="8533"/>
                </a:cubicBezTo>
                <a:cubicBezTo>
                  <a:pt x="6349" y="8418"/>
                  <a:pt x="6316" y="8162"/>
                  <a:pt x="6234" y="7646"/>
                </a:cubicBezTo>
                <a:cubicBezTo>
                  <a:pt x="6054" y="6517"/>
                  <a:pt x="5684" y="5321"/>
                  <a:pt x="5342" y="4765"/>
                </a:cubicBezTo>
                <a:cubicBezTo>
                  <a:pt x="5269" y="4646"/>
                  <a:pt x="5115" y="4444"/>
                  <a:pt x="4999" y="4316"/>
                </a:cubicBezTo>
                <a:cubicBezTo>
                  <a:pt x="4796" y="4090"/>
                  <a:pt x="4777" y="4082"/>
                  <a:pt x="4435" y="4082"/>
                </a:cubicBezTo>
                <a:cubicBezTo>
                  <a:pt x="4008" y="4082"/>
                  <a:pt x="3863" y="4182"/>
                  <a:pt x="3497" y="4725"/>
                </a:cubicBezTo>
                <a:cubicBezTo>
                  <a:pt x="3246" y="5097"/>
                  <a:pt x="3033" y="5651"/>
                  <a:pt x="2489" y="7342"/>
                </a:cubicBezTo>
                <a:cubicBezTo>
                  <a:pt x="2403" y="7612"/>
                  <a:pt x="2292" y="7952"/>
                  <a:pt x="2243" y="8099"/>
                </a:cubicBezTo>
                <a:cubicBezTo>
                  <a:pt x="2130" y="8442"/>
                  <a:pt x="1617" y="9672"/>
                  <a:pt x="1587" y="9672"/>
                </a:cubicBezTo>
                <a:cubicBezTo>
                  <a:pt x="1575" y="9672"/>
                  <a:pt x="1533" y="9749"/>
                  <a:pt x="1495" y="9843"/>
                </a:cubicBezTo>
                <a:cubicBezTo>
                  <a:pt x="1423" y="10018"/>
                  <a:pt x="1145" y="10426"/>
                  <a:pt x="1026" y="10534"/>
                </a:cubicBezTo>
                <a:cubicBezTo>
                  <a:pt x="989" y="10566"/>
                  <a:pt x="870" y="10675"/>
                  <a:pt x="760" y="10774"/>
                </a:cubicBezTo>
                <a:cubicBezTo>
                  <a:pt x="554" y="10962"/>
                  <a:pt x="253" y="11014"/>
                  <a:pt x="0" y="10925"/>
                </a:cubicBezTo>
                <a:lnTo>
                  <a:pt x="0" y="6591"/>
                </a:lnTo>
                <a:cubicBezTo>
                  <a:pt x="192" y="6909"/>
                  <a:pt x="351" y="6884"/>
                  <a:pt x="594" y="6581"/>
                </a:cubicBezTo>
                <a:cubicBezTo>
                  <a:pt x="959" y="6125"/>
                  <a:pt x="1079" y="5837"/>
                  <a:pt x="1657" y="4033"/>
                </a:cubicBezTo>
                <a:cubicBezTo>
                  <a:pt x="1915" y="3229"/>
                  <a:pt x="1992" y="3007"/>
                  <a:pt x="2102" y="2741"/>
                </a:cubicBezTo>
                <a:cubicBezTo>
                  <a:pt x="2162" y="2599"/>
                  <a:pt x="2229" y="2404"/>
                  <a:pt x="2252" y="2309"/>
                </a:cubicBezTo>
                <a:cubicBezTo>
                  <a:pt x="2276" y="2213"/>
                  <a:pt x="2333" y="2072"/>
                  <a:pt x="2380" y="1996"/>
                </a:cubicBezTo>
                <a:cubicBezTo>
                  <a:pt x="2426" y="1919"/>
                  <a:pt x="2514" y="1739"/>
                  <a:pt x="2575" y="1596"/>
                </a:cubicBezTo>
                <a:cubicBezTo>
                  <a:pt x="2716" y="1267"/>
                  <a:pt x="3098" y="680"/>
                  <a:pt x="3328" y="442"/>
                </a:cubicBezTo>
                <a:cubicBezTo>
                  <a:pt x="3744" y="10"/>
                  <a:pt x="3768" y="0"/>
                  <a:pt x="4435" y="0"/>
                </a:cubicBezTo>
                <a:cubicBezTo>
                  <a:pt x="5018" y="1"/>
                  <a:pt x="5064" y="10"/>
                  <a:pt x="5220" y="16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4" name="Roadmap Timeline Process Infographic Graph.png" descr="Roadmap Timeline Process Infographic Graph.png"/>
          <p:cNvPicPr>
            <a:picLocks noChangeAspect="1"/>
          </p:cNvPicPr>
          <p:nvPr/>
        </p:nvPicPr>
        <p:blipFill>
          <a:blip r:embed="rId4"/>
          <a:srcRect t="45508" b="15155"/>
          <a:stretch>
            <a:fillRect/>
          </a:stretch>
        </p:blipFill>
        <p:spPr>
          <a:xfrm>
            <a:off x="-250648" y="9567358"/>
            <a:ext cx="13138222" cy="38760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65" extrusionOk="0">
                <a:moveTo>
                  <a:pt x="5991" y="165"/>
                </a:moveTo>
                <a:cubicBezTo>
                  <a:pt x="6078" y="255"/>
                  <a:pt x="6186" y="360"/>
                  <a:pt x="6231" y="399"/>
                </a:cubicBezTo>
                <a:cubicBezTo>
                  <a:pt x="6276" y="438"/>
                  <a:pt x="6361" y="544"/>
                  <a:pt x="6421" y="636"/>
                </a:cubicBezTo>
                <a:cubicBezTo>
                  <a:pt x="6480" y="728"/>
                  <a:pt x="6594" y="903"/>
                  <a:pt x="6673" y="1025"/>
                </a:cubicBezTo>
                <a:cubicBezTo>
                  <a:pt x="6752" y="1148"/>
                  <a:pt x="6853" y="1345"/>
                  <a:pt x="6897" y="1463"/>
                </a:cubicBezTo>
                <a:cubicBezTo>
                  <a:pt x="6942" y="1581"/>
                  <a:pt x="6987" y="1678"/>
                  <a:pt x="6999" y="1678"/>
                </a:cubicBezTo>
                <a:cubicBezTo>
                  <a:pt x="7065" y="1678"/>
                  <a:pt x="7458" y="2811"/>
                  <a:pt x="7665" y="3598"/>
                </a:cubicBezTo>
                <a:cubicBezTo>
                  <a:pt x="7783" y="4049"/>
                  <a:pt x="8036" y="5251"/>
                  <a:pt x="8037" y="5369"/>
                </a:cubicBezTo>
                <a:cubicBezTo>
                  <a:pt x="8037" y="5400"/>
                  <a:pt x="8056" y="5505"/>
                  <a:pt x="8079" y="5604"/>
                </a:cubicBezTo>
                <a:cubicBezTo>
                  <a:pt x="8102" y="5702"/>
                  <a:pt x="8121" y="5830"/>
                  <a:pt x="8121" y="5889"/>
                </a:cubicBezTo>
                <a:cubicBezTo>
                  <a:pt x="8122" y="5948"/>
                  <a:pt x="8141" y="6076"/>
                  <a:pt x="8163" y="6175"/>
                </a:cubicBezTo>
                <a:cubicBezTo>
                  <a:pt x="8186" y="6273"/>
                  <a:pt x="8205" y="6408"/>
                  <a:pt x="8205" y="6476"/>
                </a:cubicBezTo>
                <a:cubicBezTo>
                  <a:pt x="8205" y="6543"/>
                  <a:pt x="8224" y="6713"/>
                  <a:pt x="8248" y="6853"/>
                </a:cubicBezTo>
                <a:cubicBezTo>
                  <a:pt x="8271" y="6993"/>
                  <a:pt x="8290" y="7168"/>
                  <a:pt x="8290" y="7243"/>
                </a:cubicBezTo>
                <a:cubicBezTo>
                  <a:pt x="8290" y="7318"/>
                  <a:pt x="8299" y="7400"/>
                  <a:pt x="8311" y="7424"/>
                </a:cubicBezTo>
                <a:cubicBezTo>
                  <a:pt x="8323" y="7448"/>
                  <a:pt x="8332" y="7544"/>
                  <a:pt x="8332" y="7638"/>
                </a:cubicBezTo>
                <a:cubicBezTo>
                  <a:pt x="8332" y="7731"/>
                  <a:pt x="8342" y="7828"/>
                  <a:pt x="8353" y="7852"/>
                </a:cubicBezTo>
                <a:cubicBezTo>
                  <a:pt x="8365" y="7876"/>
                  <a:pt x="8374" y="8005"/>
                  <a:pt x="8374" y="8138"/>
                </a:cubicBezTo>
                <a:cubicBezTo>
                  <a:pt x="8374" y="8270"/>
                  <a:pt x="8384" y="8399"/>
                  <a:pt x="8395" y="8423"/>
                </a:cubicBezTo>
                <a:cubicBezTo>
                  <a:pt x="8407" y="8447"/>
                  <a:pt x="8416" y="8592"/>
                  <a:pt x="8416" y="8744"/>
                </a:cubicBezTo>
                <a:cubicBezTo>
                  <a:pt x="8416" y="8897"/>
                  <a:pt x="8426" y="9041"/>
                  <a:pt x="8437" y="9066"/>
                </a:cubicBezTo>
                <a:cubicBezTo>
                  <a:pt x="8449" y="9090"/>
                  <a:pt x="8459" y="9251"/>
                  <a:pt x="8459" y="9423"/>
                </a:cubicBezTo>
                <a:cubicBezTo>
                  <a:pt x="8459" y="9595"/>
                  <a:pt x="8468" y="9755"/>
                  <a:pt x="8480" y="9779"/>
                </a:cubicBezTo>
                <a:cubicBezTo>
                  <a:pt x="8491" y="9804"/>
                  <a:pt x="8501" y="9980"/>
                  <a:pt x="8501" y="10172"/>
                </a:cubicBezTo>
                <a:cubicBezTo>
                  <a:pt x="8501" y="10364"/>
                  <a:pt x="8510" y="10540"/>
                  <a:pt x="8522" y="10565"/>
                </a:cubicBezTo>
                <a:cubicBezTo>
                  <a:pt x="8533" y="10589"/>
                  <a:pt x="8543" y="10733"/>
                  <a:pt x="8543" y="10886"/>
                </a:cubicBezTo>
                <a:cubicBezTo>
                  <a:pt x="8543" y="11038"/>
                  <a:pt x="8552" y="11183"/>
                  <a:pt x="8564" y="11207"/>
                </a:cubicBezTo>
                <a:cubicBezTo>
                  <a:pt x="8576" y="11231"/>
                  <a:pt x="8585" y="11344"/>
                  <a:pt x="8585" y="11457"/>
                </a:cubicBezTo>
                <a:cubicBezTo>
                  <a:pt x="8585" y="11570"/>
                  <a:pt x="8595" y="11683"/>
                  <a:pt x="8606" y="11707"/>
                </a:cubicBezTo>
                <a:cubicBezTo>
                  <a:pt x="8618" y="11731"/>
                  <a:pt x="8627" y="11814"/>
                  <a:pt x="8627" y="11890"/>
                </a:cubicBezTo>
                <a:cubicBezTo>
                  <a:pt x="8627" y="11967"/>
                  <a:pt x="8636" y="12086"/>
                  <a:pt x="8647" y="12154"/>
                </a:cubicBezTo>
                <a:cubicBezTo>
                  <a:pt x="8657" y="12222"/>
                  <a:pt x="8681" y="12390"/>
                  <a:pt x="8699" y="12528"/>
                </a:cubicBezTo>
                <a:cubicBezTo>
                  <a:pt x="8782" y="13168"/>
                  <a:pt x="8948" y="13741"/>
                  <a:pt x="9080" y="13854"/>
                </a:cubicBezTo>
                <a:cubicBezTo>
                  <a:pt x="9147" y="13911"/>
                  <a:pt x="9472" y="13513"/>
                  <a:pt x="9745" y="13041"/>
                </a:cubicBezTo>
                <a:cubicBezTo>
                  <a:pt x="9954" y="12682"/>
                  <a:pt x="10102" y="12476"/>
                  <a:pt x="10431" y="12089"/>
                </a:cubicBezTo>
                <a:cubicBezTo>
                  <a:pt x="10505" y="12002"/>
                  <a:pt x="10795" y="11871"/>
                  <a:pt x="10916" y="11870"/>
                </a:cubicBezTo>
                <a:cubicBezTo>
                  <a:pt x="11226" y="11867"/>
                  <a:pt x="11571" y="12243"/>
                  <a:pt x="11802" y="12834"/>
                </a:cubicBezTo>
                <a:cubicBezTo>
                  <a:pt x="11996" y="13331"/>
                  <a:pt x="12224" y="14231"/>
                  <a:pt x="12466" y="15456"/>
                </a:cubicBezTo>
                <a:cubicBezTo>
                  <a:pt x="12602" y="16145"/>
                  <a:pt x="12747" y="16807"/>
                  <a:pt x="12788" y="16929"/>
                </a:cubicBezTo>
                <a:cubicBezTo>
                  <a:pt x="12914" y="17304"/>
                  <a:pt x="13026" y="17406"/>
                  <a:pt x="13263" y="17364"/>
                </a:cubicBezTo>
                <a:cubicBezTo>
                  <a:pt x="13606" y="17302"/>
                  <a:pt x="13855" y="16854"/>
                  <a:pt x="14136" y="15795"/>
                </a:cubicBezTo>
                <a:cubicBezTo>
                  <a:pt x="14254" y="15351"/>
                  <a:pt x="14702" y="13184"/>
                  <a:pt x="14702" y="13060"/>
                </a:cubicBezTo>
                <a:cubicBezTo>
                  <a:pt x="14702" y="13036"/>
                  <a:pt x="14731" y="12877"/>
                  <a:pt x="14766" y="12706"/>
                </a:cubicBezTo>
                <a:cubicBezTo>
                  <a:pt x="14800" y="12535"/>
                  <a:pt x="14829" y="12353"/>
                  <a:pt x="14829" y="12301"/>
                </a:cubicBezTo>
                <a:cubicBezTo>
                  <a:pt x="14830" y="12249"/>
                  <a:pt x="14848" y="12126"/>
                  <a:pt x="14871" y="12028"/>
                </a:cubicBezTo>
                <a:cubicBezTo>
                  <a:pt x="14894" y="11930"/>
                  <a:pt x="14913" y="11817"/>
                  <a:pt x="14913" y="11778"/>
                </a:cubicBezTo>
                <a:cubicBezTo>
                  <a:pt x="14914" y="11739"/>
                  <a:pt x="14933" y="11626"/>
                  <a:pt x="14955" y="11528"/>
                </a:cubicBezTo>
                <a:cubicBezTo>
                  <a:pt x="14978" y="11430"/>
                  <a:pt x="14997" y="11308"/>
                  <a:pt x="14997" y="11257"/>
                </a:cubicBezTo>
                <a:cubicBezTo>
                  <a:pt x="14997" y="11206"/>
                  <a:pt x="15035" y="10979"/>
                  <a:pt x="15080" y="10753"/>
                </a:cubicBezTo>
                <a:cubicBezTo>
                  <a:pt x="15125" y="10527"/>
                  <a:pt x="15185" y="10209"/>
                  <a:pt x="15212" y="10046"/>
                </a:cubicBezTo>
                <a:cubicBezTo>
                  <a:pt x="15343" y="9263"/>
                  <a:pt x="15700" y="7738"/>
                  <a:pt x="15919" y="7026"/>
                </a:cubicBezTo>
                <a:cubicBezTo>
                  <a:pt x="16054" y="6589"/>
                  <a:pt x="16327" y="5878"/>
                  <a:pt x="16436" y="5680"/>
                </a:cubicBezTo>
                <a:cubicBezTo>
                  <a:pt x="16474" y="5610"/>
                  <a:pt x="16553" y="5464"/>
                  <a:pt x="16611" y="5355"/>
                </a:cubicBezTo>
                <a:cubicBezTo>
                  <a:pt x="16751" y="5094"/>
                  <a:pt x="16935" y="4861"/>
                  <a:pt x="17152" y="4673"/>
                </a:cubicBezTo>
                <a:cubicBezTo>
                  <a:pt x="17635" y="4253"/>
                  <a:pt x="18235" y="4255"/>
                  <a:pt x="18657" y="4678"/>
                </a:cubicBezTo>
                <a:cubicBezTo>
                  <a:pt x="18739" y="4759"/>
                  <a:pt x="18842" y="4858"/>
                  <a:pt x="18887" y="4896"/>
                </a:cubicBezTo>
                <a:cubicBezTo>
                  <a:pt x="19042" y="5028"/>
                  <a:pt x="19424" y="5734"/>
                  <a:pt x="19642" y="6288"/>
                </a:cubicBezTo>
                <a:cubicBezTo>
                  <a:pt x="19762" y="6592"/>
                  <a:pt x="19874" y="6891"/>
                  <a:pt x="19891" y="6954"/>
                </a:cubicBezTo>
                <a:cubicBezTo>
                  <a:pt x="19909" y="7016"/>
                  <a:pt x="19994" y="7340"/>
                  <a:pt x="20081" y="7674"/>
                </a:cubicBezTo>
                <a:cubicBezTo>
                  <a:pt x="20168" y="8007"/>
                  <a:pt x="20245" y="8296"/>
                  <a:pt x="20252" y="8316"/>
                </a:cubicBezTo>
                <a:cubicBezTo>
                  <a:pt x="20259" y="8336"/>
                  <a:pt x="20351" y="8785"/>
                  <a:pt x="20458" y="9315"/>
                </a:cubicBezTo>
                <a:cubicBezTo>
                  <a:pt x="20864" y="11345"/>
                  <a:pt x="20932" y="11655"/>
                  <a:pt x="21104" y="12264"/>
                </a:cubicBezTo>
                <a:cubicBezTo>
                  <a:pt x="21229" y="12708"/>
                  <a:pt x="21350" y="13009"/>
                  <a:pt x="21482" y="13206"/>
                </a:cubicBezTo>
                <a:lnTo>
                  <a:pt x="21600" y="13382"/>
                </a:lnTo>
                <a:lnTo>
                  <a:pt x="21600" y="17612"/>
                </a:lnTo>
                <a:lnTo>
                  <a:pt x="21500" y="17562"/>
                </a:lnTo>
                <a:cubicBezTo>
                  <a:pt x="21153" y="17388"/>
                  <a:pt x="20717" y="16754"/>
                  <a:pt x="20474" y="16068"/>
                </a:cubicBezTo>
                <a:cubicBezTo>
                  <a:pt x="20113" y="15049"/>
                  <a:pt x="19931" y="14321"/>
                  <a:pt x="19508" y="12206"/>
                </a:cubicBezTo>
                <a:cubicBezTo>
                  <a:pt x="19185" y="10589"/>
                  <a:pt x="18945" y="9652"/>
                  <a:pt x="18784" y="9373"/>
                </a:cubicBezTo>
                <a:cubicBezTo>
                  <a:pt x="18738" y="9293"/>
                  <a:pt x="18685" y="9187"/>
                  <a:pt x="18668" y="9138"/>
                </a:cubicBezTo>
                <a:cubicBezTo>
                  <a:pt x="18651" y="9089"/>
                  <a:pt x="18546" y="8940"/>
                  <a:pt x="18436" y="8807"/>
                </a:cubicBezTo>
                <a:cubicBezTo>
                  <a:pt x="18241" y="8573"/>
                  <a:pt x="18227" y="8566"/>
                  <a:pt x="17909" y="8566"/>
                </a:cubicBezTo>
                <a:cubicBezTo>
                  <a:pt x="17574" y="8566"/>
                  <a:pt x="17460" y="8633"/>
                  <a:pt x="17255" y="8951"/>
                </a:cubicBezTo>
                <a:cubicBezTo>
                  <a:pt x="17128" y="9147"/>
                  <a:pt x="16785" y="10061"/>
                  <a:pt x="16673" y="10501"/>
                </a:cubicBezTo>
                <a:cubicBezTo>
                  <a:pt x="16550" y="10984"/>
                  <a:pt x="16179" y="12836"/>
                  <a:pt x="16178" y="12972"/>
                </a:cubicBezTo>
                <a:cubicBezTo>
                  <a:pt x="16178" y="13022"/>
                  <a:pt x="16159" y="13143"/>
                  <a:pt x="16137" y="13242"/>
                </a:cubicBezTo>
                <a:cubicBezTo>
                  <a:pt x="16114" y="13340"/>
                  <a:pt x="16095" y="13447"/>
                  <a:pt x="16095" y="13480"/>
                </a:cubicBezTo>
                <a:cubicBezTo>
                  <a:pt x="16095" y="13514"/>
                  <a:pt x="16075" y="13631"/>
                  <a:pt x="16052" y="13742"/>
                </a:cubicBezTo>
                <a:cubicBezTo>
                  <a:pt x="16029" y="13853"/>
                  <a:pt x="15983" y="14115"/>
                  <a:pt x="15950" y="14324"/>
                </a:cubicBezTo>
                <a:cubicBezTo>
                  <a:pt x="15851" y="14954"/>
                  <a:pt x="15802" y="15233"/>
                  <a:pt x="15696" y="15766"/>
                </a:cubicBezTo>
                <a:cubicBezTo>
                  <a:pt x="15641" y="16046"/>
                  <a:pt x="15589" y="16334"/>
                  <a:pt x="15581" y="16405"/>
                </a:cubicBezTo>
                <a:cubicBezTo>
                  <a:pt x="15555" y="16649"/>
                  <a:pt x="15211" y="18130"/>
                  <a:pt x="15046" y="18711"/>
                </a:cubicBezTo>
                <a:cubicBezTo>
                  <a:pt x="14898" y="19232"/>
                  <a:pt x="14477" y="20380"/>
                  <a:pt x="14434" y="20380"/>
                </a:cubicBezTo>
                <a:cubicBezTo>
                  <a:pt x="14425" y="20380"/>
                  <a:pt x="14382" y="20460"/>
                  <a:pt x="14339" y="20559"/>
                </a:cubicBezTo>
                <a:cubicBezTo>
                  <a:pt x="14191" y="20899"/>
                  <a:pt x="13820" y="21321"/>
                  <a:pt x="13542" y="21465"/>
                </a:cubicBezTo>
                <a:cubicBezTo>
                  <a:pt x="13349" y="21565"/>
                  <a:pt x="12991" y="21600"/>
                  <a:pt x="12941" y="21524"/>
                </a:cubicBezTo>
                <a:cubicBezTo>
                  <a:pt x="12918" y="21489"/>
                  <a:pt x="12863" y="21458"/>
                  <a:pt x="12819" y="21456"/>
                </a:cubicBezTo>
                <a:cubicBezTo>
                  <a:pt x="12775" y="21453"/>
                  <a:pt x="12705" y="21402"/>
                  <a:pt x="12664" y="21343"/>
                </a:cubicBezTo>
                <a:cubicBezTo>
                  <a:pt x="12622" y="21285"/>
                  <a:pt x="12572" y="21236"/>
                  <a:pt x="12553" y="21236"/>
                </a:cubicBezTo>
                <a:cubicBezTo>
                  <a:pt x="12516" y="21236"/>
                  <a:pt x="12289" y="20868"/>
                  <a:pt x="12125" y="20541"/>
                </a:cubicBezTo>
                <a:cubicBezTo>
                  <a:pt x="12014" y="20320"/>
                  <a:pt x="11793" y="19631"/>
                  <a:pt x="11695" y="19201"/>
                </a:cubicBezTo>
                <a:cubicBezTo>
                  <a:pt x="11659" y="19044"/>
                  <a:pt x="11534" y="18435"/>
                  <a:pt x="11417" y="17846"/>
                </a:cubicBezTo>
                <a:cubicBezTo>
                  <a:pt x="11300" y="17257"/>
                  <a:pt x="11160" y="16614"/>
                  <a:pt x="11107" y="16418"/>
                </a:cubicBezTo>
                <a:cubicBezTo>
                  <a:pt x="11011" y="16069"/>
                  <a:pt x="11007" y="16061"/>
                  <a:pt x="10889" y="16063"/>
                </a:cubicBezTo>
                <a:cubicBezTo>
                  <a:pt x="10747" y="16066"/>
                  <a:pt x="10716" y="16104"/>
                  <a:pt x="10325" y="16744"/>
                </a:cubicBezTo>
                <a:cubicBezTo>
                  <a:pt x="9997" y="17284"/>
                  <a:pt x="9657" y="17734"/>
                  <a:pt x="9513" y="17823"/>
                </a:cubicBezTo>
                <a:cubicBezTo>
                  <a:pt x="9223" y="18001"/>
                  <a:pt x="9130" y="18030"/>
                  <a:pt x="8989" y="17990"/>
                </a:cubicBezTo>
                <a:cubicBezTo>
                  <a:pt x="8674" y="17900"/>
                  <a:pt x="8408" y="17563"/>
                  <a:pt x="8159" y="16940"/>
                </a:cubicBezTo>
                <a:cubicBezTo>
                  <a:pt x="7986" y="16509"/>
                  <a:pt x="7696" y="15431"/>
                  <a:pt x="7628" y="14970"/>
                </a:cubicBezTo>
                <a:cubicBezTo>
                  <a:pt x="7601" y="14785"/>
                  <a:pt x="7557" y="14489"/>
                  <a:pt x="7531" y="14312"/>
                </a:cubicBezTo>
                <a:cubicBezTo>
                  <a:pt x="7505" y="14136"/>
                  <a:pt x="7475" y="13935"/>
                  <a:pt x="7465" y="13867"/>
                </a:cubicBezTo>
                <a:cubicBezTo>
                  <a:pt x="7454" y="13799"/>
                  <a:pt x="7446" y="13694"/>
                  <a:pt x="7446" y="13634"/>
                </a:cubicBezTo>
                <a:cubicBezTo>
                  <a:pt x="7446" y="13574"/>
                  <a:pt x="7437" y="13461"/>
                  <a:pt x="7425" y="13383"/>
                </a:cubicBezTo>
                <a:cubicBezTo>
                  <a:pt x="7413" y="13305"/>
                  <a:pt x="7394" y="13178"/>
                  <a:pt x="7383" y="13100"/>
                </a:cubicBezTo>
                <a:cubicBezTo>
                  <a:pt x="7371" y="13022"/>
                  <a:pt x="7362" y="12879"/>
                  <a:pt x="7362" y="12783"/>
                </a:cubicBezTo>
                <a:cubicBezTo>
                  <a:pt x="7362" y="12686"/>
                  <a:pt x="7352" y="12588"/>
                  <a:pt x="7341" y="12563"/>
                </a:cubicBezTo>
                <a:cubicBezTo>
                  <a:pt x="7329" y="12539"/>
                  <a:pt x="7320" y="12395"/>
                  <a:pt x="7320" y="12242"/>
                </a:cubicBezTo>
                <a:cubicBezTo>
                  <a:pt x="7320" y="12090"/>
                  <a:pt x="7310" y="11945"/>
                  <a:pt x="7298" y="11921"/>
                </a:cubicBezTo>
                <a:cubicBezTo>
                  <a:pt x="7287" y="11897"/>
                  <a:pt x="7277" y="11752"/>
                  <a:pt x="7277" y="11600"/>
                </a:cubicBezTo>
                <a:cubicBezTo>
                  <a:pt x="7277" y="11447"/>
                  <a:pt x="7268" y="11303"/>
                  <a:pt x="7256" y="11279"/>
                </a:cubicBezTo>
                <a:cubicBezTo>
                  <a:pt x="7245" y="11254"/>
                  <a:pt x="7235" y="11094"/>
                  <a:pt x="7235" y="10922"/>
                </a:cubicBezTo>
                <a:cubicBezTo>
                  <a:pt x="7235" y="10750"/>
                  <a:pt x="7226" y="10589"/>
                  <a:pt x="7214" y="10565"/>
                </a:cubicBezTo>
                <a:cubicBezTo>
                  <a:pt x="7202" y="10540"/>
                  <a:pt x="7193" y="10364"/>
                  <a:pt x="7193" y="10172"/>
                </a:cubicBezTo>
                <a:cubicBezTo>
                  <a:pt x="7193" y="9980"/>
                  <a:pt x="7183" y="9804"/>
                  <a:pt x="7172" y="9779"/>
                </a:cubicBezTo>
                <a:cubicBezTo>
                  <a:pt x="7160" y="9755"/>
                  <a:pt x="7151" y="9627"/>
                  <a:pt x="7151" y="9494"/>
                </a:cubicBezTo>
                <a:cubicBezTo>
                  <a:pt x="7151" y="9361"/>
                  <a:pt x="7141" y="9233"/>
                  <a:pt x="7130" y="9208"/>
                </a:cubicBezTo>
                <a:cubicBezTo>
                  <a:pt x="7118" y="9184"/>
                  <a:pt x="7109" y="9072"/>
                  <a:pt x="7109" y="8959"/>
                </a:cubicBezTo>
                <a:cubicBezTo>
                  <a:pt x="7109" y="8845"/>
                  <a:pt x="7099" y="8733"/>
                  <a:pt x="7087" y="8709"/>
                </a:cubicBezTo>
                <a:cubicBezTo>
                  <a:pt x="7076" y="8684"/>
                  <a:pt x="7066" y="8605"/>
                  <a:pt x="7066" y="8533"/>
                </a:cubicBezTo>
                <a:cubicBezTo>
                  <a:pt x="7066" y="8418"/>
                  <a:pt x="7035" y="8162"/>
                  <a:pt x="6956" y="7646"/>
                </a:cubicBezTo>
                <a:cubicBezTo>
                  <a:pt x="6785" y="6517"/>
                  <a:pt x="6432" y="5321"/>
                  <a:pt x="6106" y="4765"/>
                </a:cubicBezTo>
                <a:cubicBezTo>
                  <a:pt x="6037" y="4646"/>
                  <a:pt x="5890" y="4444"/>
                  <a:pt x="5780" y="4316"/>
                </a:cubicBezTo>
                <a:cubicBezTo>
                  <a:pt x="5586" y="4090"/>
                  <a:pt x="5568" y="4082"/>
                  <a:pt x="5242" y="4082"/>
                </a:cubicBezTo>
                <a:cubicBezTo>
                  <a:pt x="4835" y="4082"/>
                  <a:pt x="4697" y="4182"/>
                  <a:pt x="4348" y="4725"/>
                </a:cubicBezTo>
                <a:cubicBezTo>
                  <a:pt x="4109" y="5097"/>
                  <a:pt x="3906" y="5651"/>
                  <a:pt x="3388" y="7342"/>
                </a:cubicBezTo>
                <a:cubicBezTo>
                  <a:pt x="3305" y="7612"/>
                  <a:pt x="3200" y="7952"/>
                  <a:pt x="3154" y="8099"/>
                </a:cubicBezTo>
                <a:cubicBezTo>
                  <a:pt x="3045" y="8442"/>
                  <a:pt x="2557" y="9672"/>
                  <a:pt x="2529" y="9672"/>
                </a:cubicBezTo>
                <a:cubicBezTo>
                  <a:pt x="2517" y="9672"/>
                  <a:pt x="2477" y="9749"/>
                  <a:pt x="2440" y="9843"/>
                </a:cubicBezTo>
                <a:cubicBezTo>
                  <a:pt x="2372" y="10018"/>
                  <a:pt x="2107" y="10426"/>
                  <a:pt x="1993" y="10534"/>
                </a:cubicBezTo>
                <a:cubicBezTo>
                  <a:pt x="1959" y="10566"/>
                  <a:pt x="1845" y="10675"/>
                  <a:pt x="1740" y="10774"/>
                </a:cubicBezTo>
                <a:cubicBezTo>
                  <a:pt x="1485" y="11017"/>
                  <a:pt x="1079" y="11033"/>
                  <a:pt x="817" y="10810"/>
                </a:cubicBezTo>
                <a:cubicBezTo>
                  <a:pt x="631" y="10651"/>
                  <a:pt x="252" y="10047"/>
                  <a:pt x="97" y="9660"/>
                </a:cubicBezTo>
                <a:lnTo>
                  <a:pt x="2" y="9423"/>
                </a:lnTo>
                <a:lnTo>
                  <a:pt x="0" y="4890"/>
                </a:lnTo>
                <a:lnTo>
                  <a:pt x="90" y="4890"/>
                </a:lnTo>
                <a:cubicBezTo>
                  <a:pt x="224" y="4890"/>
                  <a:pt x="529" y="5420"/>
                  <a:pt x="814" y="6149"/>
                </a:cubicBezTo>
                <a:cubicBezTo>
                  <a:pt x="1105" y="6893"/>
                  <a:pt x="1272" y="6987"/>
                  <a:pt x="1582" y="6581"/>
                </a:cubicBezTo>
                <a:cubicBezTo>
                  <a:pt x="1929" y="6125"/>
                  <a:pt x="2044" y="5837"/>
                  <a:pt x="2595" y="4033"/>
                </a:cubicBezTo>
                <a:cubicBezTo>
                  <a:pt x="2841" y="3229"/>
                  <a:pt x="2914" y="3007"/>
                  <a:pt x="3019" y="2741"/>
                </a:cubicBezTo>
                <a:cubicBezTo>
                  <a:pt x="3076" y="2599"/>
                  <a:pt x="3140" y="2404"/>
                  <a:pt x="3162" y="2309"/>
                </a:cubicBezTo>
                <a:cubicBezTo>
                  <a:pt x="3184" y="2213"/>
                  <a:pt x="3239" y="2072"/>
                  <a:pt x="3283" y="1996"/>
                </a:cubicBezTo>
                <a:cubicBezTo>
                  <a:pt x="3328" y="1919"/>
                  <a:pt x="3412" y="1739"/>
                  <a:pt x="3470" y="1596"/>
                </a:cubicBezTo>
                <a:cubicBezTo>
                  <a:pt x="3604" y="1267"/>
                  <a:pt x="3968" y="680"/>
                  <a:pt x="4187" y="442"/>
                </a:cubicBezTo>
                <a:cubicBezTo>
                  <a:pt x="4584" y="10"/>
                  <a:pt x="4607" y="0"/>
                  <a:pt x="5242" y="0"/>
                </a:cubicBezTo>
                <a:cubicBezTo>
                  <a:pt x="5798" y="1"/>
                  <a:pt x="5842" y="10"/>
                  <a:pt x="5991" y="165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235" name="staende---vit---sollentuna.png" descr="staende---vit---sollentun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222274" y="12019621"/>
            <a:ext cx="1768015" cy="13356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36" name="Roadmap Timeline Process Infographic Graph (2).png" descr="Roadmap Timeline Process Infographic Graph (2).png"/>
          <p:cNvPicPr>
            <a:picLocks noChangeAspect="1"/>
          </p:cNvPicPr>
          <p:nvPr/>
        </p:nvPicPr>
        <p:blipFill>
          <a:blip r:embed="rId6"/>
          <a:srcRect l="38409" t="35800" r="38259" b="35788"/>
          <a:stretch>
            <a:fillRect/>
          </a:stretch>
        </p:blipFill>
        <p:spPr>
          <a:xfrm>
            <a:off x="19744154" y="11562155"/>
            <a:ext cx="2257637" cy="15464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37" extrusionOk="0">
                <a:moveTo>
                  <a:pt x="19674" y="176"/>
                </a:moveTo>
                <a:cubicBezTo>
                  <a:pt x="19895" y="273"/>
                  <a:pt x="20161" y="429"/>
                  <a:pt x="20265" y="523"/>
                </a:cubicBezTo>
                <a:cubicBezTo>
                  <a:pt x="20577" y="803"/>
                  <a:pt x="21114" y="1598"/>
                  <a:pt x="21114" y="1779"/>
                </a:cubicBezTo>
                <a:cubicBezTo>
                  <a:pt x="21114" y="1873"/>
                  <a:pt x="21161" y="1975"/>
                  <a:pt x="21218" y="2007"/>
                </a:cubicBezTo>
                <a:cubicBezTo>
                  <a:pt x="21275" y="2039"/>
                  <a:pt x="21322" y="2135"/>
                  <a:pt x="21322" y="2220"/>
                </a:cubicBezTo>
                <a:cubicBezTo>
                  <a:pt x="21322" y="2306"/>
                  <a:pt x="21353" y="2375"/>
                  <a:pt x="21392" y="2375"/>
                </a:cubicBezTo>
                <a:cubicBezTo>
                  <a:pt x="21431" y="2375"/>
                  <a:pt x="21461" y="2676"/>
                  <a:pt x="21461" y="3077"/>
                </a:cubicBezTo>
                <a:cubicBezTo>
                  <a:pt x="21461" y="3463"/>
                  <a:pt x="21492" y="3806"/>
                  <a:pt x="21531" y="3841"/>
                </a:cubicBezTo>
                <a:cubicBezTo>
                  <a:pt x="21569" y="3875"/>
                  <a:pt x="21600" y="4105"/>
                  <a:pt x="21600" y="4352"/>
                </a:cubicBezTo>
                <a:lnTo>
                  <a:pt x="21600" y="4352"/>
                </a:lnTo>
                <a:cubicBezTo>
                  <a:pt x="21600" y="4599"/>
                  <a:pt x="21569" y="4801"/>
                  <a:pt x="21531" y="4801"/>
                </a:cubicBezTo>
                <a:cubicBezTo>
                  <a:pt x="21492" y="4801"/>
                  <a:pt x="21461" y="4912"/>
                  <a:pt x="21461" y="5048"/>
                </a:cubicBezTo>
                <a:cubicBezTo>
                  <a:pt x="21461" y="5183"/>
                  <a:pt x="21492" y="5322"/>
                  <a:pt x="21531" y="5357"/>
                </a:cubicBezTo>
                <a:cubicBezTo>
                  <a:pt x="21569" y="5391"/>
                  <a:pt x="21600" y="5596"/>
                  <a:pt x="21600" y="5811"/>
                </a:cubicBezTo>
                <a:lnTo>
                  <a:pt x="21600" y="5812"/>
                </a:lnTo>
                <a:cubicBezTo>
                  <a:pt x="21600" y="6028"/>
                  <a:pt x="21569" y="6232"/>
                  <a:pt x="21531" y="6266"/>
                </a:cubicBezTo>
                <a:cubicBezTo>
                  <a:pt x="21489" y="6304"/>
                  <a:pt x="21461" y="6975"/>
                  <a:pt x="21461" y="7940"/>
                </a:cubicBezTo>
                <a:cubicBezTo>
                  <a:pt x="21461" y="8947"/>
                  <a:pt x="21435" y="9551"/>
                  <a:pt x="21392" y="9551"/>
                </a:cubicBezTo>
                <a:cubicBezTo>
                  <a:pt x="21353" y="9551"/>
                  <a:pt x="21322" y="9637"/>
                  <a:pt x="21322" y="9741"/>
                </a:cubicBezTo>
                <a:cubicBezTo>
                  <a:pt x="21322" y="9845"/>
                  <a:pt x="21275" y="9987"/>
                  <a:pt x="21218" y="10057"/>
                </a:cubicBezTo>
                <a:cubicBezTo>
                  <a:pt x="21161" y="10126"/>
                  <a:pt x="21114" y="10241"/>
                  <a:pt x="21114" y="10313"/>
                </a:cubicBezTo>
                <a:cubicBezTo>
                  <a:pt x="21114" y="10536"/>
                  <a:pt x="20531" y="11201"/>
                  <a:pt x="19994" y="11591"/>
                </a:cubicBezTo>
                <a:cubicBezTo>
                  <a:pt x="19532" y="11927"/>
                  <a:pt x="19410" y="11970"/>
                  <a:pt x="18752" y="12025"/>
                </a:cubicBezTo>
                <a:cubicBezTo>
                  <a:pt x="18351" y="12059"/>
                  <a:pt x="17773" y="12078"/>
                  <a:pt x="17468" y="12068"/>
                </a:cubicBezTo>
                <a:cubicBezTo>
                  <a:pt x="16793" y="12047"/>
                  <a:pt x="15746" y="12061"/>
                  <a:pt x="15159" y="12100"/>
                </a:cubicBezTo>
                <a:cubicBezTo>
                  <a:pt x="14763" y="12126"/>
                  <a:pt x="14729" y="12146"/>
                  <a:pt x="14767" y="12331"/>
                </a:cubicBezTo>
                <a:cubicBezTo>
                  <a:pt x="14789" y="12442"/>
                  <a:pt x="14851" y="12583"/>
                  <a:pt x="14905" y="12645"/>
                </a:cubicBezTo>
                <a:cubicBezTo>
                  <a:pt x="14958" y="12707"/>
                  <a:pt x="15002" y="12875"/>
                  <a:pt x="15002" y="13018"/>
                </a:cubicBezTo>
                <a:cubicBezTo>
                  <a:pt x="15002" y="13161"/>
                  <a:pt x="15033" y="13307"/>
                  <a:pt x="15071" y="13341"/>
                </a:cubicBezTo>
                <a:cubicBezTo>
                  <a:pt x="15110" y="13376"/>
                  <a:pt x="15141" y="13671"/>
                  <a:pt x="15141" y="13998"/>
                </a:cubicBezTo>
                <a:cubicBezTo>
                  <a:pt x="15141" y="14325"/>
                  <a:pt x="15172" y="14621"/>
                  <a:pt x="15210" y="14655"/>
                </a:cubicBezTo>
                <a:cubicBezTo>
                  <a:pt x="15248" y="14690"/>
                  <a:pt x="15280" y="14988"/>
                  <a:pt x="15280" y="15318"/>
                </a:cubicBezTo>
                <a:cubicBezTo>
                  <a:pt x="15280" y="15651"/>
                  <a:pt x="15249" y="15919"/>
                  <a:pt x="15210" y="15919"/>
                </a:cubicBezTo>
                <a:cubicBezTo>
                  <a:pt x="15171" y="15919"/>
                  <a:pt x="15141" y="16222"/>
                  <a:pt x="15141" y="16626"/>
                </a:cubicBezTo>
                <a:cubicBezTo>
                  <a:pt x="15141" y="17030"/>
                  <a:pt x="15111" y="17334"/>
                  <a:pt x="15071" y="17334"/>
                </a:cubicBezTo>
                <a:cubicBezTo>
                  <a:pt x="15033" y="17334"/>
                  <a:pt x="15002" y="17421"/>
                  <a:pt x="15002" y="17528"/>
                </a:cubicBezTo>
                <a:cubicBezTo>
                  <a:pt x="15002" y="17636"/>
                  <a:pt x="14955" y="17792"/>
                  <a:pt x="14898" y="17875"/>
                </a:cubicBezTo>
                <a:cubicBezTo>
                  <a:pt x="14840" y="17958"/>
                  <a:pt x="14794" y="18100"/>
                  <a:pt x="14794" y="18189"/>
                </a:cubicBezTo>
                <a:cubicBezTo>
                  <a:pt x="14794" y="18278"/>
                  <a:pt x="14747" y="18377"/>
                  <a:pt x="14689" y="18409"/>
                </a:cubicBezTo>
                <a:cubicBezTo>
                  <a:pt x="14632" y="18441"/>
                  <a:pt x="14585" y="18526"/>
                  <a:pt x="14585" y="18597"/>
                </a:cubicBezTo>
                <a:cubicBezTo>
                  <a:pt x="14585" y="18669"/>
                  <a:pt x="14489" y="18877"/>
                  <a:pt x="14372" y="19059"/>
                </a:cubicBezTo>
                <a:cubicBezTo>
                  <a:pt x="14255" y="19242"/>
                  <a:pt x="14122" y="19464"/>
                  <a:pt x="14077" y="19553"/>
                </a:cubicBezTo>
                <a:cubicBezTo>
                  <a:pt x="13806" y="20086"/>
                  <a:pt x="12665" y="21112"/>
                  <a:pt x="12091" y="21339"/>
                </a:cubicBezTo>
                <a:cubicBezTo>
                  <a:pt x="11614" y="21527"/>
                  <a:pt x="10389" y="21600"/>
                  <a:pt x="9831" y="21473"/>
                </a:cubicBezTo>
                <a:cubicBezTo>
                  <a:pt x="9249" y="21340"/>
                  <a:pt x="9016" y="21213"/>
                  <a:pt x="8429" y="20708"/>
                </a:cubicBezTo>
                <a:cubicBezTo>
                  <a:pt x="8146" y="20464"/>
                  <a:pt x="7886" y="20265"/>
                  <a:pt x="7851" y="20265"/>
                </a:cubicBezTo>
                <a:cubicBezTo>
                  <a:pt x="7817" y="20265"/>
                  <a:pt x="7724" y="20145"/>
                  <a:pt x="7645" y="19998"/>
                </a:cubicBezTo>
                <a:cubicBezTo>
                  <a:pt x="7566" y="19852"/>
                  <a:pt x="7501" y="19757"/>
                  <a:pt x="7501" y="19788"/>
                </a:cubicBezTo>
                <a:cubicBezTo>
                  <a:pt x="7501" y="19819"/>
                  <a:pt x="7407" y="19708"/>
                  <a:pt x="7293" y="19542"/>
                </a:cubicBezTo>
                <a:cubicBezTo>
                  <a:pt x="7178" y="19375"/>
                  <a:pt x="7084" y="19214"/>
                  <a:pt x="7084" y="19185"/>
                </a:cubicBezTo>
                <a:cubicBezTo>
                  <a:pt x="7084" y="19155"/>
                  <a:pt x="6990" y="18959"/>
                  <a:pt x="6876" y="18749"/>
                </a:cubicBezTo>
                <a:cubicBezTo>
                  <a:pt x="6761" y="18538"/>
                  <a:pt x="6668" y="18335"/>
                  <a:pt x="6668" y="18298"/>
                </a:cubicBezTo>
                <a:cubicBezTo>
                  <a:pt x="6668" y="18260"/>
                  <a:pt x="6589" y="18081"/>
                  <a:pt x="6494" y="17898"/>
                </a:cubicBezTo>
                <a:cubicBezTo>
                  <a:pt x="6349" y="17622"/>
                  <a:pt x="6320" y="17456"/>
                  <a:pt x="6320" y="16900"/>
                </a:cubicBezTo>
                <a:cubicBezTo>
                  <a:pt x="6320" y="16534"/>
                  <a:pt x="6289" y="16206"/>
                  <a:pt x="6251" y="16171"/>
                </a:cubicBezTo>
                <a:cubicBezTo>
                  <a:pt x="6212" y="16137"/>
                  <a:pt x="6181" y="15684"/>
                  <a:pt x="6181" y="15161"/>
                </a:cubicBezTo>
                <a:cubicBezTo>
                  <a:pt x="6181" y="14637"/>
                  <a:pt x="6212" y="14184"/>
                  <a:pt x="6251" y="14150"/>
                </a:cubicBezTo>
                <a:cubicBezTo>
                  <a:pt x="6289" y="14116"/>
                  <a:pt x="6320" y="13885"/>
                  <a:pt x="6320" y="13639"/>
                </a:cubicBezTo>
                <a:cubicBezTo>
                  <a:pt x="6320" y="13392"/>
                  <a:pt x="6352" y="13190"/>
                  <a:pt x="6390" y="13190"/>
                </a:cubicBezTo>
                <a:cubicBezTo>
                  <a:pt x="6428" y="13190"/>
                  <a:pt x="6459" y="13081"/>
                  <a:pt x="6459" y="12948"/>
                </a:cubicBezTo>
                <a:cubicBezTo>
                  <a:pt x="6459" y="12815"/>
                  <a:pt x="6502" y="12682"/>
                  <a:pt x="6554" y="12653"/>
                </a:cubicBezTo>
                <a:cubicBezTo>
                  <a:pt x="6651" y="12599"/>
                  <a:pt x="6761" y="12180"/>
                  <a:pt x="6678" y="12178"/>
                </a:cubicBezTo>
                <a:cubicBezTo>
                  <a:pt x="6653" y="12178"/>
                  <a:pt x="5742" y="12160"/>
                  <a:pt x="4653" y="12138"/>
                </a:cubicBezTo>
                <a:cubicBezTo>
                  <a:pt x="2207" y="12090"/>
                  <a:pt x="1531" y="11958"/>
                  <a:pt x="1178" y="11457"/>
                </a:cubicBezTo>
                <a:cubicBezTo>
                  <a:pt x="1122" y="11378"/>
                  <a:pt x="967" y="11202"/>
                  <a:pt x="833" y="11066"/>
                </a:cubicBezTo>
                <a:cubicBezTo>
                  <a:pt x="555" y="10783"/>
                  <a:pt x="353" y="10462"/>
                  <a:pt x="350" y="10296"/>
                </a:cubicBezTo>
                <a:cubicBezTo>
                  <a:pt x="348" y="10234"/>
                  <a:pt x="300" y="10126"/>
                  <a:pt x="243" y="10057"/>
                </a:cubicBezTo>
                <a:cubicBezTo>
                  <a:pt x="186" y="9987"/>
                  <a:pt x="139" y="9845"/>
                  <a:pt x="139" y="9741"/>
                </a:cubicBezTo>
                <a:cubicBezTo>
                  <a:pt x="139" y="9637"/>
                  <a:pt x="108" y="9551"/>
                  <a:pt x="69" y="9551"/>
                </a:cubicBezTo>
                <a:cubicBezTo>
                  <a:pt x="25" y="9551"/>
                  <a:pt x="0" y="8340"/>
                  <a:pt x="0" y="6121"/>
                </a:cubicBezTo>
                <a:cubicBezTo>
                  <a:pt x="0" y="3943"/>
                  <a:pt x="25" y="2667"/>
                  <a:pt x="69" y="2628"/>
                </a:cubicBezTo>
                <a:cubicBezTo>
                  <a:pt x="108" y="2593"/>
                  <a:pt x="139" y="2482"/>
                  <a:pt x="139" y="2380"/>
                </a:cubicBezTo>
                <a:cubicBezTo>
                  <a:pt x="139" y="2278"/>
                  <a:pt x="186" y="2168"/>
                  <a:pt x="243" y="2136"/>
                </a:cubicBezTo>
                <a:cubicBezTo>
                  <a:pt x="300" y="2104"/>
                  <a:pt x="347" y="1970"/>
                  <a:pt x="347" y="1838"/>
                </a:cubicBezTo>
                <a:cubicBezTo>
                  <a:pt x="347" y="1392"/>
                  <a:pt x="1160" y="451"/>
                  <a:pt x="1780" y="179"/>
                </a:cubicBezTo>
                <a:cubicBezTo>
                  <a:pt x="2160" y="12"/>
                  <a:pt x="2759" y="0"/>
                  <a:pt x="10731" y="0"/>
                </a:cubicBezTo>
                <a:cubicBezTo>
                  <a:pt x="18656" y="0"/>
                  <a:pt x="19302" y="13"/>
                  <a:pt x="19674" y="176"/>
                </a:cubicBezTo>
                <a:close/>
              </a:path>
            </a:pathLst>
          </a:custGeom>
          <a:ln w="12700">
            <a:miter lim="400000"/>
          </a:ln>
        </p:spPr>
      </p:pic>
      <p:grpSp>
        <p:nvGrpSpPr>
          <p:cNvPr id="241" name="Gruppera"/>
          <p:cNvGrpSpPr/>
          <p:nvPr/>
        </p:nvGrpSpPr>
        <p:grpSpPr>
          <a:xfrm>
            <a:off x="-1769919" y="9559719"/>
            <a:ext cx="1768044" cy="2051217"/>
            <a:chOff x="0" y="0"/>
            <a:chExt cx="1768043" cy="2051215"/>
          </a:xfrm>
        </p:grpSpPr>
        <p:pic>
          <p:nvPicPr>
            <p:cNvPr id="237" name="Roadmap Timeline Process Infographic Graph (3).png" descr="Roadmap Timeline Process Infographic Graph (3).png"/>
            <p:cNvPicPr>
              <a:picLocks noChangeAspect="1"/>
            </p:cNvPicPr>
            <p:nvPr/>
          </p:nvPicPr>
          <p:blipFill>
            <a:blip r:embed="rId7"/>
            <a:srcRect l="41503" t="41550" r="29399" b="37369"/>
            <a:stretch>
              <a:fillRect/>
            </a:stretch>
          </p:blipFill>
          <p:spPr>
            <a:xfrm>
              <a:off x="0" y="1090526"/>
              <a:ext cx="1768043" cy="96069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6" h="21314" extrusionOk="0">
                  <a:moveTo>
                    <a:pt x="11965" y="171"/>
                  </a:moveTo>
                  <a:cubicBezTo>
                    <a:pt x="12184" y="287"/>
                    <a:pt x="12463" y="382"/>
                    <a:pt x="12585" y="382"/>
                  </a:cubicBezTo>
                  <a:cubicBezTo>
                    <a:pt x="12910" y="382"/>
                    <a:pt x="13519" y="856"/>
                    <a:pt x="13949" y="1446"/>
                  </a:cubicBezTo>
                  <a:cubicBezTo>
                    <a:pt x="14299" y="1926"/>
                    <a:pt x="14695" y="2837"/>
                    <a:pt x="15043" y="3961"/>
                  </a:cubicBezTo>
                  <a:cubicBezTo>
                    <a:pt x="15198" y="4466"/>
                    <a:pt x="15235" y="4593"/>
                    <a:pt x="15505" y="5575"/>
                  </a:cubicBezTo>
                  <a:cubicBezTo>
                    <a:pt x="15603" y="5934"/>
                    <a:pt x="15730" y="6268"/>
                    <a:pt x="15786" y="6317"/>
                  </a:cubicBezTo>
                  <a:cubicBezTo>
                    <a:pt x="15842" y="6367"/>
                    <a:pt x="16244" y="6562"/>
                    <a:pt x="16679" y="6751"/>
                  </a:cubicBezTo>
                  <a:cubicBezTo>
                    <a:pt x="17115" y="6940"/>
                    <a:pt x="17676" y="7269"/>
                    <a:pt x="17926" y="7482"/>
                  </a:cubicBezTo>
                  <a:cubicBezTo>
                    <a:pt x="18404" y="7888"/>
                    <a:pt x="19543" y="9385"/>
                    <a:pt x="19543" y="9606"/>
                  </a:cubicBezTo>
                  <a:cubicBezTo>
                    <a:pt x="19543" y="9677"/>
                    <a:pt x="19763" y="9926"/>
                    <a:pt x="20031" y="10160"/>
                  </a:cubicBezTo>
                  <a:lnTo>
                    <a:pt x="20520" y="10585"/>
                  </a:lnTo>
                  <a:lnTo>
                    <a:pt x="20539" y="11638"/>
                  </a:lnTo>
                  <a:cubicBezTo>
                    <a:pt x="20549" y="12217"/>
                    <a:pt x="20589" y="12810"/>
                    <a:pt x="20627" y="12954"/>
                  </a:cubicBezTo>
                  <a:cubicBezTo>
                    <a:pt x="20665" y="13099"/>
                    <a:pt x="20706" y="13421"/>
                    <a:pt x="20717" y="13669"/>
                  </a:cubicBezTo>
                  <a:cubicBezTo>
                    <a:pt x="20733" y="14034"/>
                    <a:pt x="20798" y="14198"/>
                    <a:pt x="21063" y="14535"/>
                  </a:cubicBezTo>
                  <a:cubicBezTo>
                    <a:pt x="21242" y="14764"/>
                    <a:pt x="21400" y="15065"/>
                    <a:pt x="21414" y="15204"/>
                  </a:cubicBezTo>
                  <a:cubicBezTo>
                    <a:pt x="21427" y="15342"/>
                    <a:pt x="21468" y="15512"/>
                    <a:pt x="21504" y="15581"/>
                  </a:cubicBezTo>
                  <a:cubicBezTo>
                    <a:pt x="21600" y="15764"/>
                    <a:pt x="21584" y="16086"/>
                    <a:pt x="21457" y="16551"/>
                  </a:cubicBezTo>
                  <a:cubicBezTo>
                    <a:pt x="21279" y="17199"/>
                    <a:pt x="21020" y="17496"/>
                    <a:pt x="20633" y="17496"/>
                  </a:cubicBezTo>
                  <a:cubicBezTo>
                    <a:pt x="20260" y="17496"/>
                    <a:pt x="20122" y="17662"/>
                    <a:pt x="20122" y="18107"/>
                  </a:cubicBezTo>
                  <a:cubicBezTo>
                    <a:pt x="20122" y="18270"/>
                    <a:pt x="20089" y="18439"/>
                    <a:pt x="20049" y="18484"/>
                  </a:cubicBezTo>
                  <a:cubicBezTo>
                    <a:pt x="20010" y="18529"/>
                    <a:pt x="19977" y="18668"/>
                    <a:pt x="19977" y="18793"/>
                  </a:cubicBezTo>
                  <a:cubicBezTo>
                    <a:pt x="19977" y="19031"/>
                    <a:pt x="19474" y="19974"/>
                    <a:pt x="19027" y="20574"/>
                  </a:cubicBezTo>
                  <a:cubicBezTo>
                    <a:pt x="18710" y="20999"/>
                    <a:pt x="18082" y="21314"/>
                    <a:pt x="17552" y="21314"/>
                  </a:cubicBezTo>
                  <a:cubicBezTo>
                    <a:pt x="17061" y="21314"/>
                    <a:pt x="16326" y="20840"/>
                    <a:pt x="15927" y="20266"/>
                  </a:cubicBezTo>
                  <a:cubicBezTo>
                    <a:pt x="15618" y="19821"/>
                    <a:pt x="15055" y="18437"/>
                    <a:pt x="15055" y="18122"/>
                  </a:cubicBezTo>
                  <a:cubicBezTo>
                    <a:pt x="15055" y="18024"/>
                    <a:pt x="15018" y="17799"/>
                    <a:pt x="14972" y="17621"/>
                  </a:cubicBezTo>
                  <a:lnTo>
                    <a:pt x="14888" y="17299"/>
                  </a:lnTo>
                  <a:lnTo>
                    <a:pt x="10798" y="17335"/>
                  </a:lnTo>
                  <a:cubicBezTo>
                    <a:pt x="7024" y="17368"/>
                    <a:pt x="6701" y="17389"/>
                    <a:pt x="6614" y="17598"/>
                  </a:cubicBezTo>
                  <a:cubicBezTo>
                    <a:pt x="6562" y="17723"/>
                    <a:pt x="6518" y="17933"/>
                    <a:pt x="6517" y="18063"/>
                  </a:cubicBezTo>
                  <a:cubicBezTo>
                    <a:pt x="6513" y="18431"/>
                    <a:pt x="5975" y="19787"/>
                    <a:pt x="5642" y="20266"/>
                  </a:cubicBezTo>
                  <a:cubicBezTo>
                    <a:pt x="4935" y="21285"/>
                    <a:pt x="3912" y="21572"/>
                    <a:pt x="3054" y="20992"/>
                  </a:cubicBezTo>
                  <a:cubicBezTo>
                    <a:pt x="2803" y="20823"/>
                    <a:pt x="2526" y="20576"/>
                    <a:pt x="2439" y="20444"/>
                  </a:cubicBezTo>
                  <a:cubicBezTo>
                    <a:pt x="2068" y="19885"/>
                    <a:pt x="1592" y="19011"/>
                    <a:pt x="1592" y="18888"/>
                  </a:cubicBezTo>
                  <a:cubicBezTo>
                    <a:pt x="1592" y="18815"/>
                    <a:pt x="1519" y="18473"/>
                    <a:pt x="1430" y="18128"/>
                  </a:cubicBezTo>
                  <a:cubicBezTo>
                    <a:pt x="1268" y="17506"/>
                    <a:pt x="1264" y="17501"/>
                    <a:pt x="912" y="17499"/>
                  </a:cubicBezTo>
                  <a:cubicBezTo>
                    <a:pt x="592" y="17497"/>
                    <a:pt x="529" y="17444"/>
                    <a:pt x="278" y="16964"/>
                  </a:cubicBezTo>
                  <a:cubicBezTo>
                    <a:pt x="52" y="16531"/>
                    <a:pt x="0" y="16336"/>
                    <a:pt x="0" y="15911"/>
                  </a:cubicBezTo>
                  <a:lnTo>
                    <a:pt x="0" y="15911"/>
                  </a:lnTo>
                  <a:cubicBezTo>
                    <a:pt x="0" y="15479"/>
                    <a:pt x="49" y="15300"/>
                    <a:pt x="290" y="14863"/>
                  </a:cubicBezTo>
                  <a:cubicBezTo>
                    <a:pt x="449" y="14574"/>
                    <a:pt x="612" y="14337"/>
                    <a:pt x="651" y="14337"/>
                  </a:cubicBezTo>
                  <a:cubicBezTo>
                    <a:pt x="693" y="14337"/>
                    <a:pt x="724" y="13944"/>
                    <a:pt x="724" y="13423"/>
                  </a:cubicBezTo>
                  <a:cubicBezTo>
                    <a:pt x="724" y="12920"/>
                    <a:pt x="756" y="12473"/>
                    <a:pt x="796" y="12428"/>
                  </a:cubicBezTo>
                  <a:cubicBezTo>
                    <a:pt x="836" y="12383"/>
                    <a:pt x="869" y="12155"/>
                    <a:pt x="869" y="11921"/>
                  </a:cubicBezTo>
                  <a:cubicBezTo>
                    <a:pt x="869" y="11603"/>
                    <a:pt x="958" y="11303"/>
                    <a:pt x="1219" y="10741"/>
                  </a:cubicBezTo>
                  <a:cubicBezTo>
                    <a:pt x="1542" y="10046"/>
                    <a:pt x="1657" y="9723"/>
                    <a:pt x="1765" y="9202"/>
                  </a:cubicBezTo>
                  <a:cubicBezTo>
                    <a:pt x="2039" y="7887"/>
                    <a:pt x="3167" y="5316"/>
                    <a:pt x="4252" y="3534"/>
                  </a:cubicBezTo>
                  <a:cubicBezTo>
                    <a:pt x="4793" y="2647"/>
                    <a:pt x="6493" y="1049"/>
                    <a:pt x="7310" y="660"/>
                  </a:cubicBezTo>
                  <a:cubicBezTo>
                    <a:pt x="7609" y="518"/>
                    <a:pt x="8000" y="331"/>
                    <a:pt x="8179" y="246"/>
                  </a:cubicBezTo>
                  <a:cubicBezTo>
                    <a:pt x="8358" y="160"/>
                    <a:pt x="9194" y="61"/>
                    <a:pt x="10036" y="25"/>
                  </a:cubicBezTo>
                  <a:cubicBezTo>
                    <a:pt x="11301" y="-28"/>
                    <a:pt x="11637" y="-3"/>
                    <a:pt x="11965" y="171"/>
                  </a:cubicBezTo>
                  <a:close/>
                </a:path>
              </a:pathLst>
            </a:custGeom>
            <a:ln w="12700" cap="flat">
              <a:noFill/>
              <a:miter lim="400000"/>
            </a:ln>
            <a:effectLst/>
          </p:spPr>
        </p:pic>
        <p:grpSp>
          <p:nvGrpSpPr>
            <p:cNvPr id="240" name="Gruppera"/>
            <p:cNvGrpSpPr/>
            <p:nvPr/>
          </p:nvGrpSpPr>
          <p:grpSpPr>
            <a:xfrm>
              <a:off x="241625" y="-1"/>
              <a:ext cx="1284955" cy="1254687"/>
              <a:chOff x="0" y="0"/>
              <a:chExt cx="1284954" cy="1254685"/>
            </a:xfrm>
          </p:grpSpPr>
          <p:sp>
            <p:nvSpPr>
              <p:cNvPr id="238" name="Annonstavla"/>
              <p:cNvSpPr/>
              <p:nvPr/>
            </p:nvSpPr>
            <p:spPr>
              <a:xfrm>
                <a:off x="0" y="0"/>
                <a:ext cx="1284955" cy="12546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965" y="0"/>
                    </a:moveTo>
                    <a:cubicBezTo>
                      <a:pt x="433" y="0"/>
                      <a:pt x="0" y="443"/>
                      <a:pt x="0" y="988"/>
                    </a:cubicBezTo>
                    <a:lnTo>
                      <a:pt x="0" y="10504"/>
                    </a:lnTo>
                    <a:cubicBezTo>
                      <a:pt x="0" y="11049"/>
                      <a:pt x="433" y="11494"/>
                      <a:pt x="965" y="11494"/>
                    </a:cubicBezTo>
                    <a:lnTo>
                      <a:pt x="20635" y="11494"/>
                    </a:lnTo>
                    <a:cubicBezTo>
                      <a:pt x="21167" y="11494"/>
                      <a:pt x="21600" y="11055"/>
                      <a:pt x="21600" y="10504"/>
                    </a:cubicBezTo>
                    <a:lnTo>
                      <a:pt x="21600" y="988"/>
                    </a:lnTo>
                    <a:cubicBezTo>
                      <a:pt x="21600" y="443"/>
                      <a:pt x="21167" y="0"/>
                      <a:pt x="20635" y="0"/>
                    </a:cubicBezTo>
                    <a:lnTo>
                      <a:pt x="965" y="0"/>
                    </a:lnTo>
                    <a:close/>
                    <a:moveTo>
                      <a:pt x="965" y="658"/>
                    </a:moveTo>
                    <a:lnTo>
                      <a:pt x="20635" y="658"/>
                    </a:lnTo>
                    <a:cubicBezTo>
                      <a:pt x="20816" y="658"/>
                      <a:pt x="20958" y="808"/>
                      <a:pt x="20958" y="988"/>
                    </a:cubicBezTo>
                    <a:lnTo>
                      <a:pt x="20958" y="10511"/>
                    </a:lnTo>
                    <a:cubicBezTo>
                      <a:pt x="20958" y="10697"/>
                      <a:pt x="20811" y="10841"/>
                      <a:pt x="20635" y="10841"/>
                    </a:cubicBezTo>
                    <a:lnTo>
                      <a:pt x="965" y="10841"/>
                    </a:lnTo>
                    <a:cubicBezTo>
                      <a:pt x="784" y="10841"/>
                      <a:pt x="641" y="10691"/>
                      <a:pt x="641" y="10511"/>
                    </a:cubicBezTo>
                    <a:lnTo>
                      <a:pt x="641" y="995"/>
                    </a:lnTo>
                    <a:cubicBezTo>
                      <a:pt x="641" y="810"/>
                      <a:pt x="789" y="663"/>
                      <a:pt x="965" y="663"/>
                    </a:cubicBezTo>
                    <a:lnTo>
                      <a:pt x="965" y="658"/>
                    </a:lnTo>
                    <a:close/>
                    <a:moveTo>
                      <a:pt x="1682" y="1432"/>
                    </a:moveTo>
                    <a:cubicBezTo>
                      <a:pt x="1529" y="1432"/>
                      <a:pt x="1398" y="1567"/>
                      <a:pt x="1398" y="1725"/>
                    </a:cubicBezTo>
                    <a:lnTo>
                      <a:pt x="1398" y="9792"/>
                    </a:lnTo>
                    <a:cubicBezTo>
                      <a:pt x="1398" y="9955"/>
                      <a:pt x="1523" y="10083"/>
                      <a:pt x="1682" y="10083"/>
                    </a:cubicBezTo>
                    <a:lnTo>
                      <a:pt x="19895" y="10083"/>
                    </a:lnTo>
                    <a:cubicBezTo>
                      <a:pt x="20054" y="10083"/>
                      <a:pt x="20180" y="9955"/>
                      <a:pt x="20180" y="9792"/>
                    </a:cubicBezTo>
                    <a:lnTo>
                      <a:pt x="20180" y="1725"/>
                    </a:lnTo>
                    <a:cubicBezTo>
                      <a:pt x="20180" y="1562"/>
                      <a:pt x="20054" y="1432"/>
                      <a:pt x="19895" y="1432"/>
                    </a:cubicBezTo>
                    <a:lnTo>
                      <a:pt x="1682" y="1432"/>
                    </a:lnTo>
                    <a:close/>
                    <a:moveTo>
                      <a:pt x="324" y="11673"/>
                    </a:moveTo>
                    <a:cubicBezTo>
                      <a:pt x="143" y="11673"/>
                      <a:pt x="0" y="11819"/>
                      <a:pt x="0" y="12004"/>
                    </a:cubicBezTo>
                    <a:lnTo>
                      <a:pt x="0" y="12561"/>
                    </a:lnTo>
                    <a:cubicBezTo>
                      <a:pt x="0" y="12679"/>
                      <a:pt x="59" y="12780"/>
                      <a:pt x="152" y="12841"/>
                    </a:cubicBezTo>
                    <a:cubicBezTo>
                      <a:pt x="213" y="12903"/>
                      <a:pt x="296" y="12941"/>
                      <a:pt x="384" y="12941"/>
                    </a:cubicBezTo>
                    <a:lnTo>
                      <a:pt x="9243" y="12941"/>
                    </a:lnTo>
                    <a:lnTo>
                      <a:pt x="9243" y="20610"/>
                    </a:lnTo>
                    <a:cubicBezTo>
                      <a:pt x="9243" y="21155"/>
                      <a:pt x="9615" y="21600"/>
                      <a:pt x="10075" y="21600"/>
                    </a:cubicBezTo>
                    <a:lnTo>
                      <a:pt x="11518" y="21600"/>
                    </a:lnTo>
                    <a:cubicBezTo>
                      <a:pt x="11978" y="21600"/>
                      <a:pt x="12350" y="21155"/>
                      <a:pt x="12350" y="20610"/>
                    </a:cubicBezTo>
                    <a:lnTo>
                      <a:pt x="12350" y="12941"/>
                    </a:lnTo>
                    <a:lnTo>
                      <a:pt x="21271" y="12941"/>
                    </a:lnTo>
                    <a:cubicBezTo>
                      <a:pt x="21446" y="12941"/>
                      <a:pt x="21595" y="12795"/>
                      <a:pt x="21595" y="12610"/>
                    </a:cubicBezTo>
                    <a:cubicBezTo>
                      <a:pt x="21595" y="12599"/>
                      <a:pt x="21595" y="12593"/>
                      <a:pt x="21595" y="12582"/>
                    </a:cubicBezTo>
                    <a:cubicBezTo>
                      <a:pt x="21595" y="12570"/>
                      <a:pt x="21595" y="12565"/>
                      <a:pt x="21595" y="12554"/>
                    </a:cubicBezTo>
                    <a:lnTo>
                      <a:pt x="21595" y="12004"/>
                    </a:lnTo>
                    <a:lnTo>
                      <a:pt x="21600" y="12004"/>
                    </a:lnTo>
                    <a:cubicBezTo>
                      <a:pt x="21600" y="11825"/>
                      <a:pt x="21457" y="11673"/>
                      <a:pt x="21276" y="11673"/>
                    </a:cubicBezTo>
                    <a:cubicBezTo>
                      <a:pt x="21095" y="11673"/>
                      <a:pt x="20952" y="11819"/>
                      <a:pt x="20952" y="12004"/>
                    </a:cubicBezTo>
                    <a:lnTo>
                      <a:pt x="20952" y="12285"/>
                    </a:lnTo>
                    <a:lnTo>
                      <a:pt x="14615" y="12285"/>
                    </a:lnTo>
                    <a:lnTo>
                      <a:pt x="14615" y="12004"/>
                    </a:lnTo>
                    <a:cubicBezTo>
                      <a:pt x="14615" y="11825"/>
                      <a:pt x="14472" y="11673"/>
                      <a:pt x="14291" y="11673"/>
                    </a:cubicBezTo>
                    <a:cubicBezTo>
                      <a:pt x="14111" y="11673"/>
                      <a:pt x="13968" y="11819"/>
                      <a:pt x="13968" y="12004"/>
                    </a:cubicBezTo>
                    <a:lnTo>
                      <a:pt x="13968" y="12285"/>
                    </a:lnTo>
                    <a:lnTo>
                      <a:pt x="7631" y="12285"/>
                    </a:lnTo>
                    <a:lnTo>
                      <a:pt x="7631" y="12004"/>
                    </a:lnTo>
                    <a:cubicBezTo>
                      <a:pt x="7631" y="11825"/>
                      <a:pt x="7488" y="11673"/>
                      <a:pt x="7307" y="11673"/>
                    </a:cubicBezTo>
                    <a:cubicBezTo>
                      <a:pt x="7126" y="11673"/>
                      <a:pt x="6985" y="11819"/>
                      <a:pt x="6985" y="12004"/>
                    </a:cubicBezTo>
                    <a:lnTo>
                      <a:pt x="6985" y="12285"/>
                    </a:lnTo>
                    <a:lnTo>
                      <a:pt x="646" y="12285"/>
                    </a:lnTo>
                    <a:lnTo>
                      <a:pt x="646" y="12004"/>
                    </a:lnTo>
                    <a:cubicBezTo>
                      <a:pt x="646" y="11825"/>
                      <a:pt x="505" y="11673"/>
                      <a:pt x="324" y="11673"/>
                    </a:cubicBezTo>
                    <a:close/>
                    <a:moveTo>
                      <a:pt x="9890" y="12941"/>
                    </a:moveTo>
                    <a:lnTo>
                      <a:pt x="11720" y="12941"/>
                    </a:lnTo>
                    <a:lnTo>
                      <a:pt x="11720" y="20610"/>
                    </a:lnTo>
                    <a:lnTo>
                      <a:pt x="11715" y="20610"/>
                    </a:lnTo>
                    <a:cubicBezTo>
                      <a:pt x="11715" y="20796"/>
                      <a:pt x="11611" y="20942"/>
                      <a:pt x="11523" y="20942"/>
                    </a:cubicBezTo>
                    <a:lnTo>
                      <a:pt x="10082" y="20942"/>
                    </a:lnTo>
                    <a:cubicBezTo>
                      <a:pt x="9994" y="20942"/>
                      <a:pt x="9890" y="20796"/>
                      <a:pt x="9890" y="20610"/>
                    </a:cubicBezTo>
                    <a:lnTo>
                      <a:pt x="9890" y="12941"/>
                    </a:ln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0800" tIns="50800" rIns="50800" bIns="50800" numCol="1" anchor="ctr">
                <a:noAutofit/>
              </a:bodyPr>
              <a:lstStyle/>
              <a:p>
                <a:pPr algn="ctr">
                  <a:lnSpc>
                    <a:spcPct val="80000"/>
                  </a:lnSpc>
                  <a:spcBef>
                    <a:spcPts val="0"/>
                  </a:spcBef>
                  <a:defRPr sz="4000" cap="all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DIN Condensed Bold"/>
                  </a:defRPr>
                </a:pPr>
                <a:endParaRPr/>
              </a:p>
            </p:txBody>
          </p:sp>
          <p:sp>
            <p:nvSpPr>
              <p:cNvPr id="239" name="Förändring"/>
              <p:cNvSpPr txBox="1"/>
              <p:nvPr/>
            </p:nvSpPr>
            <p:spPr>
              <a:xfrm>
                <a:off x="42173" y="121471"/>
                <a:ext cx="1200608" cy="38100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  </a:ext>
              </a:extLst>
            </p:spPr>
            <p:txBody>
              <a:bodyPr wrap="none" lIns="50800" tIns="50800" rIns="50800" bIns="50800" numCol="1" anchor="ctr">
                <a:spAutoFit/>
              </a:bodyPr>
              <a:lstStyle>
                <a:lvl1pPr>
                  <a:defRPr sz="1600" b="1">
                    <a:solidFill>
                      <a:srgbClr val="222222"/>
                    </a:solidFill>
                    <a:latin typeface="Avenir Next Regular"/>
                    <a:ea typeface="Avenir Next Regular"/>
                    <a:cs typeface="Avenir Next Regular"/>
                    <a:sym typeface="Avenir Next Regular"/>
                  </a:defRPr>
                </a:lvl1pPr>
              </a:lstStyle>
              <a:p>
                <a:r>
                  <a:t>Förändring</a:t>
                </a:r>
              </a:p>
            </p:txBody>
          </p:sp>
        </p:grpSp>
      </p:grpSp>
      <p:sp>
        <p:nvSpPr>
          <p:cNvPr id="242" name="A"/>
          <p:cNvSpPr/>
          <p:nvPr/>
        </p:nvSpPr>
        <p:spPr>
          <a:xfrm>
            <a:off x="23024989" y="8854678"/>
            <a:ext cx="1178824" cy="1272131"/>
          </a:xfrm>
          <a:prstGeom prst="rect">
            <a:avLst/>
          </a:prstGeom>
          <a:solidFill>
            <a:schemeClr val="accent5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A</a:t>
            </a:r>
          </a:p>
        </p:txBody>
      </p:sp>
      <p:sp>
        <p:nvSpPr>
          <p:cNvPr id="243" name="R"/>
          <p:cNvSpPr/>
          <p:nvPr/>
        </p:nvSpPr>
        <p:spPr>
          <a:xfrm>
            <a:off x="23024989" y="10181699"/>
            <a:ext cx="1178824" cy="1272130"/>
          </a:xfrm>
          <a:prstGeom prst="rect">
            <a:avLst/>
          </a:prstGeom>
          <a:solidFill>
            <a:srgbClr val="848B85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R</a:t>
            </a:r>
          </a:p>
        </p:txBody>
      </p:sp>
      <p:sp>
        <p:nvSpPr>
          <p:cNvPr id="244" name="Rektangel"/>
          <p:cNvSpPr/>
          <p:nvPr/>
        </p:nvSpPr>
        <p:spPr>
          <a:xfrm>
            <a:off x="20359540" y="531618"/>
            <a:ext cx="2938260" cy="1741944"/>
          </a:xfrm>
          <a:prstGeom prst="rect">
            <a:avLst/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>
              <a:lnSpc>
                <a:spcPct val="80000"/>
              </a:lnSpc>
              <a:spcBef>
                <a:spcPts val="0"/>
              </a:spcBef>
              <a:defRPr sz="4000" cap="all">
                <a:solidFill>
                  <a:srgbClr val="FFFFFF"/>
                </a:solidFill>
                <a:latin typeface="+mn-lt"/>
                <a:ea typeface="+mn-ea"/>
                <a:cs typeface="+mn-cs"/>
                <a:sym typeface="DIN Condensed Bold"/>
              </a:defRPr>
            </a:pPr>
            <a:endParaRPr/>
          </a:p>
        </p:txBody>
      </p:sp>
      <p:sp>
        <p:nvSpPr>
          <p:cNvPr id="2" name="Frihandsfigur 1">
            <a:extLst>
              <a:ext uri="{FF2B5EF4-FFF2-40B4-BE49-F238E27FC236}">
                <a16:creationId xmlns:a16="http://schemas.microsoft.com/office/drawing/2014/main" id="{B22553F5-63F1-3E8E-E108-A8E3B22BC390}"/>
              </a:ext>
            </a:extLst>
          </p:cNvPr>
          <p:cNvSpPr/>
          <p:nvPr/>
        </p:nvSpPr>
        <p:spPr>
          <a:xfrm>
            <a:off x="-89210" y="9991493"/>
            <a:ext cx="25015636" cy="4148253"/>
          </a:xfrm>
          <a:custGeom>
            <a:avLst/>
            <a:gdLst>
              <a:gd name="csX0" fmla="*/ 0 w 25015636"/>
              <a:gd name="csY0" fmla="*/ 981307 h 4148253"/>
              <a:gd name="csX1" fmla="*/ 0 w 25015636"/>
              <a:gd name="csY1" fmla="*/ 981307 h 4148253"/>
              <a:gd name="csX2" fmla="*/ 713678 w 25015636"/>
              <a:gd name="csY2" fmla="*/ 1003609 h 4148253"/>
              <a:gd name="csX3" fmla="*/ 780586 w 25015636"/>
              <a:gd name="csY3" fmla="*/ 1025912 h 4148253"/>
              <a:gd name="csX4" fmla="*/ 1003610 w 25015636"/>
              <a:gd name="csY4" fmla="*/ 1048214 h 4148253"/>
              <a:gd name="csX5" fmla="*/ 1293542 w 25015636"/>
              <a:gd name="csY5" fmla="*/ 1025912 h 4148253"/>
              <a:gd name="csX6" fmla="*/ 1427356 w 25015636"/>
              <a:gd name="csY6" fmla="*/ 914400 h 4148253"/>
              <a:gd name="csX7" fmla="*/ 1561171 w 25015636"/>
              <a:gd name="csY7" fmla="*/ 825190 h 4148253"/>
              <a:gd name="csX8" fmla="*/ 1694986 w 25015636"/>
              <a:gd name="csY8" fmla="*/ 735980 h 4148253"/>
              <a:gd name="csX9" fmla="*/ 1873405 w 25015636"/>
              <a:gd name="csY9" fmla="*/ 624468 h 4148253"/>
              <a:gd name="csX10" fmla="*/ 2007220 w 25015636"/>
              <a:gd name="csY10" fmla="*/ 557561 h 4148253"/>
              <a:gd name="csX11" fmla="*/ 2074127 w 25015636"/>
              <a:gd name="csY11" fmla="*/ 512956 h 4148253"/>
              <a:gd name="csX12" fmla="*/ 2163337 w 25015636"/>
              <a:gd name="csY12" fmla="*/ 468351 h 4148253"/>
              <a:gd name="csX13" fmla="*/ 2230244 w 25015636"/>
              <a:gd name="csY13" fmla="*/ 423746 h 4148253"/>
              <a:gd name="csX14" fmla="*/ 2297151 w 25015636"/>
              <a:gd name="csY14" fmla="*/ 401444 h 4148253"/>
              <a:gd name="csX15" fmla="*/ 2386361 w 25015636"/>
              <a:gd name="csY15" fmla="*/ 334536 h 4148253"/>
              <a:gd name="csX16" fmla="*/ 2475571 w 25015636"/>
              <a:gd name="csY16" fmla="*/ 312234 h 4148253"/>
              <a:gd name="csX17" fmla="*/ 2542478 w 25015636"/>
              <a:gd name="csY17" fmla="*/ 245327 h 4148253"/>
              <a:gd name="csX18" fmla="*/ 2609386 w 25015636"/>
              <a:gd name="csY18" fmla="*/ 200722 h 4148253"/>
              <a:gd name="csX19" fmla="*/ 2676293 w 25015636"/>
              <a:gd name="csY19" fmla="*/ 133814 h 4148253"/>
              <a:gd name="csX20" fmla="*/ 2765503 w 25015636"/>
              <a:gd name="csY20" fmla="*/ 111512 h 4148253"/>
              <a:gd name="csX21" fmla="*/ 2899317 w 25015636"/>
              <a:gd name="csY21" fmla="*/ 66907 h 4148253"/>
              <a:gd name="csX22" fmla="*/ 2966225 w 25015636"/>
              <a:gd name="csY22" fmla="*/ 44605 h 4148253"/>
              <a:gd name="csX23" fmla="*/ 3233854 w 25015636"/>
              <a:gd name="csY23" fmla="*/ 0 h 4148253"/>
              <a:gd name="csX24" fmla="*/ 3612995 w 25015636"/>
              <a:gd name="csY24" fmla="*/ 22302 h 4148253"/>
              <a:gd name="csX25" fmla="*/ 3679903 w 25015636"/>
              <a:gd name="csY25" fmla="*/ 44605 h 4148253"/>
              <a:gd name="csX26" fmla="*/ 3880625 w 25015636"/>
              <a:gd name="csY26" fmla="*/ 200722 h 4148253"/>
              <a:gd name="csX27" fmla="*/ 3925230 w 25015636"/>
              <a:gd name="csY27" fmla="*/ 267629 h 4148253"/>
              <a:gd name="csX28" fmla="*/ 3992137 w 25015636"/>
              <a:gd name="csY28" fmla="*/ 334536 h 4148253"/>
              <a:gd name="csX29" fmla="*/ 4014439 w 25015636"/>
              <a:gd name="csY29" fmla="*/ 401444 h 4148253"/>
              <a:gd name="csX30" fmla="*/ 4103649 w 25015636"/>
              <a:gd name="csY30" fmla="*/ 579863 h 4148253"/>
              <a:gd name="csX31" fmla="*/ 4125951 w 25015636"/>
              <a:gd name="csY31" fmla="*/ 669073 h 4148253"/>
              <a:gd name="csX32" fmla="*/ 4148254 w 25015636"/>
              <a:gd name="csY32" fmla="*/ 735980 h 4148253"/>
              <a:gd name="csX33" fmla="*/ 4215161 w 25015636"/>
              <a:gd name="csY33" fmla="*/ 1115122 h 4148253"/>
              <a:gd name="csX34" fmla="*/ 4371278 w 25015636"/>
              <a:gd name="csY34" fmla="*/ 1204331 h 4148253"/>
              <a:gd name="csX35" fmla="*/ 4549698 w 25015636"/>
              <a:gd name="csY35" fmla="*/ 1338146 h 4148253"/>
              <a:gd name="csX36" fmla="*/ 4683512 w 25015636"/>
              <a:gd name="csY36" fmla="*/ 1471961 h 4148253"/>
              <a:gd name="csX37" fmla="*/ 4772722 w 25015636"/>
              <a:gd name="csY37" fmla="*/ 1650380 h 4148253"/>
              <a:gd name="csX38" fmla="*/ 4795025 w 25015636"/>
              <a:gd name="csY38" fmla="*/ 1761892 h 4148253"/>
              <a:gd name="csX39" fmla="*/ 4839630 w 25015636"/>
              <a:gd name="csY39" fmla="*/ 1851102 h 4148253"/>
              <a:gd name="csX40" fmla="*/ 4906537 w 25015636"/>
              <a:gd name="csY40" fmla="*/ 2029522 h 4148253"/>
              <a:gd name="csX41" fmla="*/ 4973444 w 25015636"/>
              <a:gd name="csY41" fmla="*/ 2230244 h 4148253"/>
              <a:gd name="csX42" fmla="*/ 4995747 w 25015636"/>
              <a:gd name="csY42" fmla="*/ 2297151 h 4148253"/>
              <a:gd name="csX43" fmla="*/ 5084956 w 25015636"/>
              <a:gd name="csY43" fmla="*/ 2341756 h 4148253"/>
              <a:gd name="csX44" fmla="*/ 5151864 w 25015636"/>
              <a:gd name="csY44" fmla="*/ 2386361 h 4148253"/>
              <a:gd name="csX45" fmla="*/ 5285678 w 25015636"/>
              <a:gd name="csY45" fmla="*/ 2430966 h 4148253"/>
              <a:gd name="csX46" fmla="*/ 5954751 w 25015636"/>
              <a:gd name="csY46" fmla="*/ 2386361 h 4148253"/>
              <a:gd name="csX47" fmla="*/ 6021659 w 25015636"/>
              <a:gd name="csY47" fmla="*/ 2341756 h 4148253"/>
              <a:gd name="csX48" fmla="*/ 6110869 w 25015636"/>
              <a:gd name="csY48" fmla="*/ 2297151 h 4148253"/>
              <a:gd name="csX49" fmla="*/ 6200078 w 25015636"/>
              <a:gd name="csY49" fmla="*/ 2230244 h 4148253"/>
              <a:gd name="csX50" fmla="*/ 6289288 w 25015636"/>
              <a:gd name="csY50" fmla="*/ 2207941 h 4148253"/>
              <a:gd name="csX51" fmla="*/ 6356195 w 25015636"/>
              <a:gd name="csY51" fmla="*/ 2185639 h 4148253"/>
              <a:gd name="csX52" fmla="*/ 6846849 w 25015636"/>
              <a:gd name="csY52" fmla="*/ 2207941 h 4148253"/>
              <a:gd name="csX53" fmla="*/ 6980664 w 25015636"/>
              <a:gd name="csY53" fmla="*/ 2341756 h 4148253"/>
              <a:gd name="csX54" fmla="*/ 7047571 w 25015636"/>
              <a:gd name="csY54" fmla="*/ 2408663 h 4148253"/>
              <a:gd name="csX55" fmla="*/ 7114478 w 25015636"/>
              <a:gd name="csY55" fmla="*/ 2475570 h 4148253"/>
              <a:gd name="csX56" fmla="*/ 7159083 w 25015636"/>
              <a:gd name="csY56" fmla="*/ 2542478 h 4148253"/>
              <a:gd name="csX57" fmla="*/ 7292898 w 25015636"/>
              <a:gd name="csY57" fmla="*/ 2631687 h 4148253"/>
              <a:gd name="csX58" fmla="*/ 7359805 w 25015636"/>
              <a:gd name="csY58" fmla="*/ 2676292 h 4148253"/>
              <a:gd name="csX59" fmla="*/ 7426712 w 25015636"/>
              <a:gd name="csY59" fmla="*/ 2720897 h 4148253"/>
              <a:gd name="csX60" fmla="*/ 7582830 w 25015636"/>
              <a:gd name="csY60" fmla="*/ 2854712 h 4148253"/>
              <a:gd name="csX61" fmla="*/ 7716644 w 25015636"/>
              <a:gd name="csY61" fmla="*/ 2966224 h 4148253"/>
              <a:gd name="csX62" fmla="*/ 7805854 w 25015636"/>
              <a:gd name="csY62" fmla="*/ 2988527 h 4148253"/>
              <a:gd name="csX63" fmla="*/ 7872761 w 25015636"/>
              <a:gd name="csY63" fmla="*/ 3033131 h 4148253"/>
              <a:gd name="csX64" fmla="*/ 8318810 w 25015636"/>
              <a:gd name="csY64" fmla="*/ 3033131 h 4148253"/>
              <a:gd name="csX65" fmla="*/ 8452625 w 25015636"/>
              <a:gd name="csY65" fmla="*/ 2943922 h 4148253"/>
              <a:gd name="csX66" fmla="*/ 8608742 w 25015636"/>
              <a:gd name="csY66" fmla="*/ 2832409 h 4148253"/>
              <a:gd name="csX67" fmla="*/ 8742556 w 25015636"/>
              <a:gd name="csY67" fmla="*/ 2698595 h 4148253"/>
              <a:gd name="csX68" fmla="*/ 8876371 w 25015636"/>
              <a:gd name="csY68" fmla="*/ 2475570 h 4148253"/>
              <a:gd name="csX69" fmla="*/ 8898673 w 25015636"/>
              <a:gd name="csY69" fmla="*/ 2386361 h 4148253"/>
              <a:gd name="csX70" fmla="*/ 9077093 w 25015636"/>
              <a:gd name="csY70" fmla="*/ 2185639 h 4148253"/>
              <a:gd name="csX71" fmla="*/ 9188605 w 25015636"/>
              <a:gd name="csY71" fmla="*/ 2051824 h 4148253"/>
              <a:gd name="csX72" fmla="*/ 9277815 w 25015636"/>
              <a:gd name="csY72" fmla="*/ 1918009 h 4148253"/>
              <a:gd name="csX73" fmla="*/ 9344722 w 25015636"/>
              <a:gd name="csY73" fmla="*/ 1851102 h 4148253"/>
              <a:gd name="csX74" fmla="*/ 9567747 w 25015636"/>
              <a:gd name="csY74" fmla="*/ 1605775 h 4148253"/>
              <a:gd name="csX75" fmla="*/ 9723864 w 25015636"/>
              <a:gd name="csY75" fmla="*/ 1449658 h 4148253"/>
              <a:gd name="csX76" fmla="*/ 9790771 w 25015636"/>
              <a:gd name="csY76" fmla="*/ 1382751 h 4148253"/>
              <a:gd name="csX77" fmla="*/ 9924586 w 25015636"/>
              <a:gd name="csY77" fmla="*/ 1293541 h 4148253"/>
              <a:gd name="csX78" fmla="*/ 10080703 w 25015636"/>
              <a:gd name="csY78" fmla="*/ 1159727 h 4148253"/>
              <a:gd name="csX79" fmla="*/ 10147610 w 25015636"/>
              <a:gd name="csY79" fmla="*/ 1115122 h 4148253"/>
              <a:gd name="csX80" fmla="*/ 10236820 w 25015636"/>
              <a:gd name="csY80" fmla="*/ 1048214 h 4148253"/>
              <a:gd name="csX81" fmla="*/ 10303727 w 25015636"/>
              <a:gd name="csY81" fmla="*/ 1003609 h 4148253"/>
              <a:gd name="csX82" fmla="*/ 10437542 w 25015636"/>
              <a:gd name="csY82" fmla="*/ 959005 h 4148253"/>
              <a:gd name="csX83" fmla="*/ 10504449 w 25015636"/>
              <a:gd name="csY83" fmla="*/ 914400 h 4148253"/>
              <a:gd name="csX84" fmla="*/ 11084312 w 25015636"/>
              <a:gd name="csY84" fmla="*/ 914400 h 4148253"/>
              <a:gd name="csX85" fmla="*/ 11307337 w 25015636"/>
              <a:gd name="csY85" fmla="*/ 959005 h 4148253"/>
              <a:gd name="csX86" fmla="*/ 11418849 w 25015636"/>
              <a:gd name="csY86" fmla="*/ 1003609 h 4148253"/>
              <a:gd name="csX87" fmla="*/ 11552664 w 25015636"/>
              <a:gd name="csY87" fmla="*/ 1048214 h 4148253"/>
              <a:gd name="csX88" fmla="*/ 11686478 w 25015636"/>
              <a:gd name="csY88" fmla="*/ 1115122 h 4148253"/>
              <a:gd name="csX89" fmla="*/ 11820293 w 25015636"/>
              <a:gd name="csY89" fmla="*/ 1159727 h 4148253"/>
              <a:gd name="csX90" fmla="*/ 11954108 w 25015636"/>
              <a:gd name="csY90" fmla="*/ 1226634 h 4148253"/>
              <a:gd name="csX91" fmla="*/ 12177132 w 25015636"/>
              <a:gd name="csY91" fmla="*/ 1338146 h 4148253"/>
              <a:gd name="csX92" fmla="*/ 12266342 w 25015636"/>
              <a:gd name="csY92" fmla="*/ 1382751 h 4148253"/>
              <a:gd name="csX93" fmla="*/ 12333249 w 25015636"/>
              <a:gd name="csY93" fmla="*/ 1449658 h 4148253"/>
              <a:gd name="csX94" fmla="*/ 12511669 w 25015636"/>
              <a:gd name="csY94" fmla="*/ 1583473 h 4148253"/>
              <a:gd name="csX95" fmla="*/ 12645483 w 25015636"/>
              <a:gd name="csY95" fmla="*/ 1717287 h 4148253"/>
              <a:gd name="csX96" fmla="*/ 12756995 w 25015636"/>
              <a:gd name="csY96" fmla="*/ 1851102 h 4148253"/>
              <a:gd name="csX97" fmla="*/ 12801600 w 25015636"/>
              <a:gd name="csY97" fmla="*/ 1984917 h 4148253"/>
              <a:gd name="csX98" fmla="*/ 12846205 w 25015636"/>
              <a:gd name="csY98" fmla="*/ 2051824 h 4148253"/>
              <a:gd name="csX99" fmla="*/ 12868508 w 25015636"/>
              <a:gd name="csY99" fmla="*/ 2118731 h 4148253"/>
              <a:gd name="csX100" fmla="*/ 12980020 w 25015636"/>
              <a:gd name="csY100" fmla="*/ 2252546 h 4148253"/>
              <a:gd name="csX101" fmla="*/ 13336859 w 25015636"/>
              <a:gd name="csY101" fmla="*/ 2207941 h 4148253"/>
              <a:gd name="csX102" fmla="*/ 13515278 w 25015636"/>
              <a:gd name="csY102" fmla="*/ 2118731 h 4148253"/>
              <a:gd name="csX103" fmla="*/ 13582186 w 25015636"/>
              <a:gd name="csY103" fmla="*/ 2096429 h 4148253"/>
              <a:gd name="csX104" fmla="*/ 13671395 w 25015636"/>
              <a:gd name="csY104" fmla="*/ 2051824 h 4148253"/>
              <a:gd name="csX105" fmla="*/ 13805210 w 25015636"/>
              <a:gd name="csY105" fmla="*/ 1895707 h 4148253"/>
              <a:gd name="csX106" fmla="*/ 13894420 w 25015636"/>
              <a:gd name="csY106" fmla="*/ 1828800 h 4148253"/>
              <a:gd name="csX107" fmla="*/ 13961327 w 25015636"/>
              <a:gd name="csY107" fmla="*/ 1761892 h 4148253"/>
              <a:gd name="csX108" fmla="*/ 14206654 w 25015636"/>
              <a:gd name="csY108" fmla="*/ 1717287 h 4148253"/>
              <a:gd name="csX109" fmla="*/ 14429678 w 25015636"/>
              <a:gd name="csY109" fmla="*/ 1628078 h 4148253"/>
              <a:gd name="csX110" fmla="*/ 14541190 w 25015636"/>
              <a:gd name="csY110" fmla="*/ 1605775 h 4148253"/>
              <a:gd name="csX111" fmla="*/ 14675005 w 25015636"/>
              <a:gd name="csY111" fmla="*/ 1561170 h 4148253"/>
              <a:gd name="csX112" fmla="*/ 14741912 w 25015636"/>
              <a:gd name="csY112" fmla="*/ 1538868 h 4148253"/>
              <a:gd name="csX113" fmla="*/ 14875727 w 25015636"/>
              <a:gd name="csY113" fmla="*/ 1494263 h 4148253"/>
              <a:gd name="csX114" fmla="*/ 14964937 w 25015636"/>
              <a:gd name="csY114" fmla="*/ 1449658 h 4148253"/>
              <a:gd name="csX115" fmla="*/ 15165659 w 25015636"/>
              <a:gd name="csY115" fmla="*/ 1405053 h 4148253"/>
              <a:gd name="csX116" fmla="*/ 15366381 w 25015636"/>
              <a:gd name="csY116" fmla="*/ 1315844 h 4148253"/>
              <a:gd name="csX117" fmla="*/ 15589405 w 25015636"/>
              <a:gd name="csY117" fmla="*/ 1271239 h 4148253"/>
              <a:gd name="csX118" fmla="*/ 15946244 w 25015636"/>
              <a:gd name="csY118" fmla="*/ 1293541 h 4148253"/>
              <a:gd name="csX119" fmla="*/ 16169269 w 25015636"/>
              <a:gd name="csY119" fmla="*/ 1338146 h 4148253"/>
              <a:gd name="csX120" fmla="*/ 16258478 w 25015636"/>
              <a:gd name="csY120" fmla="*/ 1382751 h 4148253"/>
              <a:gd name="csX121" fmla="*/ 16325386 w 25015636"/>
              <a:gd name="csY121" fmla="*/ 1405053 h 4148253"/>
              <a:gd name="csX122" fmla="*/ 16459200 w 25015636"/>
              <a:gd name="csY122" fmla="*/ 1538868 h 4148253"/>
              <a:gd name="csX123" fmla="*/ 16593015 w 25015636"/>
              <a:gd name="csY123" fmla="*/ 1672683 h 4148253"/>
              <a:gd name="csX124" fmla="*/ 16682225 w 25015636"/>
              <a:gd name="csY124" fmla="*/ 1806497 h 4148253"/>
              <a:gd name="csX125" fmla="*/ 16749132 w 25015636"/>
              <a:gd name="csY125" fmla="*/ 1962614 h 4148253"/>
              <a:gd name="csX126" fmla="*/ 16793737 w 25015636"/>
              <a:gd name="csY126" fmla="*/ 2051824 h 4148253"/>
              <a:gd name="csX127" fmla="*/ 16816039 w 25015636"/>
              <a:gd name="csY127" fmla="*/ 2118731 h 4148253"/>
              <a:gd name="csX128" fmla="*/ 16860644 w 25015636"/>
              <a:gd name="csY128" fmla="*/ 2230244 h 4148253"/>
              <a:gd name="csX129" fmla="*/ 16905249 w 25015636"/>
              <a:gd name="csY129" fmla="*/ 2386361 h 4148253"/>
              <a:gd name="csX130" fmla="*/ 16927551 w 25015636"/>
              <a:gd name="csY130" fmla="*/ 2453268 h 4148253"/>
              <a:gd name="csX131" fmla="*/ 16972156 w 25015636"/>
              <a:gd name="csY131" fmla="*/ 2698595 h 4148253"/>
              <a:gd name="csX132" fmla="*/ 17016761 w 25015636"/>
              <a:gd name="csY132" fmla="*/ 2921619 h 4148253"/>
              <a:gd name="csX133" fmla="*/ 17172878 w 25015636"/>
              <a:gd name="csY133" fmla="*/ 3077736 h 4148253"/>
              <a:gd name="csX134" fmla="*/ 17239786 w 25015636"/>
              <a:gd name="csY134" fmla="*/ 3144644 h 4148253"/>
              <a:gd name="csX135" fmla="*/ 17284390 w 25015636"/>
              <a:gd name="csY135" fmla="*/ 3211551 h 4148253"/>
              <a:gd name="csX136" fmla="*/ 17418205 w 25015636"/>
              <a:gd name="csY136" fmla="*/ 3300761 h 4148253"/>
              <a:gd name="csX137" fmla="*/ 17485112 w 25015636"/>
              <a:gd name="csY137" fmla="*/ 3345366 h 4148253"/>
              <a:gd name="csX138" fmla="*/ 17618927 w 25015636"/>
              <a:gd name="csY138" fmla="*/ 3479180 h 4148253"/>
              <a:gd name="csX139" fmla="*/ 17775044 w 25015636"/>
              <a:gd name="csY139" fmla="*/ 3546087 h 4148253"/>
              <a:gd name="csX140" fmla="*/ 17998069 w 25015636"/>
              <a:gd name="csY140" fmla="*/ 3523785 h 4148253"/>
              <a:gd name="csX141" fmla="*/ 18221093 w 25015636"/>
              <a:gd name="csY141" fmla="*/ 3434575 h 4148253"/>
              <a:gd name="csX142" fmla="*/ 18399512 w 25015636"/>
              <a:gd name="csY142" fmla="*/ 3367668 h 4148253"/>
              <a:gd name="csX143" fmla="*/ 18488722 w 25015636"/>
              <a:gd name="csY143" fmla="*/ 3345366 h 4148253"/>
              <a:gd name="csX144" fmla="*/ 18622537 w 25015636"/>
              <a:gd name="csY144" fmla="*/ 3278458 h 4148253"/>
              <a:gd name="csX145" fmla="*/ 18756351 w 25015636"/>
              <a:gd name="csY145" fmla="*/ 3233853 h 4148253"/>
              <a:gd name="csX146" fmla="*/ 18823259 w 25015636"/>
              <a:gd name="csY146" fmla="*/ 3211551 h 4148253"/>
              <a:gd name="csX147" fmla="*/ 19001678 w 25015636"/>
              <a:gd name="csY147" fmla="*/ 3256156 h 4148253"/>
              <a:gd name="csX148" fmla="*/ 19135493 w 25015636"/>
              <a:gd name="csY148" fmla="*/ 3389970 h 4148253"/>
              <a:gd name="csX149" fmla="*/ 19336215 w 25015636"/>
              <a:gd name="csY149" fmla="*/ 3612995 h 4148253"/>
              <a:gd name="csX150" fmla="*/ 19403122 w 25015636"/>
              <a:gd name="csY150" fmla="*/ 3657600 h 4148253"/>
              <a:gd name="csX151" fmla="*/ 19470030 w 25015636"/>
              <a:gd name="csY151" fmla="*/ 3679902 h 4148253"/>
              <a:gd name="csX152" fmla="*/ 19536937 w 25015636"/>
              <a:gd name="csY152" fmla="*/ 3724507 h 4148253"/>
              <a:gd name="csX153" fmla="*/ 19715356 w 25015636"/>
              <a:gd name="csY153" fmla="*/ 3813717 h 4148253"/>
              <a:gd name="csX154" fmla="*/ 19804566 w 25015636"/>
              <a:gd name="csY154" fmla="*/ 3880624 h 4148253"/>
              <a:gd name="csX155" fmla="*/ 19871473 w 25015636"/>
              <a:gd name="csY155" fmla="*/ 3925229 h 4148253"/>
              <a:gd name="csX156" fmla="*/ 20049893 w 25015636"/>
              <a:gd name="csY156" fmla="*/ 4059044 h 4148253"/>
              <a:gd name="csX157" fmla="*/ 20183708 w 25015636"/>
              <a:gd name="csY157" fmla="*/ 4148253 h 4148253"/>
              <a:gd name="csX158" fmla="*/ 20429034 w 25015636"/>
              <a:gd name="csY158" fmla="*/ 4125951 h 4148253"/>
              <a:gd name="csX159" fmla="*/ 20540547 w 25015636"/>
              <a:gd name="csY159" fmla="*/ 4103648 h 4148253"/>
              <a:gd name="csX160" fmla="*/ 20674361 w 25015636"/>
              <a:gd name="csY160" fmla="*/ 4081346 h 4148253"/>
              <a:gd name="csX161" fmla="*/ 20852781 w 25015636"/>
              <a:gd name="csY161" fmla="*/ 3969834 h 4148253"/>
              <a:gd name="csX162" fmla="*/ 20941990 w 25015636"/>
              <a:gd name="csY162" fmla="*/ 3902927 h 4148253"/>
              <a:gd name="csX163" fmla="*/ 21209620 w 25015636"/>
              <a:gd name="csY163" fmla="*/ 3746809 h 4148253"/>
              <a:gd name="csX164" fmla="*/ 21343434 w 25015636"/>
              <a:gd name="csY164" fmla="*/ 3590692 h 4148253"/>
              <a:gd name="csX165" fmla="*/ 21365737 w 25015636"/>
              <a:gd name="csY165" fmla="*/ 3523785 h 4148253"/>
              <a:gd name="csX166" fmla="*/ 21454947 w 25015636"/>
              <a:gd name="csY166" fmla="*/ 3434575 h 4148253"/>
              <a:gd name="csX167" fmla="*/ 21521854 w 25015636"/>
              <a:gd name="csY167" fmla="*/ 3345366 h 4148253"/>
              <a:gd name="csX168" fmla="*/ 21544156 w 25015636"/>
              <a:gd name="csY168" fmla="*/ 3278458 h 4148253"/>
              <a:gd name="csX169" fmla="*/ 21633366 w 25015636"/>
              <a:gd name="csY169" fmla="*/ 3122341 h 4148253"/>
              <a:gd name="csX170" fmla="*/ 21700273 w 25015636"/>
              <a:gd name="csY170" fmla="*/ 3055434 h 4148253"/>
              <a:gd name="csX171" fmla="*/ 21767181 w 25015636"/>
              <a:gd name="csY171" fmla="*/ 3010829 h 4148253"/>
              <a:gd name="csX172" fmla="*/ 21878693 w 25015636"/>
              <a:gd name="csY172" fmla="*/ 2832409 h 4148253"/>
              <a:gd name="csX173" fmla="*/ 21900995 w 25015636"/>
              <a:gd name="csY173" fmla="*/ 2765502 h 4148253"/>
              <a:gd name="csX174" fmla="*/ 21945600 w 25015636"/>
              <a:gd name="csY174" fmla="*/ 2698595 h 4148253"/>
              <a:gd name="csX175" fmla="*/ 22034810 w 25015636"/>
              <a:gd name="csY175" fmla="*/ 2542478 h 4148253"/>
              <a:gd name="csX176" fmla="*/ 22213230 w 25015636"/>
              <a:gd name="csY176" fmla="*/ 2408663 h 4148253"/>
              <a:gd name="csX177" fmla="*/ 22391649 w 25015636"/>
              <a:gd name="csY177" fmla="*/ 2274848 h 4148253"/>
              <a:gd name="csX178" fmla="*/ 22503161 w 25015636"/>
              <a:gd name="csY178" fmla="*/ 2185639 h 4148253"/>
              <a:gd name="csX179" fmla="*/ 22636976 w 25015636"/>
              <a:gd name="csY179" fmla="*/ 2074127 h 4148253"/>
              <a:gd name="csX180" fmla="*/ 22703883 w 25015636"/>
              <a:gd name="csY180" fmla="*/ 2051824 h 4148253"/>
              <a:gd name="csX181" fmla="*/ 23016117 w 25015636"/>
              <a:gd name="csY181" fmla="*/ 2096429 h 4148253"/>
              <a:gd name="csX182" fmla="*/ 23529073 w 25015636"/>
              <a:gd name="csY182" fmla="*/ 2141034 h 4148253"/>
              <a:gd name="csX183" fmla="*/ 23595981 w 25015636"/>
              <a:gd name="csY183" fmla="*/ 2163336 h 4148253"/>
              <a:gd name="csX184" fmla="*/ 23685190 w 25015636"/>
              <a:gd name="csY184" fmla="*/ 2185639 h 4148253"/>
              <a:gd name="csX185" fmla="*/ 23752098 w 25015636"/>
              <a:gd name="csY185" fmla="*/ 2252546 h 4148253"/>
              <a:gd name="csX186" fmla="*/ 23952820 w 25015636"/>
              <a:gd name="csY186" fmla="*/ 2430966 h 4148253"/>
              <a:gd name="csX187" fmla="*/ 23975122 w 25015636"/>
              <a:gd name="csY187" fmla="*/ 2497873 h 4148253"/>
              <a:gd name="csX188" fmla="*/ 24064332 w 25015636"/>
              <a:gd name="csY188" fmla="*/ 2653990 h 4148253"/>
              <a:gd name="csX189" fmla="*/ 24153542 w 25015636"/>
              <a:gd name="csY189" fmla="*/ 2810107 h 4148253"/>
              <a:gd name="csX190" fmla="*/ 24265054 w 25015636"/>
              <a:gd name="csY190" fmla="*/ 2899317 h 4148253"/>
              <a:gd name="csX191" fmla="*/ 24465776 w 25015636"/>
              <a:gd name="csY191" fmla="*/ 3100039 h 4148253"/>
              <a:gd name="csX192" fmla="*/ 24554986 w 25015636"/>
              <a:gd name="csY192" fmla="*/ 3189248 h 4148253"/>
              <a:gd name="csX193" fmla="*/ 24688800 w 25015636"/>
              <a:gd name="csY193" fmla="*/ 3323063 h 4148253"/>
              <a:gd name="csX194" fmla="*/ 24778010 w 25015636"/>
              <a:gd name="csY194" fmla="*/ 3367668 h 4148253"/>
              <a:gd name="csX195" fmla="*/ 24844917 w 25015636"/>
              <a:gd name="csY195" fmla="*/ 3434575 h 4148253"/>
              <a:gd name="csX196" fmla="*/ 24889522 w 25015636"/>
              <a:gd name="csY196" fmla="*/ 3501483 h 4148253"/>
              <a:gd name="csX197" fmla="*/ 24956430 w 25015636"/>
              <a:gd name="csY197" fmla="*/ 3523785 h 4148253"/>
              <a:gd name="csX198" fmla="*/ 25001034 w 25015636"/>
              <a:gd name="csY198" fmla="*/ 3880624 h 4148253"/>
              <a:gd name="csX199" fmla="*/ 24956430 w 25015636"/>
              <a:gd name="csY199" fmla="*/ 3479180 h 4148253"/>
              <a:gd name="csX200" fmla="*/ 24956430 w 25015636"/>
              <a:gd name="csY200" fmla="*/ 3679902 h 4148253"/>
              <a:gd name="csX201" fmla="*/ 24844917 w 25015636"/>
              <a:gd name="csY201" fmla="*/ 3679902 h 414825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  <a:cxn ang="0">
                <a:pos x="csX86" y="csY86"/>
              </a:cxn>
              <a:cxn ang="0">
                <a:pos x="csX87" y="csY87"/>
              </a:cxn>
              <a:cxn ang="0">
                <a:pos x="csX88" y="csY88"/>
              </a:cxn>
              <a:cxn ang="0">
                <a:pos x="csX89" y="csY89"/>
              </a:cxn>
              <a:cxn ang="0">
                <a:pos x="csX90" y="csY90"/>
              </a:cxn>
              <a:cxn ang="0">
                <a:pos x="csX91" y="csY91"/>
              </a:cxn>
              <a:cxn ang="0">
                <a:pos x="csX92" y="csY92"/>
              </a:cxn>
              <a:cxn ang="0">
                <a:pos x="csX93" y="csY93"/>
              </a:cxn>
              <a:cxn ang="0">
                <a:pos x="csX94" y="csY94"/>
              </a:cxn>
              <a:cxn ang="0">
                <a:pos x="csX95" y="csY95"/>
              </a:cxn>
              <a:cxn ang="0">
                <a:pos x="csX96" y="csY96"/>
              </a:cxn>
              <a:cxn ang="0">
                <a:pos x="csX97" y="csY97"/>
              </a:cxn>
              <a:cxn ang="0">
                <a:pos x="csX98" y="csY98"/>
              </a:cxn>
              <a:cxn ang="0">
                <a:pos x="csX99" y="csY99"/>
              </a:cxn>
              <a:cxn ang="0">
                <a:pos x="csX100" y="csY100"/>
              </a:cxn>
              <a:cxn ang="0">
                <a:pos x="csX101" y="csY101"/>
              </a:cxn>
              <a:cxn ang="0">
                <a:pos x="csX102" y="csY102"/>
              </a:cxn>
              <a:cxn ang="0">
                <a:pos x="csX103" y="csY103"/>
              </a:cxn>
              <a:cxn ang="0">
                <a:pos x="csX104" y="csY104"/>
              </a:cxn>
              <a:cxn ang="0">
                <a:pos x="csX105" y="csY105"/>
              </a:cxn>
              <a:cxn ang="0">
                <a:pos x="csX106" y="csY106"/>
              </a:cxn>
              <a:cxn ang="0">
                <a:pos x="csX107" y="csY107"/>
              </a:cxn>
              <a:cxn ang="0">
                <a:pos x="csX108" y="csY108"/>
              </a:cxn>
              <a:cxn ang="0">
                <a:pos x="csX109" y="csY109"/>
              </a:cxn>
              <a:cxn ang="0">
                <a:pos x="csX110" y="csY110"/>
              </a:cxn>
              <a:cxn ang="0">
                <a:pos x="csX111" y="csY111"/>
              </a:cxn>
              <a:cxn ang="0">
                <a:pos x="csX112" y="csY112"/>
              </a:cxn>
              <a:cxn ang="0">
                <a:pos x="csX113" y="csY113"/>
              </a:cxn>
              <a:cxn ang="0">
                <a:pos x="csX114" y="csY114"/>
              </a:cxn>
              <a:cxn ang="0">
                <a:pos x="csX115" y="csY115"/>
              </a:cxn>
              <a:cxn ang="0">
                <a:pos x="csX116" y="csY116"/>
              </a:cxn>
              <a:cxn ang="0">
                <a:pos x="csX117" y="csY117"/>
              </a:cxn>
              <a:cxn ang="0">
                <a:pos x="csX118" y="csY118"/>
              </a:cxn>
              <a:cxn ang="0">
                <a:pos x="csX119" y="csY119"/>
              </a:cxn>
              <a:cxn ang="0">
                <a:pos x="csX120" y="csY120"/>
              </a:cxn>
              <a:cxn ang="0">
                <a:pos x="csX121" y="csY121"/>
              </a:cxn>
              <a:cxn ang="0">
                <a:pos x="csX122" y="csY122"/>
              </a:cxn>
              <a:cxn ang="0">
                <a:pos x="csX123" y="csY123"/>
              </a:cxn>
              <a:cxn ang="0">
                <a:pos x="csX124" y="csY124"/>
              </a:cxn>
              <a:cxn ang="0">
                <a:pos x="csX125" y="csY125"/>
              </a:cxn>
              <a:cxn ang="0">
                <a:pos x="csX126" y="csY126"/>
              </a:cxn>
              <a:cxn ang="0">
                <a:pos x="csX127" y="csY127"/>
              </a:cxn>
              <a:cxn ang="0">
                <a:pos x="csX128" y="csY128"/>
              </a:cxn>
              <a:cxn ang="0">
                <a:pos x="csX129" y="csY129"/>
              </a:cxn>
              <a:cxn ang="0">
                <a:pos x="csX130" y="csY130"/>
              </a:cxn>
              <a:cxn ang="0">
                <a:pos x="csX131" y="csY131"/>
              </a:cxn>
              <a:cxn ang="0">
                <a:pos x="csX132" y="csY132"/>
              </a:cxn>
              <a:cxn ang="0">
                <a:pos x="csX133" y="csY133"/>
              </a:cxn>
              <a:cxn ang="0">
                <a:pos x="csX134" y="csY134"/>
              </a:cxn>
              <a:cxn ang="0">
                <a:pos x="csX135" y="csY135"/>
              </a:cxn>
              <a:cxn ang="0">
                <a:pos x="csX136" y="csY136"/>
              </a:cxn>
              <a:cxn ang="0">
                <a:pos x="csX137" y="csY137"/>
              </a:cxn>
              <a:cxn ang="0">
                <a:pos x="csX138" y="csY138"/>
              </a:cxn>
              <a:cxn ang="0">
                <a:pos x="csX139" y="csY139"/>
              </a:cxn>
              <a:cxn ang="0">
                <a:pos x="csX140" y="csY140"/>
              </a:cxn>
              <a:cxn ang="0">
                <a:pos x="csX141" y="csY141"/>
              </a:cxn>
              <a:cxn ang="0">
                <a:pos x="csX142" y="csY142"/>
              </a:cxn>
              <a:cxn ang="0">
                <a:pos x="csX143" y="csY143"/>
              </a:cxn>
              <a:cxn ang="0">
                <a:pos x="csX144" y="csY144"/>
              </a:cxn>
              <a:cxn ang="0">
                <a:pos x="csX145" y="csY145"/>
              </a:cxn>
              <a:cxn ang="0">
                <a:pos x="csX146" y="csY146"/>
              </a:cxn>
              <a:cxn ang="0">
                <a:pos x="csX147" y="csY147"/>
              </a:cxn>
              <a:cxn ang="0">
                <a:pos x="csX148" y="csY148"/>
              </a:cxn>
              <a:cxn ang="0">
                <a:pos x="csX149" y="csY149"/>
              </a:cxn>
              <a:cxn ang="0">
                <a:pos x="csX150" y="csY150"/>
              </a:cxn>
              <a:cxn ang="0">
                <a:pos x="csX151" y="csY151"/>
              </a:cxn>
              <a:cxn ang="0">
                <a:pos x="csX152" y="csY152"/>
              </a:cxn>
              <a:cxn ang="0">
                <a:pos x="csX153" y="csY153"/>
              </a:cxn>
              <a:cxn ang="0">
                <a:pos x="csX154" y="csY154"/>
              </a:cxn>
              <a:cxn ang="0">
                <a:pos x="csX155" y="csY155"/>
              </a:cxn>
              <a:cxn ang="0">
                <a:pos x="csX156" y="csY156"/>
              </a:cxn>
              <a:cxn ang="0">
                <a:pos x="csX157" y="csY157"/>
              </a:cxn>
              <a:cxn ang="0">
                <a:pos x="csX158" y="csY158"/>
              </a:cxn>
              <a:cxn ang="0">
                <a:pos x="csX159" y="csY159"/>
              </a:cxn>
              <a:cxn ang="0">
                <a:pos x="csX160" y="csY160"/>
              </a:cxn>
              <a:cxn ang="0">
                <a:pos x="csX161" y="csY161"/>
              </a:cxn>
              <a:cxn ang="0">
                <a:pos x="csX162" y="csY162"/>
              </a:cxn>
              <a:cxn ang="0">
                <a:pos x="csX163" y="csY163"/>
              </a:cxn>
              <a:cxn ang="0">
                <a:pos x="csX164" y="csY164"/>
              </a:cxn>
              <a:cxn ang="0">
                <a:pos x="csX165" y="csY165"/>
              </a:cxn>
              <a:cxn ang="0">
                <a:pos x="csX166" y="csY166"/>
              </a:cxn>
              <a:cxn ang="0">
                <a:pos x="csX167" y="csY167"/>
              </a:cxn>
              <a:cxn ang="0">
                <a:pos x="csX168" y="csY168"/>
              </a:cxn>
              <a:cxn ang="0">
                <a:pos x="csX169" y="csY169"/>
              </a:cxn>
              <a:cxn ang="0">
                <a:pos x="csX170" y="csY170"/>
              </a:cxn>
              <a:cxn ang="0">
                <a:pos x="csX171" y="csY171"/>
              </a:cxn>
              <a:cxn ang="0">
                <a:pos x="csX172" y="csY172"/>
              </a:cxn>
              <a:cxn ang="0">
                <a:pos x="csX173" y="csY173"/>
              </a:cxn>
              <a:cxn ang="0">
                <a:pos x="csX174" y="csY174"/>
              </a:cxn>
              <a:cxn ang="0">
                <a:pos x="csX175" y="csY175"/>
              </a:cxn>
              <a:cxn ang="0">
                <a:pos x="csX176" y="csY176"/>
              </a:cxn>
              <a:cxn ang="0">
                <a:pos x="csX177" y="csY177"/>
              </a:cxn>
              <a:cxn ang="0">
                <a:pos x="csX178" y="csY178"/>
              </a:cxn>
              <a:cxn ang="0">
                <a:pos x="csX179" y="csY179"/>
              </a:cxn>
              <a:cxn ang="0">
                <a:pos x="csX180" y="csY180"/>
              </a:cxn>
              <a:cxn ang="0">
                <a:pos x="csX181" y="csY181"/>
              </a:cxn>
              <a:cxn ang="0">
                <a:pos x="csX182" y="csY182"/>
              </a:cxn>
              <a:cxn ang="0">
                <a:pos x="csX183" y="csY183"/>
              </a:cxn>
              <a:cxn ang="0">
                <a:pos x="csX184" y="csY184"/>
              </a:cxn>
              <a:cxn ang="0">
                <a:pos x="csX185" y="csY185"/>
              </a:cxn>
              <a:cxn ang="0">
                <a:pos x="csX186" y="csY186"/>
              </a:cxn>
              <a:cxn ang="0">
                <a:pos x="csX187" y="csY187"/>
              </a:cxn>
              <a:cxn ang="0">
                <a:pos x="csX188" y="csY188"/>
              </a:cxn>
              <a:cxn ang="0">
                <a:pos x="csX189" y="csY189"/>
              </a:cxn>
              <a:cxn ang="0">
                <a:pos x="csX190" y="csY190"/>
              </a:cxn>
              <a:cxn ang="0">
                <a:pos x="csX191" y="csY191"/>
              </a:cxn>
              <a:cxn ang="0">
                <a:pos x="csX192" y="csY192"/>
              </a:cxn>
              <a:cxn ang="0">
                <a:pos x="csX193" y="csY193"/>
              </a:cxn>
              <a:cxn ang="0">
                <a:pos x="csX194" y="csY194"/>
              </a:cxn>
              <a:cxn ang="0">
                <a:pos x="csX195" y="csY195"/>
              </a:cxn>
              <a:cxn ang="0">
                <a:pos x="csX196" y="csY196"/>
              </a:cxn>
              <a:cxn ang="0">
                <a:pos x="csX197" y="csY197"/>
              </a:cxn>
              <a:cxn ang="0">
                <a:pos x="csX198" y="csY198"/>
              </a:cxn>
              <a:cxn ang="0">
                <a:pos x="csX199" y="csY199"/>
              </a:cxn>
              <a:cxn ang="0">
                <a:pos x="csX200" y="csY200"/>
              </a:cxn>
              <a:cxn ang="0">
                <a:pos x="csX201" y="csY201"/>
              </a:cxn>
            </a:cxnLst>
            <a:rect l="l" t="t" r="r" b="b"/>
            <a:pathLst>
              <a:path w="25015636" h="4148253">
                <a:moveTo>
                  <a:pt x="0" y="981307"/>
                </a:moveTo>
                <a:lnTo>
                  <a:pt x="0" y="981307"/>
                </a:lnTo>
                <a:cubicBezTo>
                  <a:pt x="237893" y="988741"/>
                  <a:pt x="476057" y="990031"/>
                  <a:pt x="713678" y="1003609"/>
                </a:cubicBezTo>
                <a:cubicBezTo>
                  <a:pt x="737149" y="1004950"/>
                  <a:pt x="757350" y="1022337"/>
                  <a:pt x="780586" y="1025912"/>
                </a:cubicBezTo>
                <a:cubicBezTo>
                  <a:pt x="854429" y="1037273"/>
                  <a:pt x="929269" y="1040780"/>
                  <a:pt x="1003610" y="1048214"/>
                </a:cubicBezTo>
                <a:cubicBezTo>
                  <a:pt x="1100254" y="1040780"/>
                  <a:pt x="1198273" y="1043775"/>
                  <a:pt x="1293542" y="1025912"/>
                </a:cubicBezTo>
                <a:cubicBezTo>
                  <a:pt x="1338545" y="1017474"/>
                  <a:pt x="1398149" y="937116"/>
                  <a:pt x="1427356" y="914400"/>
                </a:cubicBezTo>
                <a:cubicBezTo>
                  <a:pt x="1469672" y="881488"/>
                  <a:pt x="1516566" y="854927"/>
                  <a:pt x="1561171" y="825190"/>
                </a:cubicBezTo>
                <a:lnTo>
                  <a:pt x="1694986" y="735980"/>
                </a:lnTo>
                <a:cubicBezTo>
                  <a:pt x="1760541" y="692277"/>
                  <a:pt x="1799425" y="664821"/>
                  <a:pt x="1873405" y="624468"/>
                </a:cubicBezTo>
                <a:cubicBezTo>
                  <a:pt x="1917186" y="600588"/>
                  <a:pt x="1963626" y="581780"/>
                  <a:pt x="2007220" y="557561"/>
                </a:cubicBezTo>
                <a:cubicBezTo>
                  <a:pt x="2030651" y="544544"/>
                  <a:pt x="2050855" y="526255"/>
                  <a:pt x="2074127" y="512956"/>
                </a:cubicBezTo>
                <a:cubicBezTo>
                  <a:pt x="2102993" y="496461"/>
                  <a:pt x="2134471" y="484846"/>
                  <a:pt x="2163337" y="468351"/>
                </a:cubicBezTo>
                <a:cubicBezTo>
                  <a:pt x="2186609" y="455052"/>
                  <a:pt x="2206270" y="435733"/>
                  <a:pt x="2230244" y="423746"/>
                </a:cubicBezTo>
                <a:cubicBezTo>
                  <a:pt x="2251271" y="413233"/>
                  <a:pt x="2274849" y="408878"/>
                  <a:pt x="2297151" y="401444"/>
                </a:cubicBezTo>
                <a:cubicBezTo>
                  <a:pt x="2326888" y="379141"/>
                  <a:pt x="2353114" y="351159"/>
                  <a:pt x="2386361" y="334536"/>
                </a:cubicBezTo>
                <a:cubicBezTo>
                  <a:pt x="2413777" y="320828"/>
                  <a:pt x="2448958" y="327441"/>
                  <a:pt x="2475571" y="312234"/>
                </a:cubicBezTo>
                <a:cubicBezTo>
                  <a:pt x="2502956" y="296586"/>
                  <a:pt x="2518248" y="265519"/>
                  <a:pt x="2542478" y="245327"/>
                </a:cubicBezTo>
                <a:cubicBezTo>
                  <a:pt x="2563070" y="228167"/>
                  <a:pt x="2588794" y="217882"/>
                  <a:pt x="2609386" y="200722"/>
                </a:cubicBezTo>
                <a:cubicBezTo>
                  <a:pt x="2633616" y="180530"/>
                  <a:pt x="2648908" y="149463"/>
                  <a:pt x="2676293" y="133814"/>
                </a:cubicBezTo>
                <a:cubicBezTo>
                  <a:pt x="2702906" y="118606"/>
                  <a:pt x="2736144" y="120320"/>
                  <a:pt x="2765503" y="111512"/>
                </a:cubicBezTo>
                <a:cubicBezTo>
                  <a:pt x="2810538" y="98002"/>
                  <a:pt x="2854712" y="81775"/>
                  <a:pt x="2899317" y="66907"/>
                </a:cubicBezTo>
                <a:cubicBezTo>
                  <a:pt x="2921620" y="59473"/>
                  <a:pt x="2943036" y="48470"/>
                  <a:pt x="2966225" y="44605"/>
                </a:cubicBezTo>
                <a:lnTo>
                  <a:pt x="3233854" y="0"/>
                </a:lnTo>
                <a:cubicBezTo>
                  <a:pt x="3360234" y="7434"/>
                  <a:pt x="3487025" y="9705"/>
                  <a:pt x="3612995" y="22302"/>
                </a:cubicBezTo>
                <a:cubicBezTo>
                  <a:pt x="3636387" y="24641"/>
                  <a:pt x="3659352" y="33188"/>
                  <a:pt x="3679903" y="44605"/>
                </a:cubicBezTo>
                <a:cubicBezTo>
                  <a:pt x="3757078" y="87480"/>
                  <a:pt x="3824575" y="133462"/>
                  <a:pt x="3880625" y="200722"/>
                </a:cubicBezTo>
                <a:cubicBezTo>
                  <a:pt x="3897785" y="221313"/>
                  <a:pt x="3908070" y="247038"/>
                  <a:pt x="3925230" y="267629"/>
                </a:cubicBezTo>
                <a:cubicBezTo>
                  <a:pt x="3945422" y="291859"/>
                  <a:pt x="3969835" y="312234"/>
                  <a:pt x="3992137" y="334536"/>
                </a:cubicBezTo>
                <a:cubicBezTo>
                  <a:pt x="3999571" y="356839"/>
                  <a:pt x="4004711" y="380042"/>
                  <a:pt x="4014439" y="401444"/>
                </a:cubicBezTo>
                <a:cubicBezTo>
                  <a:pt x="4041954" y="461977"/>
                  <a:pt x="4103649" y="579863"/>
                  <a:pt x="4103649" y="579863"/>
                </a:cubicBezTo>
                <a:cubicBezTo>
                  <a:pt x="4111083" y="609600"/>
                  <a:pt x="4117530" y="639601"/>
                  <a:pt x="4125951" y="669073"/>
                </a:cubicBezTo>
                <a:cubicBezTo>
                  <a:pt x="4132409" y="691677"/>
                  <a:pt x="4145338" y="712653"/>
                  <a:pt x="4148254" y="735980"/>
                </a:cubicBezTo>
                <a:cubicBezTo>
                  <a:pt x="4161212" y="839647"/>
                  <a:pt x="4131287" y="1014474"/>
                  <a:pt x="4215161" y="1115122"/>
                </a:cubicBezTo>
                <a:cubicBezTo>
                  <a:pt x="4243678" y="1149342"/>
                  <a:pt x="4340022" y="1183494"/>
                  <a:pt x="4371278" y="1204331"/>
                </a:cubicBezTo>
                <a:cubicBezTo>
                  <a:pt x="4433134" y="1245568"/>
                  <a:pt x="4497131" y="1285578"/>
                  <a:pt x="4549698" y="1338146"/>
                </a:cubicBezTo>
                <a:cubicBezTo>
                  <a:pt x="4594303" y="1382751"/>
                  <a:pt x="4655301" y="1415540"/>
                  <a:pt x="4683512" y="1471961"/>
                </a:cubicBezTo>
                <a:lnTo>
                  <a:pt x="4772722" y="1650380"/>
                </a:lnTo>
                <a:cubicBezTo>
                  <a:pt x="4780156" y="1687551"/>
                  <a:pt x="4783038" y="1725930"/>
                  <a:pt x="4795025" y="1761892"/>
                </a:cubicBezTo>
                <a:cubicBezTo>
                  <a:pt x="4805539" y="1793432"/>
                  <a:pt x="4826127" y="1820721"/>
                  <a:pt x="4839630" y="1851102"/>
                </a:cubicBezTo>
                <a:cubicBezTo>
                  <a:pt x="4851321" y="1877406"/>
                  <a:pt x="4896029" y="1987489"/>
                  <a:pt x="4906537" y="2029522"/>
                </a:cubicBezTo>
                <a:cubicBezTo>
                  <a:pt x="4966690" y="2270132"/>
                  <a:pt x="4884408" y="2022495"/>
                  <a:pt x="4973444" y="2230244"/>
                </a:cubicBezTo>
                <a:cubicBezTo>
                  <a:pt x="4982705" y="2251852"/>
                  <a:pt x="4979124" y="2280528"/>
                  <a:pt x="4995747" y="2297151"/>
                </a:cubicBezTo>
                <a:cubicBezTo>
                  <a:pt x="5019256" y="2320660"/>
                  <a:pt x="5056090" y="2325261"/>
                  <a:pt x="5084956" y="2341756"/>
                </a:cubicBezTo>
                <a:cubicBezTo>
                  <a:pt x="5108229" y="2355055"/>
                  <a:pt x="5127370" y="2375475"/>
                  <a:pt x="5151864" y="2386361"/>
                </a:cubicBezTo>
                <a:cubicBezTo>
                  <a:pt x="5194829" y="2405457"/>
                  <a:pt x="5285678" y="2430966"/>
                  <a:pt x="5285678" y="2430966"/>
                </a:cubicBezTo>
                <a:cubicBezTo>
                  <a:pt x="5508702" y="2416098"/>
                  <a:pt x="5732856" y="2413257"/>
                  <a:pt x="5954751" y="2386361"/>
                </a:cubicBezTo>
                <a:cubicBezTo>
                  <a:pt x="5981361" y="2383136"/>
                  <a:pt x="5998386" y="2355055"/>
                  <a:pt x="6021659" y="2341756"/>
                </a:cubicBezTo>
                <a:cubicBezTo>
                  <a:pt x="6050525" y="2325261"/>
                  <a:pt x="6082676" y="2314772"/>
                  <a:pt x="6110869" y="2297151"/>
                </a:cubicBezTo>
                <a:cubicBezTo>
                  <a:pt x="6142389" y="2277451"/>
                  <a:pt x="6166832" y="2246867"/>
                  <a:pt x="6200078" y="2230244"/>
                </a:cubicBezTo>
                <a:cubicBezTo>
                  <a:pt x="6227494" y="2216536"/>
                  <a:pt x="6259815" y="2216362"/>
                  <a:pt x="6289288" y="2207941"/>
                </a:cubicBezTo>
                <a:cubicBezTo>
                  <a:pt x="6311892" y="2201483"/>
                  <a:pt x="6333893" y="2193073"/>
                  <a:pt x="6356195" y="2185639"/>
                </a:cubicBezTo>
                <a:lnTo>
                  <a:pt x="6846849" y="2207941"/>
                </a:lnTo>
                <a:cubicBezTo>
                  <a:pt x="6908047" y="2223240"/>
                  <a:pt x="6936059" y="2297151"/>
                  <a:pt x="6980664" y="2341756"/>
                </a:cubicBezTo>
                <a:lnTo>
                  <a:pt x="7047571" y="2408663"/>
                </a:lnTo>
                <a:cubicBezTo>
                  <a:pt x="7069873" y="2430965"/>
                  <a:pt x="7096983" y="2449327"/>
                  <a:pt x="7114478" y="2475570"/>
                </a:cubicBezTo>
                <a:cubicBezTo>
                  <a:pt x="7129346" y="2497873"/>
                  <a:pt x="7138911" y="2524827"/>
                  <a:pt x="7159083" y="2542478"/>
                </a:cubicBezTo>
                <a:cubicBezTo>
                  <a:pt x="7199427" y="2577779"/>
                  <a:pt x="7248293" y="2601951"/>
                  <a:pt x="7292898" y="2631687"/>
                </a:cubicBezTo>
                <a:lnTo>
                  <a:pt x="7359805" y="2676292"/>
                </a:lnTo>
                <a:cubicBezTo>
                  <a:pt x="7382107" y="2691160"/>
                  <a:pt x="7407759" y="2701944"/>
                  <a:pt x="7426712" y="2720897"/>
                </a:cubicBezTo>
                <a:cubicBezTo>
                  <a:pt x="7694745" y="2988930"/>
                  <a:pt x="7379033" y="2684882"/>
                  <a:pt x="7582830" y="2854712"/>
                </a:cubicBezTo>
                <a:cubicBezTo>
                  <a:pt x="7639569" y="2901994"/>
                  <a:pt x="7648243" y="2936909"/>
                  <a:pt x="7716644" y="2966224"/>
                </a:cubicBezTo>
                <a:cubicBezTo>
                  <a:pt x="7744817" y="2978298"/>
                  <a:pt x="7776117" y="2981093"/>
                  <a:pt x="7805854" y="2988527"/>
                </a:cubicBezTo>
                <a:cubicBezTo>
                  <a:pt x="7828156" y="3003395"/>
                  <a:pt x="7848124" y="3022572"/>
                  <a:pt x="7872761" y="3033131"/>
                </a:cubicBezTo>
                <a:cubicBezTo>
                  <a:pt x="8003110" y="3088995"/>
                  <a:pt x="8220969" y="3039246"/>
                  <a:pt x="8318810" y="3033131"/>
                </a:cubicBezTo>
                <a:cubicBezTo>
                  <a:pt x="8436391" y="2993938"/>
                  <a:pt x="8341252" y="3036732"/>
                  <a:pt x="8452625" y="2943922"/>
                </a:cubicBezTo>
                <a:cubicBezTo>
                  <a:pt x="8615501" y="2808193"/>
                  <a:pt x="8407893" y="3013174"/>
                  <a:pt x="8608742" y="2832409"/>
                </a:cubicBezTo>
                <a:cubicBezTo>
                  <a:pt x="8655629" y="2790210"/>
                  <a:pt x="8707565" y="2751081"/>
                  <a:pt x="8742556" y="2698595"/>
                </a:cubicBezTo>
                <a:cubicBezTo>
                  <a:pt x="8850208" y="2537117"/>
                  <a:pt x="8807792" y="2612729"/>
                  <a:pt x="8876371" y="2475570"/>
                </a:cubicBezTo>
                <a:cubicBezTo>
                  <a:pt x="8883805" y="2445834"/>
                  <a:pt x="8883787" y="2413155"/>
                  <a:pt x="8898673" y="2386361"/>
                </a:cubicBezTo>
                <a:cubicBezTo>
                  <a:pt x="8944390" y="2304069"/>
                  <a:pt x="9015855" y="2253681"/>
                  <a:pt x="9077093" y="2185639"/>
                </a:cubicBezTo>
                <a:cubicBezTo>
                  <a:pt x="9115935" y="2142481"/>
                  <a:pt x="9153768" y="2098274"/>
                  <a:pt x="9188605" y="2051824"/>
                </a:cubicBezTo>
                <a:cubicBezTo>
                  <a:pt x="9220770" y="2008937"/>
                  <a:pt x="9244903" y="1960325"/>
                  <a:pt x="9277815" y="1918009"/>
                </a:cubicBezTo>
                <a:cubicBezTo>
                  <a:pt x="9297179" y="1893113"/>
                  <a:pt x="9324196" y="1875049"/>
                  <a:pt x="9344722" y="1851102"/>
                </a:cubicBezTo>
                <a:cubicBezTo>
                  <a:pt x="9566850" y="1591954"/>
                  <a:pt x="9165454" y="2008068"/>
                  <a:pt x="9567747" y="1605775"/>
                </a:cubicBezTo>
                <a:lnTo>
                  <a:pt x="9723864" y="1449658"/>
                </a:lnTo>
                <a:cubicBezTo>
                  <a:pt x="9746166" y="1427356"/>
                  <a:pt x="9764528" y="1400246"/>
                  <a:pt x="9790771" y="1382751"/>
                </a:cubicBezTo>
                <a:cubicBezTo>
                  <a:pt x="9835376" y="1353014"/>
                  <a:pt x="9881699" y="1325706"/>
                  <a:pt x="9924586" y="1293541"/>
                </a:cubicBezTo>
                <a:cubicBezTo>
                  <a:pt x="10258683" y="1042968"/>
                  <a:pt x="9801126" y="1392707"/>
                  <a:pt x="10080703" y="1159727"/>
                </a:cubicBezTo>
                <a:cubicBezTo>
                  <a:pt x="10101295" y="1142567"/>
                  <a:pt x="10125799" y="1130702"/>
                  <a:pt x="10147610" y="1115122"/>
                </a:cubicBezTo>
                <a:cubicBezTo>
                  <a:pt x="10177857" y="1093517"/>
                  <a:pt x="10206573" y="1069819"/>
                  <a:pt x="10236820" y="1048214"/>
                </a:cubicBezTo>
                <a:cubicBezTo>
                  <a:pt x="10258631" y="1032634"/>
                  <a:pt x="10279233" y="1014495"/>
                  <a:pt x="10303727" y="1003609"/>
                </a:cubicBezTo>
                <a:cubicBezTo>
                  <a:pt x="10346692" y="984513"/>
                  <a:pt x="10437542" y="959005"/>
                  <a:pt x="10437542" y="959005"/>
                </a:cubicBezTo>
                <a:cubicBezTo>
                  <a:pt x="10459844" y="944137"/>
                  <a:pt x="10480475" y="926387"/>
                  <a:pt x="10504449" y="914400"/>
                </a:cubicBezTo>
                <a:cubicBezTo>
                  <a:pt x="10663412" y="834917"/>
                  <a:pt x="11059717" y="913331"/>
                  <a:pt x="11084312" y="914400"/>
                </a:cubicBezTo>
                <a:cubicBezTo>
                  <a:pt x="11150206" y="925382"/>
                  <a:pt x="11240790" y="936823"/>
                  <a:pt x="11307337" y="959005"/>
                </a:cubicBezTo>
                <a:cubicBezTo>
                  <a:pt x="11345317" y="971665"/>
                  <a:pt x="11381225" y="989928"/>
                  <a:pt x="11418849" y="1003609"/>
                </a:cubicBezTo>
                <a:cubicBezTo>
                  <a:pt x="11463036" y="1019677"/>
                  <a:pt x="11509263" y="1030130"/>
                  <a:pt x="11552664" y="1048214"/>
                </a:cubicBezTo>
                <a:cubicBezTo>
                  <a:pt x="11598697" y="1067395"/>
                  <a:pt x="11640445" y="1095941"/>
                  <a:pt x="11686478" y="1115122"/>
                </a:cubicBezTo>
                <a:cubicBezTo>
                  <a:pt x="11729879" y="1133206"/>
                  <a:pt x="11776892" y="1141643"/>
                  <a:pt x="11820293" y="1159727"/>
                </a:cubicBezTo>
                <a:cubicBezTo>
                  <a:pt x="11866327" y="1178908"/>
                  <a:pt x="11908708" y="1205998"/>
                  <a:pt x="11954108" y="1226634"/>
                </a:cubicBezTo>
                <a:cubicBezTo>
                  <a:pt x="12247077" y="1359801"/>
                  <a:pt x="11878393" y="1172180"/>
                  <a:pt x="12177132" y="1338146"/>
                </a:cubicBezTo>
                <a:cubicBezTo>
                  <a:pt x="12206195" y="1354292"/>
                  <a:pt x="12239288" y="1363427"/>
                  <a:pt x="12266342" y="1382751"/>
                </a:cubicBezTo>
                <a:cubicBezTo>
                  <a:pt x="12292007" y="1401083"/>
                  <a:pt x="12308838" y="1429686"/>
                  <a:pt x="12333249" y="1449658"/>
                </a:cubicBezTo>
                <a:cubicBezTo>
                  <a:pt x="12390786" y="1496734"/>
                  <a:pt x="12459102" y="1530906"/>
                  <a:pt x="12511669" y="1583473"/>
                </a:cubicBezTo>
                <a:cubicBezTo>
                  <a:pt x="12556274" y="1628078"/>
                  <a:pt x="12610492" y="1664801"/>
                  <a:pt x="12645483" y="1717287"/>
                </a:cubicBezTo>
                <a:cubicBezTo>
                  <a:pt x="12707583" y="1810438"/>
                  <a:pt x="12671134" y="1765241"/>
                  <a:pt x="12756995" y="1851102"/>
                </a:cubicBezTo>
                <a:cubicBezTo>
                  <a:pt x="12771863" y="1895707"/>
                  <a:pt x="12775519" y="1945796"/>
                  <a:pt x="12801600" y="1984917"/>
                </a:cubicBezTo>
                <a:cubicBezTo>
                  <a:pt x="12816468" y="2007219"/>
                  <a:pt x="12834218" y="2027850"/>
                  <a:pt x="12846205" y="2051824"/>
                </a:cubicBezTo>
                <a:cubicBezTo>
                  <a:pt x="12856719" y="2072851"/>
                  <a:pt x="12857995" y="2097704"/>
                  <a:pt x="12868508" y="2118731"/>
                </a:cubicBezTo>
                <a:cubicBezTo>
                  <a:pt x="12899560" y="2180836"/>
                  <a:pt x="12930691" y="2203218"/>
                  <a:pt x="12980020" y="2252546"/>
                </a:cubicBezTo>
                <a:cubicBezTo>
                  <a:pt x="13037529" y="2246795"/>
                  <a:pt x="13256763" y="2229786"/>
                  <a:pt x="13336859" y="2207941"/>
                </a:cubicBezTo>
                <a:cubicBezTo>
                  <a:pt x="13506649" y="2161634"/>
                  <a:pt x="13392705" y="2180017"/>
                  <a:pt x="13515278" y="2118731"/>
                </a:cubicBezTo>
                <a:cubicBezTo>
                  <a:pt x="13536305" y="2108218"/>
                  <a:pt x="13560578" y="2105690"/>
                  <a:pt x="13582186" y="2096429"/>
                </a:cubicBezTo>
                <a:cubicBezTo>
                  <a:pt x="13612744" y="2083333"/>
                  <a:pt x="13641659" y="2066692"/>
                  <a:pt x="13671395" y="2051824"/>
                </a:cubicBezTo>
                <a:cubicBezTo>
                  <a:pt x="13724278" y="1981314"/>
                  <a:pt x="13739978" y="1951620"/>
                  <a:pt x="13805210" y="1895707"/>
                </a:cubicBezTo>
                <a:cubicBezTo>
                  <a:pt x="13833432" y="1871517"/>
                  <a:pt x="13866198" y="1852990"/>
                  <a:pt x="13894420" y="1828800"/>
                </a:cubicBezTo>
                <a:cubicBezTo>
                  <a:pt x="13918367" y="1808274"/>
                  <a:pt x="13935084" y="1779388"/>
                  <a:pt x="13961327" y="1761892"/>
                </a:cubicBezTo>
                <a:cubicBezTo>
                  <a:pt x="14008928" y="1730158"/>
                  <a:pt x="14199096" y="1718232"/>
                  <a:pt x="14206654" y="1717287"/>
                </a:cubicBezTo>
                <a:cubicBezTo>
                  <a:pt x="14280995" y="1687551"/>
                  <a:pt x="14351165" y="1643781"/>
                  <a:pt x="14429678" y="1628078"/>
                </a:cubicBezTo>
                <a:cubicBezTo>
                  <a:pt x="14466849" y="1620644"/>
                  <a:pt x="14504619" y="1615749"/>
                  <a:pt x="14541190" y="1605775"/>
                </a:cubicBezTo>
                <a:cubicBezTo>
                  <a:pt x="14586551" y="1593404"/>
                  <a:pt x="14630400" y="1576038"/>
                  <a:pt x="14675005" y="1561170"/>
                </a:cubicBezTo>
                <a:lnTo>
                  <a:pt x="14741912" y="1538868"/>
                </a:lnTo>
                <a:cubicBezTo>
                  <a:pt x="14741923" y="1538864"/>
                  <a:pt x="14875716" y="1494268"/>
                  <a:pt x="14875727" y="1494263"/>
                </a:cubicBezTo>
                <a:cubicBezTo>
                  <a:pt x="14905464" y="1479395"/>
                  <a:pt x="14933807" y="1461332"/>
                  <a:pt x="14964937" y="1449658"/>
                </a:cubicBezTo>
                <a:cubicBezTo>
                  <a:pt x="15018334" y="1429634"/>
                  <a:pt x="15113860" y="1419180"/>
                  <a:pt x="15165659" y="1405053"/>
                </a:cubicBezTo>
                <a:cubicBezTo>
                  <a:pt x="15418818" y="1336009"/>
                  <a:pt x="15206811" y="1395628"/>
                  <a:pt x="15366381" y="1315844"/>
                </a:cubicBezTo>
                <a:cubicBezTo>
                  <a:pt x="15428666" y="1284702"/>
                  <a:pt x="15531862" y="1279459"/>
                  <a:pt x="15589405" y="1271239"/>
                </a:cubicBezTo>
                <a:cubicBezTo>
                  <a:pt x="15708351" y="1278673"/>
                  <a:pt x="15827851" y="1279880"/>
                  <a:pt x="15946244" y="1293541"/>
                </a:cubicBezTo>
                <a:cubicBezTo>
                  <a:pt x="16021558" y="1302231"/>
                  <a:pt x="16169269" y="1338146"/>
                  <a:pt x="16169269" y="1338146"/>
                </a:cubicBezTo>
                <a:cubicBezTo>
                  <a:pt x="16199005" y="1353014"/>
                  <a:pt x="16227920" y="1369655"/>
                  <a:pt x="16258478" y="1382751"/>
                </a:cubicBezTo>
                <a:cubicBezTo>
                  <a:pt x="16280086" y="1392012"/>
                  <a:pt x="16306829" y="1390620"/>
                  <a:pt x="16325386" y="1405053"/>
                </a:cubicBezTo>
                <a:cubicBezTo>
                  <a:pt x="16375179" y="1443781"/>
                  <a:pt x="16414595" y="1494263"/>
                  <a:pt x="16459200" y="1538868"/>
                </a:cubicBezTo>
                <a:lnTo>
                  <a:pt x="16593015" y="1672683"/>
                </a:lnTo>
                <a:cubicBezTo>
                  <a:pt x="16622752" y="1717288"/>
                  <a:pt x="16658251" y="1758548"/>
                  <a:pt x="16682225" y="1806497"/>
                </a:cubicBezTo>
                <a:cubicBezTo>
                  <a:pt x="16830162" y="2102371"/>
                  <a:pt x="16650684" y="1732902"/>
                  <a:pt x="16749132" y="1962614"/>
                </a:cubicBezTo>
                <a:cubicBezTo>
                  <a:pt x="16762228" y="1993172"/>
                  <a:pt x="16780641" y="2021266"/>
                  <a:pt x="16793737" y="2051824"/>
                </a:cubicBezTo>
                <a:cubicBezTo>
                  <a:pt x="16802997" y="2073432"/>
                  <a:pt x="16807785" y="2096719"/>
                  <a:pt x="16816039" y="2118731"/>
                </a:cubicBezTo>
                <a:cubicBezTo>
                  <a:pt x="16830096" y="2156216"/>
                  <a:pt x="16846587" y="2192759"/>
                  <a:pt x="16860644" y="2230244"/>
                </a:cubicBezTo>
                <a:cubicBezTo>
                  <a:pt x="16892732" y="2315810"/>
                  <a:pt x="16877126" y="2287929"/>
                  <a:pt x="16905249" y="2386361"/>
                </a:cubicBezTo>
                <a:cubicBezTo>
                  <a:pt x="16911707" y="2408965"/>
                  <a:pt x="16921093" y="2430664"/>
                  <a:pt x="16927551" y="2453268"/>
                </a:cubicBezTo>
                <a:cubicBezTo>
                  <a:pt x="16964075" y="2581101"/>
                  <a:pt x="16942996" y="2533357"/>
                  <a:pt x="16972156" y="2698595"/>
                </a:cubicBezTo>
                <a:cubicBezTo>
                  <a:pt x="16985331" y="2773255"/>
                  <a:pt x="16974707" y="2858538"/>
                  <a:pt x="17016761" y="2921619"/>
                </a:cubicBezTo>
                <a:cubicBezTo>
                  <a:pt x="17096720" y="3041558"/>
                  <a:pt x="17024542" y="2947942"/>
                  <a:pt x="17172878" y="3077736"/>
                </a:cubicBezTo>
                <a:cubicBezTo>
                  <a:pt x="17196615" y="3098506"/>
                  <a:pt x="17219594" y="3120414"/>
                  <a:pt x="17239786" y="3144644"/>
                </a:cubicBezTo>
                <a:cubicBezTo>
                  <a:pt x="17256945" y="3165235"/>
                  <a:pt x="17264218" y="3193900"/>
                  <a:pt x="17284390" y="3211551"/>
                </a:cubicBezTo>
                <a:cubicBezTo>
                  <a:pt x="17324734" y="3246853"/>
                  <a:pt x="17373600" y="3271024"/>
                  <a:pt x="17418205" y="3300761"/>
                </a:cubicBezTo>
                <a:cubicBezTo>
                  <a:pt x="17440507" y="3315629"/>
                  <a:pt x="17466159" y="3326413"/>
                  <a:pt x="17485112" y="3345366"/>
                </a:cubicBezTo>
                <a:cubicBezTo>
                  <a:pt x="17529717" y="3389971"/>
                  <a:pt x="17559084" y="3459232"/>
                  <a:pt x="17618927" y="3479180"/>
                </a:cubicBezTo>
                <a:cubicBezTo>
                  <a:pt x="17717374" y="3511997"/>
                  <a:pt x="17664807" y="3490970"/>
                  <a:pt x="17775044" y="3546087"/>
                </a:cubicBezTo>
                <a:cubicBezTo>
                  <a:pt x="17849386" y="3538653"/>
                  <a:pt x="17924636" y="3537554"/>
                  <a:pt x="17998069" y="3523785"/>
                </a:cubicBezTo>
                <a:cubicBezTo>
                  <a:pt x="18109708" y="3502853"/>
                  <a:pt x="18127812" y="3476033"/>
                  <a:pt x="18221093" y="3434575"/>
                </a:cubicBezTo>
                <a:cubicBezTo>
                  <a:pt x="18263516" y="3415720"/>
                  <a:pt x="18348013" y="3382382"/>
                  <a:pt x="18399512" y="3367668"/>
                </a:cubicBezTo>
                <a:cubicBezTo>
                  <a:pt x="18428984" y="3359247"/>
                  <a:pt x="18459250" y="3353787"/>
                  <a:pt x="18488722" y="3345366"/>
                </a:cubicBezTo>
                <a:cubicBezTo>
                  <a:pt x="18659526" y="3296565"/>
                  <a:pt x="18446603" y="3356651"/>
                  <a:pt x="18622537" y="3278458"/>
                </a:cubicBezTo>
                <a:cubicBezTo>
                  <a:pt x="18665502" y="3259362"/>
                  <a:pt x="18711746" y="3248721"/>
                  <a:pt x="18756351" y="3233853"/>
                </a:cubicBezTo>
                <a:lnTo>
                  <a:pt x="18823259" y="3211551"/>
                </a:lnTo>
                <a:cubicBezTo>
                  <a:pt x="18830235" y="3212946"/>
                  <a:pt x="18977937" y="3237691"/>
                  <a:pt x="19001678" y="3256156"/>
                </a:cubicBezTo>
                <a:cubicBezTo>
                  <a:pt x="19051471" y="3294884"/>
                  <a:pt x="19097645" y="3339505"/>
                  <a:pt x="19135493" y="3389970"/>
                </a:cubicBezTo>
                <a:cubicBezTo>
                  <a:pt x="19193080" y="3466753"/>
                  <a:pt x="19256164" y="3559627"/>
                  <a:pt x="19336215" y="3612995"/>
                </a:cubicBezTo>
                <a:cubicBezTo>
                  <a:pt x="19358517" y="3627863"/>
                  <a:pt x="19379148" y="3645613"/>
                  <a:pt x="19403122" y="3657600"/>
                </a:cubicBezTo>
                <a:cubicBezTo>
                  <a:pt x="19424149" y="3668113"/>
                  <a:pt x="19447727" y="3672468"/>
                  <a:pt x="19470030" y="3679902"/>
                </a:cubicBezTo>
                <a:cubicBezTo>
                  <a:pt x="19492332" y="3694770"/>
                  <a:pt x="19513406" y="3711672"/>
                  <a:pt x="19536937" y="3724507"/>
                </a:cubicBezTo>
                <a:cubicBezTo>
                  <a:pt x="19595311" y="3756347"/>
                  <a:pt x="19662162" y="3773821"/>
                  <a:pt x="19715356" y="3813717"/>
                </a:cubicBezTo>
                <a:cubicBezTo>
                  <a:pt x="19745093" y="3836019"/>
                  <a:pt x="19774319" y="3859019"/>
                  <a:pt x="19804566" y="3880624"/>
                </a:cubicBezTo>
                <a:cubicBezTo>
                  <a:pt x="19826377" y="3896204"/>
                  <a:pt x="19849796" y="3909464"/>
                  <a:pt x="19871473" y="3925229"/>
                </a:cubicBezTo>
                <a:cubicBezTo>
                  <a:pt x="19931596" y="3968955"/>
                  <a:pt x="19988037" y="4017807"/>
                  <a:pt x="20049893" y="4059044"/>
                </a:cubicBezTo>
                <a:lnTo>
                  <a:pt x="20183708" y="4148253"/>
                </a:lnTo>
                <a:cubicBezTo>
                  <a:pt x="20265483" y="4140819"/>
                  <a:pt x="20347556" y="4136136"/>
                  <a:pt x="20429034" y="4125951"/>
                </a:cubicBezTo>
                <a:cubicBezTo>
                  <a:pt x="20466648" y="4121249"/>
                  <a:pt x="20503251" y="4110429"/>
                  <a:pt x="20540547" y="4103648"/>
                </a:cubicBezTo>
                <a:cubicBezTo>
                  <a:pt x="20585038" y="4095559"/>
                  <a:pt x="20629756" y="4088780"/>
                  <a:pt x="20674361" y="4081346"/>
                </a:cubicBezTo>
                <a:cubicBezTo>
                  <a:pt x="20808403" y="3947306"/>
                  <a:pt x="20662704" y="4075433"/>
                  <a:pt x="20852781" y="3969834"/>
                </a:cubicBezTo>
                <a:cubicBezTo>
                  <a:pt x="20885274" y="3951782"/>
                  <a:pt x="20909717" y="3921369"/>
                  <a:pt x="20941990" y="3902927"/>
                </a:cubicBezTo>
                <a:cubicBezTo>
                  <a:pt x="21114648" y="3804265"/>
                  <a:pt x="20888555" y="4067871"/>
                  <a:pt x="21209620" y="3746809"/>
                </a:cubicBezTo>
                <a:cubicBezTo>
                  <a:pt x="21264499" y="3691931"/>
                  <a:pt x="21309466" y="3658629"/>
                  <a:pt x="21343434" y="3590692"/>
                </a:cubicBezTo>
                <a:cubicBezTo>
                  <a:pt x="21353947" y="3569665"/>
                  <a:pt x="21352073" y="3542915"/>
                  <a:pt x="21365737" y="3523785"/>
                </a:cubicBezTo>
                <a:cubicBezTo>
                  <a:pt x="21390181" y="3489564"/>
                  <a:pt x="21427254" y="3466224"/>
                  <a:pt x="21454947" y="3434575"/>
                </a:cubicBezTo>
                <a:cubicBezTo>
                  <a:pt x="21479424" y="3406601"/>
                  <a:pt x="21499552" y="3375102"/>
                  <a:pt x="21521854" y="3345366"/>
                </a:cubicBezTo>
                <a:cubicBezTo>
                  <a:pt x="21529288" y="3323063"/>
                  <a:pt x="21534895" y="3300066"/>
                  <a:pt x="21544156" y="3278458"/>
                </a:cubicBezTo>
                <a:cubicBezTo>
                  <a:pt x="21563403" y="3233547"/>
                  <a:pt x="21600427" y="3161868"/>
                  <a:pt x="21633366" y="3122341"/>
                </a:cubicBezTo>
                <a:cubicBezTo>
                  <a:pt x="21653558" y="3098111"/>
                  <a:pt x="21676043" y="3075626"/>
                  <a:pt x="21700273" y="3055434"/>
                </a:cubicBezTo>
                <a:cubicBezTo>
                  <a:pt x="21720865" y="3038274"/>
                  <a:pt x="21744878" y="3025697"/>
                  <a:pt x="21767181" y="3010829"/>
                </a:cubicBezTo>
                <a:cubicBezTo>
                  <a:pt x="21802568" y="2957749"/>
                  <a:pt x="21851791" y="2886214"/>
                  <a:pt x="21878693" y="2832409"/>
                </a:cubicBezTo>
                <a:cubicBezTo>
                  <a:pt x="21889206" y="2811382"/>
                  <a:pt x="21890482" y="2786529"/>
                  <a:pt x="21900995" y="2765502"/>
                </a:cubicBezTo>
                <a:cubicBezTo>
                  <a:pt x="21912982" y="2741528"/>
                  <a:pt x="21933613" y="2722569"/>
                  <a:pt x="21945600" y="2698595"/>
                </a:cubicBezTo>
                <a:cubicBezTo>
                  <a:pt x="21996635" y="2596525"/>
                  <a:pt x="21926954" y="2650334"/>
                  <a:pt x="22034810" y="2542478"/>
                </a:cubicBezTo>
                <a:cubicBezTo>
                  <a:pt x="22112169" y="2465119"/>
                  <a:pt x="22137732" y="2463571"/>
                  <a:pt x="22213230" y="2408663"/>
                </a:cubicBezTo>
                <a:cubicBezTo>
                  <a:pt x="22273353" y="2364937"/>
                  <a:pt x="22332724" y="2320175"/>
                  <a:pt x="22391649" y="2274848"/>
                </a:cubicBezTo>
                <a:cubicBezTo>
                  <a:pt x="22429379" y="2245825"/>
                  <a:pt x="22469502" y="2219298"/>
                  <a:pt x="22503161" y="2185639"/>
                </a:cubicBezTo>
                <a:cubicBezTo>
                  <a:pt x="22552487" y="2136313"/>
                  <a:pt x="22574874" y="2105178"/>
                  <a:pt x="22636976" y="2074127"/>
                </a:cubicBezTo>
                <a:cubicBezTo>
                  <a:pt x="22658003" y="2063614"/>
                  <a:pt x="22681581" y="2059258"/>
                  <a:pt x="22703883" y="2051824"/>
                </a:cubicBezTo>
                <a:cubicBezTo>
                  <a:pt x="22816420" y="2070581"/>
                  <a:pt x="22899389" y="2086279"/>
                  <a:pt x="23016117" y="2096429"/>
                </a:cubicBezTo>
                <a:cubicBezTo>
                  <a:pt x="23620740" y="2149004"/>
                  <a:pt x="23126984" y="2090772"/>
                  <a:pt x="23529073" y="2141034"/>
                </a:cubicBezTo>
                <a:cubicBezTo>
                  <a:pt x="23551376" y="2148468"/>
                  <a:pt x="23573377" y="2156878"/>
                  <a:pt x="23595981" y="2163336"/>
                </a:cubicBezTo>
                <a:cubicBezTo>
                  <a:pt x="23625453" y="2171757"/>
                  <a:pt x="23658577" y="2170432"/>
                  <a:pt x="23685190" y="2185639"/>
                </a:cubicBezTo>
                <a:cubicBezTo>
                  <a:pt x="23712575" y="2201288"/>
                  <a:pt x="23727201" y="2233182"/>
                  <a:pt x="23752098" y="2252546"/>
                </a:cubicBezTo>
                <a:cubicBezTo>
                  <a:pt x="23949787" y="2406304"/>
                  <a:pt x="23830902" y="2268410"/>
                  <a:pt x="23952820" y="2430966"/>
                </a:cubicBezTo>
                <a:cubicBezTo>
                  <a:pt x="23960254" y="2453268"/>
                  <a:pt x="23965862" y="2476265"/>
                  <a:pt x="23975122" y="2497873"/>
                </a:cubicBezTo>
                <a:cubicBezTo>
                  <a:pt x="24009077" y="2577102"/>
                  <a:pt x="24019535" y="2586796"/>
                  <a:pt x="24064332" y="2653990"/>
                </a:cubicBezTo>
                <a:cubicBezTo>
                  <a:pt x="24089849" y="2730543"/>
                  <a:pt x="24086030" y="2742595"/>
                  <a:pt x="24153542" y="2810107"/>
                </a:cubicBezTo>
                <a:cubicBezTo>
                  <a:pt x="24187202" y="2843767"/>
                  <a:pt x="24230172" y="2866926"/>
                  <a:pt x="24265054" y="2899317"/>
                </a:cubicBezTo>
                <a:cubicBezTo>
                  <a:pt x="24334392" y="2963702"/>
                  <a:pt x="24398869" y="3033132"/>
                  <a:pt x="24465776" y="3100039"/>
                </a:cubicBezTo>
                <a:lnTo>
                  <a:pt x="24554986" y="3189248"/>
                </a:lnTo>
                <a:lnTo>
                  <a:pt x="24688800" y="3323063"/>
                </a:lnTo>
                <a:cubicBezTo>
                  <a:pt x="24718537" y="3337931"/>
                  <a:pt x="24750956" y="3348344"/>
                  <a:pt x="24778010" y="3367668"/>
                </a:cubicBezTo>
                <a:cubicBezTo>
                  <a:pt x="24803675" y="3386000"/>
                  <a:pt x="24824725" y="3410345"/>
                  <a:pt x="24844917" y="3434575"/>
                </a:cubicBezTo>
                <a:cubicBezTo>
                  <a:pt x="24862077" y="3455167"/>
                  <a:pt x="24868591" y="3484738"/>
                  <a:pt x="24889522" y="3501483"/>
                </a:cubicBezTo>
                <a:cubicBezTo>
                  <a:pt x="24907879" y="3516169"/>
                  <a:pt x="24934127" y="3516351"/>
                  <a:pt x="24956430" y="3523785"/>
                </a:cubicBezTo>
                <a:cubicBezTo>
                  <a:pt x="25054642" y="3671105"/>
                  <a:pt x="25001034" y="3563888"/>
                  <a:pt x="25001034" y="3880624"/>
                </a:cubicBezTo>
                <a:lnTo>
                  <a:pt x="24956430" y="3479180"/>
                </a:lnTo>
                <a:lnTo>
                  <a:pt x="24956430" y="3679902"/>
                </a:lnTo>
                <a:lnTo>
                  <a:pt x="24844917" y="3679902"/>
                </a:lnTo>
              </a:path>
            </a:pathLst>
          </a:cu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sv-SE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-1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000 -0.000000 C 0.013640 -0.004090 0.027280 -0.008180 0.042153 -0.011832 C 0.057026 -0.015484 0.073131 -0.018698 0.089236 -0.027317 C 0.105342 -0.035936 0.121447 -0.049959 0.138374 -0.057263 C 0.155301 -0.064567 0.173050 -0.065152 0.185786 -0.053757 C 0.198522 -0.042363 0.206246 -0.018990 0.213395 0.007742 C 0.220544 0.034475 0.227117 0.064567 0.236896 0.080490 C 0.246674 0.096413 0.259657 0.098166 0.273461 0.096120 C 0.287266 0.094075 0.301892 0.088232 0.313313 0.096413 C 0.324735 0.104593 0.332952 0.126797 0.344209 0.137315 C 0.355467 0.147833 0.369764 0.146664 0.380611 0.134393 C 0.391457 0.122123 0.398852 0.098750 0.407151 0.075231 C 0.415451 0.051712 0.424654 0.028047 0.436322 0.011979 C 0.447990 -0.004090 0.462123 -0.012563 0.475517 -0.010664 C 0.488910 -0.008765 0.501565 0.003506 0.512822 0.023373 C 0.524079 0.043240 0.533939 0.070703 0.545854 0.086333 C 0.557769 0.101964 0.571738 0.105762 0.585871 0.103570 C 0.600004 0.101379 0.614301 0.093199 0.628599 0.079759 C 0.642897 0.066320 0.657194 0.047622 0.670834 0.042071 C 0.684475 0.036520 0.697457 0.044116 0.706743 0.063106 C 0.716028 0.082097 0.721615 0.112481 0.729093 0.137607 C 0.736570 0.162733 0.745937 0.182600 0.756866 0.191364 C 0.767795 0.200129 0.780285 0.197792 0.793021 0.199107 C 0.805757 0.200421 0.818740 0.205388 0.831065 0.215321 C 0.843391 0.225255 0.855059 0.240155 0.867878 0.243369 C 0.880696 0.246582 0.894665 0.238110 0.904772 0.221749 C 0.914879 0.205388 0.921124 0.181139 0.931313 0.158935 C 0.941502 0.136731 0.955635 0.116572 0.969850 0.106930 C 0.984066 0.097289 0.998363 0.098166 1.010360 0.108537 C 1.022357 0.118909 1.032053 0.138776 1.041749 0.158496 C 1.051445 0.178217 1.061141 0.197792 1.070837 0.209624 C 1.080533 0.221457 1.090229 0.225547 1.099925 0.229637" pathEditMode="relative">
                                      <p:cBhvr>
                                        <p:cTn id="6" dur="12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8 0.01516 L 0.00248 0.01516 C 0.00495 0.01678 0.00762 0.01771 0.00983 0.02002 C 0.01074 0.02106 0.01081 0.02373 0.01166 0.025 C 0.01302 0.02697 0.01472 0.02824 0.01621 0.02986 C 0.01921 0.03785 0.01654 0.03241 0.02175 0.03796 C 0.02357 0.03993 0.02513 0.04317 0.02722 0.04444 C 0.03633 0.04988 0.02214 0.04155 0.0336 0.04768 C 0.0336 0.04768 0.04043 0.05174 0.0418 0.05255 C 0.04271 0.05312 0.04356 0.05382 0.04453 0.05417 L 0.04818 0.05579 C 0.05274 0.05532 0.05742 0.05613 0.06192 0.05417 C 0.06406 0.05336 0.0653 0.04896 0.06738 0.04768 L 0.07012 0.04606 C 0.0849 0.025 0.06393 0.05393 0.08021 0.03472 C 0.08216 0.03241 0.08373 0.02893 0.08568 0.02662 C 0.08737 0.02454 0.08952 0.02373 0.09115 0.02164 C 0.10274 0.00729 0.08783 0.02141 0.0985 0.01192 C 0.09942 0.0103 0.1002 0.00845 0.10124 0.00706 C 0.10293 0.00463 0.10495 0.00289 0.10671 0.00058 L 0.11035 -0.00428 C 0.11159 -0.00752 0.11218 -0.01204 0.114 -0.01412 C 0.11556 -0.01574 0.11712 -0.01725 0.11862 -0.01898 C 0.11953 -0.02002 0.12038 -0.02118 0.12136 -0.02222 C 0.12253 -0.02338 0.12383 -0.02419 0.125 -0.02546 C 0.12891 -0.02963 0.13334 -0.03646 0.13783 -0.03843 C 0.139 -0.03901 0.14024 -0.03947 0.14147 -0.04005 C 0.15261 -0.04607 0.14219 -0.0412 0.15059 -0.04491 C 0.15853 -0.04445 0.16647 -0.04421 0.17442 -0.04329 C 0.17598 -0.04317 0.17748 -0.04248 0.17897 -0.04167 C 0.18086 -0.04086 0.18444 -0.03843 0.18444 -0.03843 L 0.1918 -0.02546 C 0.19297 -0.02326 0.19447 -0.02153 0.19544 -0.01898 C 0.19603 -0.01736 0.19662 -0.01563 0.19727 -0.01412 C 0.19844 -0.01134 0.19994 -0.00891 0.20091 -0.0059 C 0.20176 -0.00347 0.20202 -0.00046 0.20274 0.0022 C 0.20352 0.00498 0.20449 0.00764 0.20547 0.0103 C 0.20632 0.01262 0.20742 0.01458 0.20827 0.01678 C 0.20925 0.01944 0.21003 0.02222 0.211 0.025 C 0.21159 0.02662 0.21231 0.02812 0.21283 0.02986 C 0.21354 0.03241 0.21393 0.0353 0.21465 0.03796 C 0.21543 0.04074 0.2166 0.04329 0.21738 0.04606 C 0.21784 0.04757 0.21791 0.04942 0.2183 0.05093 C 0.2194 0.05532 0.2211 0.05937 0.22194 0.064 C 0.22259 0.06724 0.22259 0.07106 0.22376 0.07373 C 0.225 0.07639 0.22637 0.07893 0.22748 0.08183 C 0.22852 0.08495 0.22943 0.08819 0.23021 0.09167 C 0.23099 0.09525 0.23171 0.10486 0.23203 0.10787 C 0.23262 0.11331 0.23288 0.11887 0.23386 0.12407 C 0.23418 0.12569 0.23431 0.12755 0.23477 0.12905 C 0.23581 0.13241 0.23646 0.13704 0.23841 0.13877 L 0.24577 0.14525 C 0.2543 0.14468 0.26283 0.14502 0.27136 0.14363 C 0.27272 0.1434 0.27403 0.14213 0.275 0.14039 C 0.27546 0.13958 0.27682 0.12905 0.27682 0.12905 C 0.27748 0.12697 0.27852 0.12535 0.27956 0.12407 C 0.28041 0.12315 0.28145 0.12315 0.28229 0.12245 C 0.2836 0.12153 0.28477 0.12049 0.286 0.11921 C 0.28692 0.11829 0.2877 0.11678 0.28874 0.11597 C 0.28991 0.11516 0.29115 0.11481 0.29238 0.11435 C 0.30287 0.11018 0.29167 0.11505 0.30059 0.11111 C 0.30397 0.11169 0.30736 0.11192 0.31068 0.11273 C 0.31166 0.11296 0.31263 0.11343 0.31341 0.11435 C 0.31452 0.11562 0.3153 0.11748 0.31615 0.11921 C 0.31699 0.12095 0.31992 0.12801 0.32077 0.13067 C 0.32142 0.13275 0.32188 0.13507 0.32259 0.13715 C 0.325 0.14468 0.3291 0.15139 0.33262 0.1566 C 0.33444 0.15937 0.33633 0.16192 0.33809 0.16481 C 0.33906 0.16632 0.33985 0.16829 0.34089 0.16968 C 0.34258 0.17211 0.34453 0.17396 0.34636 0.17616 C 0.34727 0.1772 0.34805 0.17882 0.34909 0.1794 L 0.35456 0.18264 C 0.36048 0.17917 0.3543 0.18252 0.36465 0.1794 C 0.36725 0.17859 0.37057 0.17662 0.37285 0.17454 C 0.37884 0.16921 0.3763 0.17072 0.38112 0.16319 C 0.38255 0.16088 0.38438 0.15926 0.38568 0.1566 C 0.38718 0.1537 0.38796 0.14988 0.38932 0.14687 C 0.39069 0.14387 0.39245 0.14155 0.39388 0.13877 C 0.39876 0.12917 0.39649 0.13264 0.40033 0.12245 C 0.40117 0.12025 0.40228 0.11829 0.40306 0.11597 C 0.40443 0.1118 0.40671 0.10301 0.40671 0.10301 C 0.40684 0.10116 0.40697 0.0868 0.40853 0.08183 C 0.41146 0.0728 0.41569 0.06979 0.41953 0.06076 C 0.42292 0.05266 0.42136 0.05521 0.42591 0.0493 C 0.42761 0.04722 0.43184 0.04248 0.43327 0.0412 C 0.4347 0.03993 0.43626 0.039 0.43783 0.03796 C 0.43965 0.0368 0.4433 0.03472 0.4433 0.03472 L 0.44876 0.02824 C 0.44968 0.02708 0.45046 0.02558 0.45156 0.025 L 0.4543 0.02338 C 0.45547 0.02164 0.45658 0.01956 0.45794 0.0184 C 0.46055 0.01632 0.46615 0.01354 0.46615 0.01354 C 0.47318 0.0147 0.48028 0.01458 0.48718 0.01678 C 0.48867 0.01736 0.48959 0.02014 0.49089 0.02164 C 0.49232 0.02349 0.49401 0.02465 0.49544 0.02662 C 0.49681 0.02847 0.49772 0.03125 0.49909 0.0331 C 0.50052 0.03507 0.50222 0.03611 0.50365 0.03796 C 0.50619 0.04109 0.50827 0.04525 0.511 0.04768 C 0.514 0.05046 0.51478 0.05081 0.51738 0.05417 C 0.51895 0.05625 0.52051 0.05845 0.52194 0.06076 C 0.52292 0.06227 0.5237 0.06412 0.52468 0.06562 C 0.52709 0.06898 0.52949 0.07234 0.53203 0.07535 C 0.53294 0.07639 0.53978 0.08437 0.54115 0.08669 C 0.55059 0.10347 0.53646 0.08067 0.54388 0.09653 C 0.54486 0.09861 0.54642 0.09965 0.54759 0.10139 C 0.54857 0.10289 0.54948 0.10451 0.55033 0.10625 C 0.5513 0.10833 0.55196 0.11088 0.55306 0.11273 C 0.5541 0.1147 0.55554 0.11586 0.55671 0.11759 C 0.56843 0.13542 0.55143 0.11134 0.56218 0.12569 C 0.56374 0.12778 0.56524 0.13021 0.5668 0.13229 C 0.56765 0.13345 0.56862 0.13437 0.56953 0.13553 C 0.57077 0.13704 0.57181 0.13924 0.57318 0.14039 C 0.57461 0.14155 0.57624 0.14143 0.57774 0.14201 C 0.57897 0.14305 0.58021 0.1441 0.58138 0.14525 C 0.58236 0.14618 0.58314 0.1478 0.58418 0.14849 C 0.58653 0.15 0.59147 0.15174 0.59147 0.15174 C 0.59935 0.14711 0.59512 0.1493 0.6043 0.14525 L 0.60794 0.14363 C 0.60886 0.14143 0.60957 0.139 0.61068 0.13715 C 0.61146 0.13576 0.6127 0.1353 0.61341 0.13391 C 0.61485 0.1309 0.61706 0.12407 0.61706 0.12407 C 0.62097 0.10359 0.61452 0.13646 0.61986 0.11435 C 0.62031 0.11227 0.62025 0.10995 0.62077 0.10787 C 0.62116 0.10602 0.62207 0.10474 0.62259 0.10301 C 0.62298 0.1015 0.62305 0.09965 0.6235 0.09815 C 0.62617 0.08866 0.62598 0.09641 0.6308 0.08345 C 0.63138 0.08183 0.63184 0.07998 0.63262 0.07859 C 0.63373 0.07674 0.63503 0.07523 0.63626 0.07373 C 0.63991 0.06933 0.64356 0.06493 0.64727 0.06076 C 0.64876 0.05903 0.65033 0.05741 0.65182 0.05579 C 0.65339 0.05417 0.65482 0.05243 0.65638 0.05093 C 0.65957 0.04815 0.66113 0.04653 0.66465 0.04444 C 0.66582 0.04375 0.66706 0.0434 0.6683 0.04282 C 0.66953 0.04178 0.67071 0.04039 0.67194 0.03958 C 0.67311 0.03877 0.67442 0.03854 0.67559 0.03796 C 0.67656 0.0375 0.67748 0.03692 0.67839 0.03634 C 0.68464 0.03738 0.68757 0.03715 0.69297 0.03958 C 0.69395 0.04005 0.69492 0.04039 0.69577 0.0412 C 0.69968 0.04514 0.70182 0.04745 0.70397 0.05417 C 0.70475 0.05671 0.70508 0.05972 0.7058 0.06238 C 0.70658 0.06516 0.70775 0.06759 0.70853 0.07049 C 0.70899 0.07199 0.70905 0.07373 0.70944 0.07535 C 0.71003 0.07755 0.71074 0.07963 0.71126 0.08183 C 0.71166 0.08345 0.71192 0.08507 0.71218 0.08669 C 0.71257 0.08889 0.71263 0.0912 0.71309 0.09329 C 0.71354 0.09502 0.71432 0.09653 0.71498 0.09815 C 0.71556 0.10243 0.71641 0.10671 0.7168 0.11111 C 0.71706 0.11493 0.71725 0.11875 0.71771 0.12245 C 0.7181 0.12604 0.71953 0.13102 0.72044 0.13391 C 0.72097 0.13553 0.72149 0.13738 0.72227 0.13877 C 0.72305 0.14016 0.72409 0.14097 0.725 0.14201 C 0.72682 0.1463 0.72832 0.15116 0.73047 0.15498 C 0.73444 0.16204 0.7364 0.16481 0.73965 0.17454 C 0.74056 0.1772 0.74154 0.17986 0.74238 0.18264 C 0.74304 0.18472 0.74356 0.18704 0.74421 0.18912 C 0.74479 0.19086 0.74538 0.19248 0.74603 0.1941 C 0.74785 0.19849 0.74922 0.20197 0.75156 0.20544 C 0.75313 0.20787 0.75612 0.21053 0.75794 0.21192 C 0.75886 0.21262 0.75977 0.21296 0.76068 0.21354 C 0.76374 0.21088 0.76647 0.2066 0.76986 0.20544 C 0.77136 0.20486 0.77292 0.2044 0.77442 0.20382 C 0.77682 0.20278 0.77923 0.20116 0.78171 0.20058 C 0.78386 0.2 0.786 0.19954 0.78815 0.19896 C 0.78965 0.19849 0.79115 0.19757 0.79271 0.19734 C 0.79694 0.19653 0.80124 0.19618 0.80547 0.19572 C 0.81009 0.19676 0.81472 0.19711 0.81921 0.19896 C 0.82031 0.1993 0.8211 0.20104 0.82194 0.2022 C 0.82318 0.2037 0.82429 0.20567 0.82565 0.20706 C 0.828 0.20949 0.83099 0.21007 0.83294 0.21354 C 0.83386 0.21516 0.83464 0.21701 0.83568 0.2184 C 0.84766 0.23507 0.83412 0.21238 0.84759 0.23634 L 0.85033 0.2412 C 0.85124 0.24282 0.85189 0.24502 0.85306 0.24606 C 0.85547 0.24826 0.85814 0.24988 0.86035 0.25255 C 0.86699 0.26042 0.86387 0.25729 0.86953 0.26238 C 0.87136 0.26123 0.87324 0.26042 0.875 0.25903 C 0.88373 0.25266 0.87728 0.25625 0.88509 0.2493 C 0.89291 0.24236 0.88653 0.24977 0.8933 0.24282 C 0.89427 0.2419 0.89512 0.24051 0.89603 0.23958 C 0.89922 0.23634 0.89935 0.23646 0.90248 0.23472 L 0.90794 0.22824 L 0.91341 0.22164 C 0.91465 0.21956 0.91595 0.21748 0.91706 0.21516 C 0.91914 0.21088 0.91953 0.20752 0.92077 0.2022 C 0.92103 0.19942 0.92136 0.19676 0.92168 0.1941 C 0.92233 0.1875 0.92253 0.1809 0.9235 0.17454 C 0.92376 0.17268 0.92468 0.1713 0.92533 0.16968 C 0.92624 0.16331 0.92656 0.15995 0.92806 0.15336 C 0.92858 0.15116 0.92936 0.14907 0.92988 0.14687 C 0.93145 0.14039 0.93015 0.14097 0.93353 0.13391 C 0.93425 0.13241 0.93535 0.13171 0.93626 0.13067 C 0.93692 0.12905 0.93731 0.12708 0.93815 0.12569 C 0.94011 0.12257 0.94557 0.11481 0.94909 0.11273 C 0.95059 0.11192 0.95215 0.11169 0.95365 0.11111 C 0.95612 0.11007 0.961 0.10787 0.961 0.10787 C 0.96406 0.10845 0.96712 0.10845 0.97012 0.10949 C 0.97201 0.11007 0.97376 0.11192 0.97565 0.11273 C 0.97748 0.11354 0.986 0.11562 0.9875 0.11597 C 0.98932 0.11655 0.99115 0.11736 0.99297 0.11759 C 1 0.11852 1.00703 0.11875 1.01406 0.11921 C 1.01712 0.12106 1.01849 0.12153 1.02136 0.12569 C 1.0237 0.12917 1.02774 0.13715 1.02774 0.13715 C 1.0321 0.15266 1.02676 0.1353 1.03236 0.14849 C 1.03496 0.15474 1.03477 0.15775 1.03783 0.16319 C 1.03887 0.16505 1.0403 0.16632 1.04147 0.16805 C 1.04766 0.17743 1.04089 0.16898 1.04694 0.17616 C 1.04837 0.17986 1.0515 0.18854 1.05339 0.19236 C 1.05638 0.19849 1.05716 0.19907 1.06068 0.20382 C 1.06126 0.20544 1.06166 0.20741 1.0625 0.20868 C 1.06641 0.2147 1.06699 0.21458 1.07077 0.21678 C 1.07246 0.21991 1.07396 0.22315 1.07624 0.22488 C 1.08262 0.22998 1.08008 0.22662 1.08535 0.22986 C 1.086 0.23021 1.08659 0.2309 1.08724 0.23148 " pathEditMode="relative" ptsTypes="AAAAAAAAAAAAAAAAAAAAAAAAAAAAAAAAAAAAAAAAAAAAAAAAAAAAAAAAAAAAAAAAAAAAAAAAAAAAAAAAAAAAAAAAAAAAAAAAAAAAAAAAAAAAAAAAAAAAAAAAAAAAAAAAAAAAAAAAAAAAAAAAAAAAAAAAAAAAAAAAAAAAAAAAAAAAAAAAAAAAAAAAAAAAAAAAAAAAAAAAAAAAAAAAAAAAA">
                                      <p:cBhvr>
                                        <p:cTn id="10" dur="575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Insikt - Awarness"/>
          <p:cNvSpPr txBox="1">
            <a:spLocks noGrp="1"/>
          </p:cNvSpPr>
          <p:nvPr>
            <p:ph type="title"/>
          </p:nvPr>
        </p:nvSpPr>
        <p:spPr>
          <a:xfrm>
            <a:off x="575387" y="793610"/>
            <a:ext cx="21945601" cy="2298701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Insikt - Awarness </a:t>
            </a:r>
          </a:p>
        </p:txBody>
      </p:sp>
      <p:pic>
        <p:nvPicPr>
          <p:cNvPr id="249" name="staende---vit---sollentuna.png" descr="staende---vit---sollentun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2274" y="12019621"/>
            <a:ext cx="1768015" cy="1335630"/>
          </a:xfrm>
          <a:prstGeom prst="rect">
            <a:avLst/>
          </a:prstGeom>
          <a:ln w="12700">
            <a:miter lim="400000"/>
          </a:ln>
        </p:spPr>
      </p:pic>
      <p:sp>
        <p:nvSpPr>
          <p:cNvPr id="250" name="A"/>
          <p:cNvSpPr/>
          <p:nvPr/>
        </p:nvSpPr>
        <p:spPr>
          <a:xfrm>
            <a:off x="22516870" y="4097194"/>
            <a:ext cx="1178824" cy="1272130"/>
          </a:xfrm>
          <a:prstGeom prst="rect">
            <a:avLst/>
          </a:prstGeom>
          <a:solidFill>
            <a:srgbClr val="EEBE57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A</a:t>
            </a:r>
          </a:p>
        </p:txBody>
      </p:sp>
      <p:sp>
        <p:nvSpPr>
          <p:cNvPr id="251" name="D"/>
          <p:cNvSpPr/>
          <p:nvPr/>
        </p:nvSpPr>
        <p:spPr>
          <a:xfrm>
            <a:off x="22516870" y="5471608"/>
            <a:ext cx="1178824" cy="1272130"/>
          </a:xfrm>
          <a:prstGeom prst="rect">
            <a:avLst/>
          </a:prstGeom>
          <a:solidFill>
            <a:srgbClr val="4C809E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</a:t>
            </a:r>
          </a:p>
        </p:txBody>
      </p:sp>
      <p:sp>
        <p:nvSpPr>
          <p:cNvPr id="252" name="K"/>
          <p:cNvSpPr/>
          <p:nvPr/>
        </p:nvSpPr>
        <p:spPr>
          <a:xfrm>
            <a:off x="22516870" y="6798628"/>
            <a:ext cx="1178824" cy="1272130"/>
          </a:xfrm>
          <a:prstGeom prst="rect">
            <a:avLst/>
          </a:prstGeom>
          <a:solidFill>
            <a:srgbClr val="829A52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K</a:t>
            </a:r>
          </a:p>
        </p:txBody>
      </p:sp>
      <p:sp>
        <p:nvSpPr>
          <p:cNvPr id="253" name="A"/>
          <p:cNvSpPr/>
          <p:nvPr/>
        </p:nvSpPr>
        <p:spPr>
          <a:xfrm>
            <a:off x="22516870" y="8173042"/>
            <a:ext cx="1178824" cy="1272130"/>
          </a:xfrm>
          <a:prstGeom prst="rect">
            <a:avLst/>
          </a:prstGeom>
          <a:solidFill>
            <a:schemeClr val="accent5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A</a:t>
            </a:r>
          </a:p>
        </p:txBody>
      </p:sp>
      <p:sp>
        <p:nvSpPr>
          <p:cNvPr id="254" name="R"/>
          <p:cNvSpPr/>
          <p:nvPr/>
        </p:nvSpPr>
        <p:spPr>
          <a:xfrm>
            <a:off x="22516870" y="9500062"/>
            <a:ext cx="1178824" cy="1272130"/>
          </a:xfrm>
          <a:prstGeom prst="rect">
            <a:avLst/>
          </a:prstGeom>
          <a:solidFill>
            <a:srgbClr val="848B85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R</a:t>
            </a:r>
          </a:p>
        </p:txBody>
      </p:sp>
      <p:sp>
        <p:nvSpPr>
          <p:cNvPr id="255" name="Vad är AI?…"/>
          <p:cNvSpPr txBox="1">
            <a:spLocks noGrp="1"/>
          </p:cNvSpPr>
          <p:nvPr>
            <p:ph type="body" sz="quarter" idx="1"/>
          </p:nvPr>
        </p:nvSpPr>
        <p:spPr>
          <a:xfrm>
            <a:off x="1219200" y="3656585"/>
            <a:ext cx="15529026" cy="2733408"/>
          </a:xfrm>
          <a:prstGeom prst="rect">
            <a:avLst/>
          </a:prstGeom>
        </p:spPr>
        <p:txBody>
          <a:bodyPr/>
          <a:lstStyle/>
          <a:p>
            <a:pPr marL="0" indent="0" algn="just">
              <a:buClrTx/>
              <a:buSzTx/>
              <a:buNone/>
              <a:defRPr sz="56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Vad är AI?</a:t>
            </a:r>
          </a:p>
          <a:p>
            <a:pPr marL="0" indent="0" algn="just">
              <a:buClrTx/>
              <a:buSzTx/>
              <a:buNone/>
              <a:defRPr sz="5600" b="0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defRPr>
            </a:pPr>
            <a:r>
              <a:t>Vad innebär det för utbildning och skolsystem? </a:t>
            </a:r>
          </a:p>
        </p:txBody>
      </p:sp>
      <p:pic>
        <p:nvPicPr>
          <p:cNvPr id="256" name="Gemini_Generated_Image_1888t41888t41888.png" descr="Gemini_Generated_Image_1888t41888t41888.png"/>
          <p:cNvPicPr>
            <a:picLocks noChangeAspect="1"/>
          </p:cNvPicPr>
          <p:nvPr/>
        </p:nvPicPr>
        <p:blipFill>
          <a:blip r:embed="rId4"/>
          <a:srcRect l="80494" t="48178" b="26624"/>
          <a:stretch>
            <a:fillRect/>
          </a:stretch>
        </p:blipFill>
        <p:spPr>
          <a:xfrm>
            <a:off x="12799650" y="6477830"/>
            <a:ext cx="2536620" cy="327687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Gemini_Generated_Image_1888t41888t41888.png" descr="Gemini_Generated_Image_1888t41888t41888.png"/>
          <p:cNvPicPr>
            <a:picLocks noChangeAspect="1"/>
          </p:cNvPicPr>
          <p:nvPr/>
        </p:nvPicPr>
        <p:blipFill>
          <a:blip r:embed="rId4"/>
          <a:srcRect l="57695" t="47127" r="21204" b="25908"/>
          <a:stretch>
            <a:fillRect/>
          </a:stretch>
        </p:blipFill>
        <p:spPr>
          <a:xfrm>
            <a:off x="9296582" y="5473952"/>
            <a:ext cx="2743934" cy="3506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258" name="Gemini_Generated_Image_1888t41888t41888.png" descr="Gemini_Generated_Image_1888t41888t41888.png"/>
          <p:cNvPicPr>
            <a:picLocks noChangeAspect="1"/>
          </p:cNvPicPr>
          <p:nvPr/>
        </p:nvPicPr>
        <p:blipFill>
          <a:blip r:embed="rId4"/>
          <a:srcRect l="36719" t="41624" r="42546" b="26292"/>
          <a:stretch>
            <a:fillRect/>
          </a:stretch>
        </p:blipFill>
        <p:spPr>
          <a:xfrm>
            <a:off x="12719680" y="9332174"/>
            <a:ext cx="2696370" cy="4172393"/>
          </a:xfrm>
          <a:prstGeom prst="rect">
            <a:avLst/>
          </a:prstGeom>
          <a:ln w="12700">
            <a:miter lim="400000"/>
          </a:ln>
        </p:spPr>
      </p:pic>
      <p:pic>
        <p:nvPicPr>
          <p:cNvPr id="259" name="Gemini_Generated_Image_1888t41888t41888.png" descr="Gemini_Generated_Image_1888t41888t41888.png"/>
          <p:cNvPicPr>
            <a:picLocks noChangeAspect="1"/>
          </p:cNvPicPr>
          <p:nvPr/>
        </p:nvPicPr>
        <p:blipFill>
          <a:blip r:embed="rId4"/>
          <a:srcRect l="17684" t="43536" r="60833" b="26372"/>
          <a:stretch>
            <a:fillRect/>
          </a:stretch>
        </p:blipFill>
        <p:spPr>
          <a:xfrm>
            <a:off x="6881798" y="9751422"/>
            <a:ext cx="2793685" cy="3913359"/>
          </a:xfrm>
          <a:prstGeom prst="rect">
            <a:avLst/>
          </a:prstGeom>
          <a:ln w="12700">
            <a:miter lim="400000"/>
          </a:ln>
        </p:spPr>
      </p:pic>
      <p:pic>
        <p:nvPicPr>
          <p:cNvPr id="260" name="Gemini_Generated_Image_1888t41888t41888.png" descr="Gemini_Generated_Image_1888t41888t41888.png"/>
          <p:cNvPicPr>
            <a:picLocks noChangeAspect="1"/>
          </p:cNvPicPr>
          <p:nvPr/>
        </p:nvPicPr>
        <p:blipFill>
          <a:blip r:embed="rId4"/>
          <a:srcRect t="45003" r="78859" b="25987"/>
          <a:stretch>
            <a:fillRect/>
          </a:stretch>
        </p:blipFill>
        <p:spPr>
          <a:xfrm>
            <a:off x="6344186" y="6954267"/>
            <a:ext cx="2749292" cy="3772633"/>
          </a:xfrm>
          <a:prstGeom prst="rect">
            <a:avLst/>
          </a:prstGeom>
          <a:ln w="12700">
            <a:miter lim="400000"/>
          </a:ln>
        </p:spPr>
      </p:pic>
      <p:pic>
        <p:nvPicPr>
          <p:cNvPr id="261" name="5.png" descr="5.png"/>
          <p:cNvPicPr>
            <a:picLocks noChangeAspect="1"/>
          </p:cNvPicPr>
          <p:nvPr/>
        </p:nvPicPr>
        <p:blipFill>
          <a:blip r:embed="rId5"/>
          <a:srcRect l="13462" t="20800" r="13462" b="20800"/>
          <a:stretch>
            <a:fillRect/>
          </a:stretch>
        </p:blipFill>
        <p:spPr>
          <a:xfrm>
            <a:off x="9234920" y="8020442"/>
            <a:ext cx="3682252" cy="3772686"/>
          </a:xfrm>
          <a:prstGeom prst="rect">
            <a:avLst/>
          </a:prstGeom>
          <a:ln w="25400">
            <a:miter lim="400000"/>
          </a:ln>
          <a:effectLst>
            <a:outerShdw blurRad="254000" dist="127000" dir="5400000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250"/>
                                        </p:tgtEl>
                                      </p:cBhvr>
                                      <p:by x="223049" y="223049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-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0.000000 L -0.218228 -0.169312" pathEditMode="relative">
                                      <p:cBhvr>
                                        <p:cTn id="9" dur="2000" fill="hold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" presetClass="entr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10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0" grpId="1" animBg="1" advAuto="0"/>
      <p:bldP spid="255" grpId="3" animBg="1" advAuto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Kommunens roll I  förändringen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dirty="0" err="1">
                <a:latin typeface="+mj-lt"/>
              </a:rPr>
              <a:t>Kommunens</a:t>
            </a:r>
            <a:r>
              <a:rPr dirty="0">
                <a:latin typeface="+mj-lt"/>
              </a:rPr>
              <a:t> roll I  </a:t>
            </a:r>
            <a:r>
              <a:rPr dirty="0" err="1">
                <a:latin typeface="+mj-lt"/>
              </a:rPr>
              <a:t>förändringen</a:t>
            </a:r>
            <a:endParaRPr dirty="0">
              <a:latin typeface="+mj-lt"/>
            </a:endParaRPr>
          </a:p>
        </p:txBody>
      </p:sp>
      <p:sp>
        <p:nvSpPr>
          <p:cNvPr id="266" name="A"/>
          <p:cNvSpPr/>
          <p:nvPr/>
        </p:nvSpPr>
        <p:spPr>
          <a:xfrm>
            <a:off x="317389" y="6691882"/>
            <a:ext cx="1178824" cy="1272130"/>
          </a:xfrm>
          <a:prstGeom prst="rect">
            <a:avLst/>
          </a:prstGeom>
          <a:solidFill>
            <a:srgbClr val="EEBE57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A</a:t>
            </a:r>
          </a:p>
        </p:txBody>
      </p:sp>
      <p:sp>
        <p:nvSpPr>
          <p:cNvPr id="267" name="D"/>
          <p:cNvSpPr/>
          <p:nvPr/>
        </p:nvSpPr>
        <p:spPr>
          <a:xfrm>
            <a:off x="317389" y="8066296"/>
            <a:ext cx="1178824" cy="1272130"/>
          </a:xfrm>
          <a:prstGeom prst="rect">
            <a:avLst/>
          </a:prstGeom>
          <a:solidFill>
            <a:srgbClr val="4C809E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</a:t>
            </a:r>
          </a:p>
        </p:txBody>
      </p:sp>
      <p:sp>
        <p:nvSpPr>
          <p:cNvPr id="268" name="K"/>
          <p:cNvSpPr/>
          <p:nvPr/>
        </p:nvSpPr>
        <p:spPr>
          <a:xfrm>
            <a:off x="317389" y="9393316"/>
            <a:ext cx="1178824" cy="1272130"/>
          </a:xfrm>
          <a:prstGeom prst="rect">
            <a:avLst/>
          </a:prstGeom>
          <a:solidFill>
            <a:srgbClr val="829A52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K</a:t>
            </a:r>
          </a:p>
        </p:txBody>
      </p:sp>
      <p:sp>
        <p:nvSpPr>
          <p:cNvPr id="269" name="A"/>
          <p:cNvSpPr/>
          <p:nvPr/>
        </p:nvSpPr>
        <p:spPr>
          <a:xfrm>
            <a:off x="317389" y="10767730"/>
            <a:ext cx="1178824" cy="1272130"/>
          </a:xfrm>
          <a:prstGeom prst="rect">
            <a:avLst/>
          </a:prstGeom>
          <a:solidFill>
            <a:schemeClr val="accent5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A</a:t>
            </a:r>
          </a:p>
        </p:txBody>
      </p:sp>
      <p:sp>
        <p:nvSpPr>
          <p:cNvPr id="270" name="R"/>
          <p:cNvSpPr/>
          <p:nvPr/>
        </p:nvSpPr>
        <p:spPr>
          <a:xfrm>
            <a:off x="317389" y="12094750"/>
            <a:ext cx="1178824" cy="1272131"/>
          </a:xfrm>
          <a:prstGeom prst="rect">
            <a:avLst/>
          </a:prstGeom>
          <a:solidFill>
            <a:srgbClr val="848B85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R</a:t>
            </a:r>
          </a:p>
        </p:txBody>
      </p:sp>
      <p:pic>
        <p:nvPicPr>
          <p:cNvPr id="271" name="staende---vit---sollentuna.png" descr="staende---vit---sollentun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2274" y="12019621"/>
            <a:ext cx="1768015" cy="13356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72" name="Skärmavbild 2026-10-20 kl. 16.25.03.png" descr="Skärmavbild 2026-10-20 kl. 16.25.0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6597" y="3867303"/>
            <a:ext cx="21211190" cy="7802916"/>
          </a:xfrm>
          <a:prstGeom prst="rect">
            <a:avLst/>
          </a:prstGeom>
          <a:ln w="76200">
            <a:solidFill>
              <a:srgbClr val="000000"/>
            </a:solidFill>
            <a:miter lim="400000"/>
          </a:ln>
          <a:effectLst>
            <a:reflection stA="50000" endPos="40000" dir="5400000" sy="-100000" algn="bl" rotWithShape="0"/>
          </a:effectLst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Från policy till människa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dirty="0" err="1">
                <a:latin typeface="+mj-lt"/>
              </a:rPr>
              <a:t>Från</a:t>
            </a:r>
            <a:r>
              <a:rPr dirty="0">
                <a:latin typeface="+mj-lt"/>
              </a:rPr>
              <a:t> policy till </a:t>
            </a:r>
            <a:r>
              <a:rPr dirty="0" err="1">
                <a:latin typeface="+mj-lt"/>
              </a:rPr>
              <a:t>människa</a:t>
            </a:r>
            <a:endParaRPr dirty="0">
              <a:latin typeface="+mj-lt"/>
            </a:endParaRPr>
          </a:p>
        </p:txBody>
      </p:sp>
      <p:sp>
        <p:nvSpPr>
          <p:cNvPr id="277" name="A"/>
          <p:cNvSpPr/>
          <p:nvPr/>
        </p:nvSpPr>
        <p:spPr>
          <a:xfrm>
            <a:off x="15430389" y="12196350"/>
            <a:ext cx="1178824" cy="1272131"/>
          </a:xfrm>
          <a:prstGeom prst="rect">
            <a:avLst/>
          </a:prstGeom>
          <a:solidFill>
            <a:srgbClr val="EEBE57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A</a:t>
            </a:r>
          </a:p>
        </p:txBody>
      </p:sp>
      <p:sp>
        <p:nvSpPr>
          <p:cNvPr id="278" name="D"/>
          <p:cNvSpPr/>
          <p:nvPr/>
        </p:nvSpPr>
        <p:spPr>
          <a:xfrm>
            <a:off x="16751189" y="12196350"/>
            <a:ext cx="1178824" cy="1272131"/>
          </a:xfrm>
          <a:prstGeom prst="rect">
            <a:avLst/>
          </a:prstGeom>
          <a:solidFill>
            <a:srgbClr val="4C809E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D</a:t>
            </a:r>
          </a:p>
        </p:txBody>
      </p:sp>
      <p:sp>
        <p:nvSpPr>
          <p:cNvPr id="279" name="K"/>
          <p:cNvSpPr/>
          <p:nvPr/>
        </p:nvSpPr>
        <p:spPr>
          <a:xfrm>
            <a:off x="18071989" y="12196350"/>
            <a:ext cx="1178824" cy="1272131"/>
          </a:xfrm>
          <a:prstGeom prst="rect">
            <a:avLst/>
          </a:prstGeom>
          <a:solidFill>
            <a:srgbClr val="829A52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K</a:t>
            </a:r>
          </a:p>
        </p:txBody>
      </p:sp>
      <p:sp>
        <p:nvSpPr>
          <p:cNvPr id="280" name="A"/>
          <p:cNvSpPr/>
          <p:nvPr/>
        </p:nvSpPr>
        <p:spPr>
          <a:xfrm>
            <a:off x="19392789" y="12196350"/>
            <a:ext cx="1178824" cy="1272131"/>
          </a:xfrm>
          <a:prstGeom prst="rect">
            <a:avLst/>
          </a:prstGeom>
          <a:solidFill>
            <a:schemeClr val="accent5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A</a:t>
            </a:r>
          </a:p>
        </p:txBody>
      </p:sp>
      <p:sp>
        <p:nvSpPr>
          <p:cNvPr id="281" name="R"/>
          <p:cNvSpPr/>
          <p:nvPr/>
        </p:nvSpPr>
        <p:spPr>
          <a:xfrm>
            <a:off x="20713589" y="12196350"/>
            <a:ext cx="1178824" cy="1272131"/>
          </a:xfrm>
          <a:prstGeom prst="rect">
            <a:avLst/>
          </a:prstGeom>
          <a:solidFill>
            <a:srgbClr val="848B85"/>
          </a:solidFill>
          <a:ln w="63500">
            <a:solidFill>
              <a:srgbClr val="000000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lvl1pPr>
          </a:lstStyle>
          <a:p>
            <a:r>
              <a:t>R</a:t>
            </a:r>
          </a:p>
        </p:txBody>
      </p:sp>
      <p:pic>
        <p:nvPicPr>
          <p:cNvPr id="282" name="staende---vit---sollentuna.png" descr="staende---vit---sollentun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22274" y="12019621"/>
            <a:ext cx="1768015" cy="1335630"/>
          </a:xfrm>
          <a:prstGeom prst="rect">
            <a:avLst/>
          </a:prstGeom>
          <a:ln w="12700">
            <a:miter lim="400000"/>
          </a:ln>
        </p:spPr>
      </p:pic>
      <p:pic>
        <p:nvPicPr>
          <p:cNvPr id="283" name="Gemini_Generated_Image_vteyd9vteyd9vtey.png" descr="Gemini_Generated_Image_vteyd9vteyd9vtey.png"/>
          <p:cNvPicPr>
            <a:picLocks noChangeAspect="1"/>
          </p:cNvPicPr>
          <p:nvPr/>
        </p:nvPicPr>
        <p:blipFill>
          <a:blip r:embed="rId4"/>
          <a:srcRect t="31672" b="20896"/>
          <a:stretch>
            <a:fillRect/>
          </a:stretch>
        </p:blipFill>
        <p:spPr>
          <a:xfrm>
            <a:off x="3332162" y="4011848"/>
            <a:ext cx="17307331" cy="82089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Skärmavbild 2025-06-16 kl. 17.12.00.png" descr="Skärmavbild 2025-06-16 kl. 17.12.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394" y="7112754"/>
            <a:ext cx="7336700" cy="5982767"/>
          </a:xfrm>
          <a:prstGeom prst="rect">
            <a:avLst/>
          </a:prstGeom>
          <a:ln w="25400">
            <a:solidFill>
              <a:srgbClr val="D75595"/>
            </a:solidFill>
            <a:miter lim="400000"/>
          </a:ln>
        </p:spPr>
      </p:pic>
      <p:pic>
        <p:nvPicPr>
          <p:cNvPr id="288" name="staende---vit---sollentuna.png" descr="staende---vit---sollentun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222274" y="12019621"/>
            <a:ext cx="1768015" cy="1335630"/>
          </a:xfrm>
          <a:prstGeom prst="rect">
            <a:avLst/>
          </a:prstGeom>
          <a:ln w="12700">
            <a:miter lim="400000"/>
          </a:ln>
        </p:spPr>
      </p:pic>
      <p:sp>
        <p:nvSpPr>
          <p:cNvPr id="289" name="LISA ERIKSSON  Verksamhetsansvarig makerzone, lärare, Författare &amp; föreläsare…"/>
          <p:cNvSpPr txBox="1"/>
          <p:nvPr/>
        </p:nvSpPr>
        <p:spPr>
          <a:xfrm>
            <a:off x="708715" y="2372304"/>
            <a:ext cx="7571090" cy="43713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defTabSz="589359">
              <a:lnSpc>
                <a:spcPct val="120000"/>
              </a:lnSpc>
              <a:spcBef>
                <a:spcPts val="0"/>
              </a:spcBef>
              <a:defRPr sz="34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  <a:r>
              <a:t>LISA ERIKSSON</a:t>
            </a:r>
            <a:br/>
            <a:br/>
            <a:r>
              <a:t>Verksamhetsansvarig makerzone, lärare, Författare &amp; föreläsare</a:t>
            </a:r>
          </a:p>
          <a:p>
            <a:pPr defTabSz="589359">
              <a:lnSpc>
                <a:spcPct val="120000"/>
              </a:lnSpc>
              <a:spcBef>
                <a:spcPts val="0"/>
              </a:spcBef>
              <a:defRPr sz="34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  <a:endParaRPr/>
          </a:p>
          <a:p>
            <a:pPr defTabSz="589359">
              <a:lnSpc>
                <a:spcPct val="120000"/>
              </a:lnSpc>
              <a:spcBef>
                <a:spcPts val="0"/>
              </a:spcBef>
              <a:defRPr sz="3400" cap="all">
                <a:solidFill>
                  <a:srgbClr val="FFFFFF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  <a:r>
              <a:rPr u="sng">
                <a:solidFill>
                  <a:schemeClr val="accent1"/>
                </a:solidFill>
                <a:hlinkClick r:id="rId5"/>
              </a:rPr>
              <a:t>lisa.eriksson@sollentuna.se</a:t>
            </a:r>
          </a:p>
        </p:txBody>
      </p:sp>
      <p:sp>
        <p:nvSpPr>
          <p:cNvPr id="290" name="Cirkel"/>
          <p:cNvSpPr/>
          <p:nvPr/>
        </p:nvSpPr>
        <p:spPr>
          <a:xfrm>
            <a:off x="10727080" y="479133"/>
            <a:ext cx="13026956" cy="13028000"/>
          </a:xfrm>
          <a:prstGeom prst="ellipse">
            <a:avLst/>
          </a:prstGeom>
          <a:solidFill>
            <a:srgbClr val="89748E"/>
          </a:solidFill>
          <a:ln w="12700">
            <a:miter lim="400000"/>
          </a:ln>
        </p:spPr>
        <p:txBody>
          <a:bodyPr lIns="71437" tIns="71437" rIns="71437" bIns="71437" anchor="ctr"/>
          <a:lstStyle/>
          <a:p>
            <a:pPr algn="ctr">
              <a:lnSpc>
                <a:spcPct val="120000"/>
              </a:lnSpc>
              <a:spcBef>
                <a:spcPts val="0"/>
              </a:spcBef>
              <a:defRPr sz="3000" cap="all">
                <a:solidFill>
                  <a:srgbClr val="000000"/>
                </a:solidFill>
                <a:latin typeface="Proxima Nova Extrabold"/>
                <a:ea typeface="Proxima Nova Extrabold"/>
                <a:cs typeface="Proxima Nova Extrabold"/>
                <a:sym typeface="Proxima Nova Extrabold"/>
              </a:defRPr>
            </a:pPr>
            <a:endParaRPr/>
          </a:p>
        </p:txBody>
      </p:sp>
      <p:pic>
        <p:nvPicPr>
          <p:cNvPr id="291" name="Blue White and Yellow Illustrative Future Tenses Presentation.png" descr="Blue White and Yellow Illustrative Future Tenses Presentation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54008" y="2095003"/>
            <a:ext cx="16935102" cy="9525994"/>
          </a:xfrm>
          <a:prstGeom prst="rect">
            <a:avLst/>
          </a:prstGeom>
          <a:ln w="12700">
            <a:miter lim="400000"/>
          </a:ln>
        </p:spPr>
      </p:pic>
      <p:sp>
        <p:nvSpPr>
          <p:cNvPr id="292" name="Tack!"/>
          <p:cNvSpPr txBox="1"/>
          <p:nvPr/>
        </p:nvSpPr>
        <p:spPr>
          <a:xfrm>
            <a:off x="16116375" y="10069222"/>
            <a:ext cx="17171894" cy="45187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71437" tIns="71437" rIns="71437" bIns="71437">
            <a:normAutofit/>
          </a:bodyPr>
          <a:lstStyle>
            <a:lvl1pPr defTabSz="589359">
              <a:lnSpc>
                <a:spcPct val="80000"/>
              </a:lnSpc>
              <a:spcBef>
                <a:spcPts val="0"/>
              </a:spcBef>
              <a:defRPr sz="12100" cap="all" spc="-120">
                <a:solidFill>
                  <a:srgbClr val="FFFFFF"/>
                </a:solidFill>
                <a:latin typeface="Druk Medium"/>
                <a:ea typeface="Druk Medium"/>
                <a:cs typeface="Druk Medium"/>
                <a:sym typeface="Druk Medium"/>
              </a:defRPr>
            </a:lvl1pPr>
          </a:lstStyle>
          <a:p>
            <a:r>
              <a:t>Tack!</a:t>
            </a:r>
          </a:p>
        </p:txBody>
      </p:sp>
      <p:pic>
        <p:nvPicPr>
          <p:cNvPr id="293" name="inklistrad-film.heic" descr="inklistrad-film.heic"/>
          <p:cNvPicPr>
            <a:picLocks noChangeAspect="1"/>
          </p:cNvPicPr>
          <p:nvPr/>
        </p:nvPicPr>
        <p:blipFill>
          <a:blip r:embed="rId7"/>
          <a:srcRect t="31" r="439" b="20"/>
          <a:stretch>
            <a:fillRect/>
          </a:stretch>
        </p:blipFill>
        <p:spPr>
          <a:xfrm>
            <a:off x="16616909" y="4433451"/>
            <a:ext cx="1839717" cy="501794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39" h="21599" extrusionOk="0">
                <a:moveTo>
                  <a:pt x="14658" y="27"/>
                </a:moveTo>
                <a:cubicBezTo>
                  <a:pt x="14739" y="46"/>
                  <a:pt x="14828" y="61"/>
                  <a:pt x="14856" y="61"/>
                </a:cubicBezTo>
                <a:cubicBezTo>
                  <a:pt x="14885" y="61"/>
                  <a:pt x="14929" y="71"/>
                  <a:pt x="14955" y="82"/>
                </a:cubicBezTo>
                <a:cubicBezTo>
                  <a:pt x="14980" y="93"/>
                  <a:pt x="15023" y="102"/>
                  <a:pt x="15049" y="102"/>
                </a:cubicBezTo>
                <a:cubicBezTo>
                  <a:pt x="15122" y="102"/>
                  <a:pt x="15720" y="321"/>
                  <a:pt x="15813" y="382"/>
                </a:cubicBezTo>
                <a:cubicBezTo>
                  <a:pt x="15990" y="499"/>
                  <a:pt x="16110" y="589"/>
                  <a:pt x="16202" y="675"/>
                </a:cubicBezTo>
                <a:cubicBezTo>
                  <a:pt x="16255" y="724"/>
                  <a:pt x="16320" y="782"/>
                  <a:pt x="16347" y="805"/>
                </a:cubicBezTo>
                <a:cubicBezTo>
                  <a:pt x="16375" y="827"/>
                  <a:pt x="16482" y="935"/>
                  <a:pt x="16584" y="1044"/>
                </a:cubicBezTo>
                <a:cubicBezTo>
                  <a:pt x="16686" y="1152"/>
                  <a:pt x="16813" y="1284"/>
                  <a:pt x="16867" y="1337"/>
                </a:cubicBezTo>
                <a:cubicBezTo>
                  <a:pt x="16921" y="1390"/>
                  <a:pt x="16995" y="1475"/>
                  <a:pt x="17033" y="1528"/>
                </a:cubicBezTo>
                <a:cubicBezTo>
                  <a:pt x="17070" y="1580"/>
                  <a:pt x="17188" y="1709"/>
                  <a:pt x="17292" y="1814"/>
                </a:cubicBezTo>
                <a:cubicBezTo>
                  <a:pt x="17397" y="1920"/>
                  <a:pt x="17530" y="2055"/>
                  <a:pt x="17588" y="2115"/>
                </a:cubicBezTo>
                <a:cubicBezTo>
                  <a:pt x="17776" y="2309"/>
                  <a:pt x="17936" y="2437"/>
                  <a:pt x="18046" y="2483"/>
                </a:cubicBezTo>
                <a:cubicBezTo>
                  <a:pt x="18083" y="2498"/>
                  <a:pt x="18148" y="2530"/>
                  <a:pt x="18189" y="2555"/>
                </a:cubicBezTo>
                <a:cubicBezTo>
                  <a:pt x="18238" y="2584"/>
                  <a:pt x="18293" y="2599"/>
                  <a:pt x="18349" y="2599"/>
                </a:cubicBezTo>
                <a:cubicBezTo>
                  <a:pt x="18396" y="2599"/>
                  <a:pt x="18454" y="2608"/>
                  <a:pt x="18480" y="2619"/>
                </a:cubicBezTo>
                <a:cubicBezTo>
                  <a:pt x="18505" y="2631"/>
                  <a:pt x="18578" y="2640"/>
                  <a:pt x="18642" y="2640"/>
                </a:cubicBezTo>
                <a:cubicBezTo>
                  <a:pt x="18706" y="2641"/>
                  <a:pt x="18790" y="2650"/>
                  <a:pt x="18830" y="2661"/>
                </a:cubicBezTo>
                <a:cubicBezTo>
                  <a:pt x="18870" y="2672"/>
                  <a:pt x="18950" y="2681"/>
                  <a:pt x="19008" y="2681"/>
                </a:cubicBezTo>
                <a:cubicBezTo>
                  <a:pt x="19067" y="2681"/>
                  <a:pt x="19122" y="2690"/>
                  <a:pt x="19134" y="2701"/>
                </a:cubicBezTo>
                <a:cubicBezTo>
                  <a:pt x="19147" y="2714"/>
                  <a:pt x="19204" y="2722"/>
                  <a:pt x="19278" y="2722"/>
                </a:cubicBezTo>
                <a:cubicBezTo>
                  <a:pt x="19344" y="2722"/>
                  <a:pt x="19419" y="2731"/>
                  <a:pt x="19445" y="2742"/>
                </a:cubicBezTo>
                <a:cubicBezTo>
                  <a:pt x="19470" y="2753"/>
                  <a:pt x="19523" y="2763"/>
                  <a:pt x="19562" y="2763"/>
                </a:cubicBezTo>
                <a:cubicBezTo>
                  <a:pt x="19601" y="2763"/>
                  <a:pt x="19642" y="2772"/>
                  <a:pt x="19653" y="2783"/>
                </a:cubicBezTo>
                <a:cubicBezTo>
                  <a:pt x="19665" y="2794"/>
                  <a:pt x="19697" y="2804"/>
                  <a:pt x="19723" y="2804"/>
                </a:cubicBezTo>
                <a:cubicBezTo>
                  <a:pt x="19749" y="2804"/>
                  <a:pt x="19790" y="2813"/>
                  <a:pt x="19816" y="2824"/>
                </a:cubicBezTo>
                <a:cubicBezTo>
                  <a:pt x="19841" y="2835"/>
                  <a:pt x="19885" y="2844"/>
                  <a:pt x="19913" y="2844"/>
                </a:cubicBezTo>
                <a:cubicBezTo>
                  <a:pt x="19941" y="2844"/>
                  <a:pt x="19995" y="2855"/>
                  <a:pt x="20033" y="2868"/>
                </a:cubicBezTo>
                <a:cubicBezTo>
                  <a:pt x="20070" y="2881"/>
                  <a:pt x="20143" y="2906"/>
                  <a:pt x="20195" y="2922"/>
                </a:cubicBezTo>
                <a:cubicBezTo>
                  <a:pt x="20334" y="2964"/>
                  <a:pt x="20434" y="3078"/>
                  <a:pt x="20479" y="3244"/>
                </a:cubicBezTo>
                <a:cubicBezTo>
                  <a:pt x="20529" y="3424"/>
                  <a:pt x="20608" y="3583"/>
                  <a:pt x="20748" y="3783"/>
                </a:cubicBezTo>
                <a:cubicBezTo>
                  <a:pt x="20808" y="3868"/>
                  <a:pt x="20905" y="4021"/>
                  <a:pt x="20964" y="4124"/>
                </a:cubicBezTo>
                <a:cubicBezTo>
                  <a:pt x="21038" y="4255"/>
                  <a:pt x="21115" y="4347"/>
                  <a:pt x="21219" y="4427"/>
                </a:cubicBezTo>
                <a:cubicBezTo>
                  <a:pt x="21549" y="4685"/>
                  <a:pt x="21600" y="4845"/>
                  <a:pt x="21429" y="5090"/>
                </a:cubicBezTo>
                <a:cubicBezTo>
                  <a:pt x="21339" y="5219"/>
                  <a:pt x="21334" y="5247"/>
                  <a:pt x="21319" y="5694"/>
                </a:cubicBezTo>
                <a:cubicBezTo>
                  <a:pt x="21310" y="5952"/>
                  <a:pt x="21293" y="6268"/>
                  <a:pt x="21280" y="6397"/>
                </a:cubicBezTo>
                <a:cubicBezTo>
                  <a:pt x="21255" y="6664"/>
                  <a:pt x="21289" y="6768"/>
                  <a:pt x="21437" y="6880"/>
                </a:cubicBezTo>
                <a:cubicBezTo>
                  <a:pt x="21527" y="6948"/>
                  <a:pt x="21539" y="6973"/>
                  <a:pt x="21539" y="7087"/>
                </a:cubicBezTo>
                <a:lnTo>
                  <a:pt x="21539" y="7087"/>
                </a:lnTo>
                <a:cubicBezTo>
                  <a:pt x="21539" y="7159"/>
                  <a:pt x="21520" y="7306"/>
                  <a:pt x="21496" y="7416"/>
                </a:cubicBezTo>
                <a:cubicBezTo>
                  <a:pt x="21449" y="7634"/>
                  <a:pt x="21414" y="7672"/>
                  <a:pt x="21178" y="7759"/>
                </a:cubicBezTo>
                <a:cubicBezTo>
                  <a:pt x="21089" y="7792"/>
                  <a:pt x="21036" y="7828"/>
                  <a:pt x="21003" y="7879"/>
                </a:cubicBezTo>
                <a:cubicBezTo>
                  <a:pt x="20946" y="7969"/>
                  <a:pt x="20788" y="8131"/>
                  <a:pt x="20657" y="8233"/>
                </a:cubicBezTo>
                <a:cubicBezTo>
                  <a:pt x="20604" y="8275"/>
                  <a:pt x="20499" y="8367"/>
                  <a:pt x="20425" y="8438"/>
                </a:cubicBezTo>
                <a:cubicBezTo>
                  <a:pt x="20267" y="8589"/>
                  <a:pt x="20071" y="8703"/>
                  <a:pt x="19797" y="8802"/>
                </a:cubicBezTo>
                <a:cubicBezTo>
                  <a:pt x="19625" y="8865"/>
                  <a:pt x="19593" y="8886"/>
                  <a:pt x="19525" y="8980"/>
                </a:cubicBezTo>
                <a:cubicBezTo>
                  <a:pt x="19375" y="9185"/>
                  <a:pt x="19362" y="9266"/>
                  <a:pt x="19447" y="9473"/>
                </a:cubicBezTo>
                <a:cubicBezTo>
                  <a:pt x="19665" y="10001"/>
                  <a:pt x="19667" y="10061"/>
                  <a:pt x="19482" y="10155"/>
                </a:cubicBezTo>
                <a:cubicBezTo>
                  <a:pt x="19407" y="10193"/>
                  <a:pt x="19366" y="10236"/>
                  <a:pt x="19336" y="10308"/>
                </a:cubicBezTo>
                <a:cubicBezTo>
                  <a:pt x="19260" y="10491"/>
                  <a:pt x="18794" y="11073"/>
                  <a:pt x="18649" y="11167"/>
                </a:cubicBezTo>
                <a:cubicBezTo>
                  <a:pt x="18620" y="11186"/>
                  <a:pt x="18545" y="11253"/>
                  <a:pt x="18483" y="11315"/>
                </a:cubicBezTo>
                <a:cubicBezTo>
                  <a:pt x="18421" y="11378"/>
                  <a:pt x="18354" y="11436"/>
                  <a:pt x="18334" y="11445"/>
                </a:cubicBezTo>
                <a:cubicBezTo>
                  <a:pt x="18274" y="11471"/>
                  <a:pt x="17662" y="12081"/>
                  <a:pt x="17565" y="12210"/>
                </a:cubicBezTo>
                <a:cubicBezTo>
                  <a:pt x="17537" y="12248"/>
                  <a:pt x="17497" y="12382"/>
                  <a:pt x="17477" y="12508"/>
                </a:cubicBezTo>
                <a:cubicBezTo>
                  <a:pt x="17443" y="12716"/>
                  <a:pt x="17448" y="12770"/>
                  <a:pt x="17535" y="13088"/>
                </a:cubicBezTo>
                <a:cubicBezTo>
                  <a:pt x="17655" y="13531"/>
                  <a:pt x="17674" y="13579"/>
                  <a:pt x="17832" y="13849"/>
                </a:cubicBezTo>
                <a:cubicBezTo>
                  <a:pt x="18060" y="14239"/>
                  <a:pt x="18085" y="14321"/>
                  <a:pt x="18084" y="14679"/>
                </a:cubicBezTo>
                <a:cubicBezTo>
                  <a:pt x="18084" y="14860"/>
                  <a:pt x="18065" y="15053"/>
                  <a:pt x="18042" y="15109"/>
                </a:cubicBezTo>
                <a:cubicBezTo>
                  <a:pt x="17995" y="15221"/>
                  <a:pt x="17950" y="15491"/>
                  <a:pt x="17882" y="16059"/>
                </a:cubicBezTo>
                <a:cubicBezTo>
                  <a:pt x="17846" y="16356"/>
                  <a:pt x="17846" y="16455"/>
                  <a:pt x="17884" y="16557"/>
                </a:cubicBezTo>
                <a:cubicBezTo>
                  <a:pt x="17968" y="16786"/>
                  <a:pt x="17975" y="16925"/>
                  <a:pt x="17907" y="17011"/>
                </a:cubicBezTo>
                <a:cubicBezTo>
                  <a:pt x="17848" y="17086"/>
                  <a:pt x="17661" y="17183"/>
                  <a:pt x="17574" y="17183"/>
                </a:cubicBezTo>
                <a:cubicBezTo>
                  <a:pt x="17373" y="17183"/>
                  <a:pt x="17211" y="17535"/>
                  <a:pt x="17288" y="17803"/>
                </a:cubicBezTo>
                <a:cubicBezTo>
                  <a:pt x="17312" y="17886"/>
                  <a:pt x="17356" y="18049"/>
                  <a:pt x="17388" y="18165"/>
                </a:cubicBezTo>
                <a:cubicBezTo>
                  <a:pt x="17419" y="18281"/>
                  <a:pt x="17486" y="18438"/>
                  <a:pt x="17536" y="18513"/>
                </a:cubicBezTo>
                <a:cubicBezTo>
                  <a:pt x="17586" y="18588"/>
                  <a:pt x="17644" y="18711"/>
                  <a:pt x="17666" y="18786"/>
                </a:cubicBezTo>
                <a:cubicBezTo>
                  <a:pt x="17795" y="19239"/>
                  <a:pt x="17858" y="19391"/>
                  <a:pt x="17963" y="19504"/>
                </a:cubicBezTo>
                <a:cubicBezTo>
                  <a:pt x="18105" y="19657"/>
                  <a:pt x="18129" y="19708"/>
                  <a:pt x="18222" y="20045"/>
                </a:cubicBezTo>
                <a:cubicBezTo>
                  <a:pt x="18329" y="20429"/>
                  <a:pt x="18312" y="20953"/>
                  <a:pt x="18186" y="21153"/>
                </a:cubicBezTo>
                <a:cubicBezTo>
                  <a:pt x="18142" y="21224"/>
                  <a:pt x="18073" y="21307"/>
                  <a:pt x="18033" y="21337"/>
                </a:cubicBezTo>
                <a:cubicBezTo>
                  <a:pt x="17906" y="21434"/>
                  <a:pt x="17691" y="21524"/>
                  <a:pt x="17497" y="21561"/>
                </a:cubicBezTo>
                <a:cubicBezTo>
                  <a:pt x="17312" y="21596"/>
                  <a:pt x="17307" y="21596"/>
                  <a:pt x="16365" y="21598"/>
                </a:cubicBezTo>
                <a:cubicBezTo>
                  <a:pt x="15676" y="21600"/>
                  <a:pt x="15384" y="21596"/>
                  <a:pt x="15291" y="21583"/>
                </a:cubicBezTo>
                <a:cubicBezTo>
                  <a:pt x="15066" y="21553"/>
                  <a:pt x="14827" y="21459"/>
                  <a:pt x="14666" y="21339"/>
                </a:cubicBezTo>
                <a:cubicBezTo>
                  <a:pt x="14439" y="21169"/>
                  <a:pt x="14414" y="21073"/>
                  <a:pt x="14434" y="20457"/>
                </a:cubicBezTo>
                <a:cubicBezTo>
                  <a:pt x="14443" y="20176"/>
                  <a:pt x="14451" y="19758"/>
                  <a:pt x="14451" y="19529"/>
                </a:cubicBezTo>
                <a:cubicBezTo>
                  <a:pt x="14452" y="19090"/>
                  <a:pt x="14437" y="19041"/>
                  <a:pt x="14246" y="18808"/>
                </a:cubicBezTo>
                <a:cubicBezTo>
                  <a:pt x="14204" y="18758"/>
                  <a:pt x="14175" y="18681"/>
                  <a:pt x="14175" y="18623"/>
                </a:cubicBezTo>
                <a:cubicBezTo>
                  <a:pt x="14175" y="18530"/>
                  <a:pt x="14182" y="18523"/>
                  <a:pt x="14314" y="18467"/>
                </a:cubicBezTo>
                <a:cubicBezTo>
                  <a:pt x="14392" y="18434"/>
                  <a:pt x="14488" y="18371"/>
                  <a:pt x="14531" y="18324"/>
                </a:cubicBezTo>
                <a:cubicBezTo>
                  <a:pt x="14574" y="18278"/>
                  <a:pt x="14669" y="18177"/>
                  <a:pt x="14741" y="18100"/>
                </a:cubicBezTo>
                <a:cubicBezTo>
                  <a:pt x="14858" y="17977"/>
                  <a:pt x="14877" y="17939"/>
                  <a:pt x="14899" y="17773"/>
                </a:cubicBezTo>
                <a:cubicBezTo>
                  <a:pt x="14930" y="17546"/>
                  <a:pt x="14892" y="17451"/>
                  <a:pt x="14690" y="17237"/>
                </a:cubicBezTo>
                <a:cubicBezTo>
                  <a:pt x="14572" y="17112"/>
                  <a:pt x="14535" y="17049"/>
                  <a:pt x="14507" y="16925"/>
                </a:cubicBezTo>
                <a:cubicBezTo>
                  <a:pt x="14459" y="16712"/>
                  <a:pt x="14415" y="16619"/>
                  <a:pt x="14262" y="16405"/>
                </a:cubicBezTo>
                <a:cubicBezTo>
                  <a:pt x="14190" y="16304"/>
                  <a:pt x="14117" y="16196"/>
                  <a:pt x="14100" y="16166"/>
                </a:cubicBezTo>
                <a:cubicBezTo>
                  <a:pt x="14083" y="16135"/>
                  <a:pt x="14044" y="16086"/>
                  <a:pt x="14014" y="16057"/>
                </a:cubicBezTo>
                <a:cubicBezTo>
                  <a:pt x="13957" y="16000"/>
                  <a:pt x="13826" y="15807"/>
                  <a:pt x="13698" y="15587"/>
                </a:cubicBezTo>
                <a:cubicBezTo>
                  <a:pt x="13618" y="15451"/>
                  <a:pt x="13528" y="15160"/>
                  <a:pt x="13489" y="14918"/>
                </a:cubicBezTo>
                <a:cubicBezTo>
                  <a:pt x="13476" y="14839"/>
                  <a:pt x="13434" y="14664"/>
                  <a:pt x="13396" y="14529"/>
                </a:cubicBezTo>
                <a:cubicBezTo>
                  <a:pt x="13358" y="14394"/>
                  <a:pt x="13308" y="14213"/>
                  <a:pt x="13285" y="14127"/>
                </a:cubicBezTo>
                <a:cubicBezTo>
                  <a:pt x="13262" y="14041"/>
                  <a:pt x="13191" y="13887"/>
                  <a:pt x="13129" y="13786"/>
                </a:cubicBezTo>
                <a:cubicBezTo>
                  <a:pt x="13067" y="13685"/>
                  <a:pt x="13003" y="13577"/>
                  <a:pt x="12986" y="13547"/>
                </a:cubicBezTo>
                <a:cubicBezTo>
                  <a:pt x="12954" y="13491"/>
                  <a:pt x="12832" y="13359"/>
                  <a:pt x="12693" y="13229"/>
                </a:cubicBezTo>
                <a:cubicBezTo>
                  <a:pt x="12534" y="13080"/>
                  <a:pt x="12433" y="12801"/>
                  <a:pt x="12245" y="11992"/>
                </a:cubicBezTo>
                <a:cubicBezTo>
                  <a:pt x="12153" y="11599"/>
                  <a:pt x="11876" y="11097"/>
                  <a:pt x="11704" y="11010"/>
                </a:cubicBezTo>
                <a:cubicBezTo>
                  <a:pt x="11661" y="10989"/>
                  <a:pt x="11646" y="10988"/>
                  <a:pt x="11594" y="11004"/>
                </a:cubicBezTo>
                <a:cubicBezTo>
                  <a:pt x="11505" y="11031"/>
                  <a:pt x="11326" y="11138"/>
                  <a:pt x="11051" y="11330"/>
                </a:cubicBezTo>
                <a:cubicBezTo>
                  <a:pt x="10917" y="11424"/>
                  <a:pt x="10763" y="11531"/>
                  <a:pt x="10710" y="11567"/>
                </a:cubicBezTo>
                <a:cubicBezTo>
                  <a:pt x="10573" y="11662"/>
                  <a:pt x="10349" y="11879"/>
                  <a:pt x="10168" y="12094"/>
                </a:cubicBezTo>
                <a:cubicBezTo>
                  <a:pt x="10082" y="12195"/>
                  <a:pt x="9966" y="12318"/>
                  <a:pt x="9909" y="12367"/>
                </a:cubicBezTo>
                <a:cubicBezTo>
                  <a:pt x="9852" y="12416"/>
                  <a:pt x="9779" y="12500"/>
                  <a:pt x="9746" y="12553"/>
                </a:cubicBezTo>
                <a:cubicBezTo>
                  <a:pt x="9668" y="12679"/>
                  <a:pt x="9504" y="12842"/>
                  <a:pt x="9290" y="13007"/>
                </a:cubicBezTo>
                <a:cubicBezTo>
                  <a:pt x="9196" y="13078"/>
                  <a:pt x="9097" y="13160"/>
                  <a:pt x="9069" y="13189"/>
                </a:cubicBezTo>
                <a:cubicBezTo>
                  <a:pt x="9042" y="13217"/>
                  <a:pt x="8972" y="13266"/>
                  <a:pt x="8914" y="13298"/>
                </a:cubicBezTo>
                <a:cubicBezTo>
                  <a:pt x="8856" y="13330"/>
                  <a:pt x="8761" y="13408"/>
                  <a:pt x="8703" y="13472"/>
                </a:cubicBezTo>
                <a:cubicBezTo>
                  <a:pt x="8645" y="13536"/>
                  <a:pt x="8557" y="13611"/>
                  <a:pt x="8507" y="13638"/>
                </a:cubicBezTo>
                <a:cubicBezTo>
                  <a:pt x="8458" y="13666"/>
                  <a:pt x="8379" y="13743"/>
                  <a:pt x="8331" y="13809"/>
                </a:cubicBezTo>
                <a:cubicBezTo>
                  <a:pt x="8283" y="13875"/>
                  <a:pt x="8201" y="13979"/>
                  <a:pt x="8150" y="14041"/>
                </a:cubicBezTo>
                <a:cubicBezTo>
                  <a:pt x="7990" y="14234"/>
                  <a:pt x="7908" y="14402"/>
                  <a:pt x="7869" y="14613"/>
                </a:cubicBezTo>
                <a:cubicBezTo>
                  <a:pt x="7814" y="14913"/>
                  <a:pt x="7747" y="15075"/>
                  <a:pt x="7510" y="15478"/>
                </a:cubicBezTo>
                <a:cubicBezTo>
                  <a:pt x="7407" y="15652"/>
                  <a:pt x="7139" y="15981"/>
                  <a:pt x="6942" y="16173"/>
                </a:cubicBezTo>
                <a:cubicBezTo>
                  <a:pt x="6714" y="16396"/>
                  <a:pt x="6549" y="16626"/>
                  <a:pt x="6493" y="16801"/>
                </a:cubicBezTo>
                <a:cubicBezTo>
                  <a:pt x="6418" y="17034"/>
                  <a:pt x="6307" y="17142"/>
                  <a:pt x="6038" y="17240"/>
                </a:cubicBezTo>
                <a:cubicBezTo>
                  <a:pt x="5906" y="17288"/>
                  <a:pt x="5790" y="17389"/>
                  <a:pt x="5697" y="17538"/>
                </a:cubicBezTo>
                <a:cubicBezTo>
                  <a:pt x="5622" y="17658"/>
                  <a:pt x="5627" y="17742"/>
                  <a:pt x="5714" y="17836"/>
                </a:cubicBezTo>
                <a:cubicBezTo>
                  <a:pt x="5930" y="18072"/>
                  <a:pt x="6005" y="18701"/>
                  <a:pt x="5865" y="19107"/>
                </a:cubicBezTo>
                <a:cubicBezTo>
                  <a:pt x="5780" y="19357"/>
                  <a:pt x="5727" y="19427"/>
                  <a:pt x="5540" y="19539"/>
                </a:cubicBezTo>
                <a:cubicBezTo>
                  <a:pt x="5312" y="19675"/>
                  <a:pt x="5109" y="19761"/>
                  <a:pt x="4674" y="19905"/>
                </a:cubicBezTo>
                <a:cubicBezTo>
                  <a:pt x="4329" y="20020"/>
                  <a:pt x="4209" y="20081"/>
                  <a:pt x="4141" y="20180"/>
                </a:cubicBezTo>
                <a:cubicBezTo>
                  <a:pt x="4005" y="20376"/>
                  <a:pt x="3815" y="20603"/>
                  <a:pt x="3743" y="20654"/>
                </a:cubicBezTo>
                <a:cubicBezTo>
                  <a:pt x="3702" y="20683"/>
                  <a:pt x="3640" y="20735"/>
                  <a:pt x="3604" y="20770"/>
                </a:cubicBezTo>
                <a:cubicBezTo>
                  <a:pt x="3541" y="20831"/>
                  <a:pt x="3142" y="21038"/>
                  <a:pt x="2992" y="21088"/>
                </a:cubicBezTo>
                <a:cubicBezTo>
                  <a:pt x="2952" y="21101"/>
                  <a:pt x="2898" y="21112"/>
                  <a:pt x="2870" y="21112"/>
                </a:cubicBezTo>
                <a:cubicBezTo>
                  <a:pt x="2843" y="21112"/>
                  <a:pt x="2820" y="21117"/>
                  <a:pt x="2820" y="21124"/>
                </a:cubicBezTo>
                <a:cubicBezTo>
                  <a:pt x="2820" y="21131"/>
                  <a:pt x="2763" y="21140"/>
                  <a:pt x="2694" y="21145"/>
                </a:cubicBezTo>
                <a:cubicBezTo>
                  <a:pt x="2624" y="21150"/>
                  <a:pt x="2547" y="21163"/>
                  <a:pt x="2522" y="21174"/>
                </a:cubicBezTo>
                <a:cubicBezTo>
                  <a:pt x="2497" y="21185"/>
                  <a:pt x="2415" y="21194"/>
                  <a:pt x="2340" y="21194"/>
                </a:cubicBezTo>
                <a:cubicBezTo>
                  <a:pt x="2265" y="21194"/>
                  <a:pt x="2187" y="21200"/>
                  <a:pt x="2165" y="21208"/>
                </a:cubicBezTo>
                <a:cubicBezTo>
                  <a:pt x="2112" y="21228"/>
                  <a:pt x="941" y="21204"/>
                  <a:pt x="881" y="21182"/>
                </a:cubicBezTo>
                <a:cubicBezTo>
                  <a:pt x="858" y="21174"/>
                  <a:pt x="796" y="21167"/>
                  <a:pt x="743" y="21167"/>
                </a:cubicBezTo>
                <a:cubicBezTo>
                  <a:pt x="691" y="21167"/>
                  <a:pt x="614" y="21158"/>
                  <a:pt x="574" y="21148"/>
                </a:cubicBezTo>
                <a:cubicBezTo>
                  <a:pt x="534" y="21138"/>
                  <a:pt x="454" y="21126"/>
                  <a:pt x="397" y="21120"/>
                </a:cubicBezTo>
                <a:cubicBezTo>
                  <a:pt x="339" y="21115"/>
                  <a:pt x="226" y="21086"/>
                  <a:pt x="146" y="21056"/>
                </a:cubicBezTo>
                <a:lnTo>
                  <a:pt x="0" y="21002"/>
                </a:lnTo>
                <a:lnTo>
                  <a:pt x="0" y="20889"/>
                </a:lnTo>
                <a:cubicBezTo>
                  <a:pt x="0" y="20315"/>
                  <a:pt x="40" y="20162"/>
                  <a:pt x="203" y="20113"/>
                </a:cubicBezTo>
                <a:cubicBezTo>
                  <a:pt x="314" y="20079"/>
                  <a:pt x="406" y="20002"/>
                  <a:pt x="406" y="19943"/>
                </a:cubicBezTo>
                <a:cubicBezTo>
                  <a:pt x="406" y="19883"/>
                  <a:pt x="460" y="19813"/>
                  <a:pt x="526" y="19787"/>
                </a:cubicBezTo>
                <a:cubicBezTo>
                  <a:pt x="593" y="19761"/>
                  <a:pt x="680" y="19651"/>
                  <a:pt x="719" y="19541"/>
                </a:cubicBezTo>
                <a:cubicBezTo>
                  <a:pt x="758" y="19432"/>
                  <a:pt x="859" y="19242"/>
                  <a:pt x="944" y="19119"/>
                </a:cubicBezTo>
                <a:cubicBezTo>
                  <a:pt x="1029" y="18996"/>
                  <a:pt x="1132" y="18829"/>
                  <a:pt x="1172" y="18747"/>
                </a:cubicBezTo>
                <a:cubicBezTo>
                  <a:pt x="1213" y="18665"/>
                  <a:pt x="1423" y="18514"/>
                  <a:pt x="1641" y="18412"/>
                </a:cubicBezTo>
                <a:cubicBezTo>
                  <a:pt x="1747" y="18363"/>
                  <a:pt x="1864" y="18289"/>
                  <a:pt x="1971" y="18211"/>
                </a:cubicBezTo>
                <a:cubicBezTo>
                  <a:pt x="1987" y="18208"/>
                  <a:pt x="2021" y="18205"/>
                  <a:pt x="2028" y="18203"/>
                </a:cubicBezTo>
                <a:cubicBezTo>
                  <a:pt x="1982" y="18296"/>
                  <a:pt x="2013" y="18337"/>
                  <a:pt x="2133" y="18386"/>
                </a:cubicBezTo>
                <a:cubicBezTo>
                  <a:pt x="2247" y="18434"/>
                  <a:pt x="2359" y="18473"/>
                  <a:pt x="2381" y="18473"/>
                </a:cubicBezTo>
                <a:cubicBezTo>
                  <a:pt x="2403" y="18473"/>
                  <a:pt x="2606" y="18375"/>
                  <a:pt x="2832" y="18254"/>
                </a:cubicBezTo>
                <a:cubicBezTo>
                  <a:pt x="3194" y="18061"/>
                  <a:pt x="3251" y="17982"/>
                  <a:pt x="3305" y="17603"/>
                </a:cubicBezTo>
                <a:cubicBezTo>
                  <a:pt x="3353" y="17262"/>
                  <a:pt x="3417" y="17158"/>
                  <a:pt x="3610" y="17106"/>
                </a:cubicBezTo>
                <a:cubicBezTo>
                  <a:pt x="3825" y="17047"/>
                  <a:pt x="3828" y="17036"/>
                  <a:pt x="3640" y="17009"/>
                </a:cubicBezTo>
                <a:cubicBezTo>
                  <a:pt x="3523" y="16993"/>
                  <a:pt x="3273" y="17000"/>
                  <a:pt x="3083" y="17027"/>
                </a:cubicBezTo>
                <a:cubicBezTo>
                  <a:pt x="2815" y="17064"/>
                  <a:pt x="2748" y="17104"/>
                  <a:pt x="2780" y="17209"/>
                </a:cubicBezTo>
                <a:cubicBezTo>
                  <a:pt x="2802" y="17283"/>
                  <a:pt x="2735" y="17413"/>
                  <a:pt x="2634" y="17498"/>
                </a:cubicBezTo>
                <a:cubicBezTo>
                  <a:pt x="2618" y="17512"/>
                  <a:pt x="2589" y="17544"/>
                  <a:pt x="2569" y="17563"/>
                </a:cubicBezTo>
                <a:cubicBezTo>
                  <a:pt x="2571" y="17560"/>
                  <a:pt x="2576" y="17553"/>
                  <a:pt x="2578" y="17551"/>
                </a:cubicBezTo>
                <a:cubicBezTo>
                  <a:pt x="2741" y="17354"/>
                  <a:pt x="2739" y="17162"/>
                  <a:pt x="2625" y="17036"/>
                </a:cubicBezTo>
                <a:cubicBezTo>
                  <a:pt x="2629" y="17031"/>
                  <a:pt x="2630" y="17024"/>
                  <a:pt x="2634" y="17019"/>
                </a:cubicBezTo>
                <a:cubicBezTo>
                  <a:pt x="2757" y="16861"/>
                  <a:pt x="2811" y="16784"/>
                  <a:pt x="2932" y="16589"/>
                </a:cubicBezTo>
                <a:lnTo>
                  <a:pt x="3050" y="16398"/>
                </a:lnTo>
                <a:lnTo>
                  <a:pt x="3082" y="15709"/>
                </a:lnTo>
                <a:cubicBezTo>
                  <a:pt x="3119" y="14926"/>
                  <a:pt x="3167" y="14576"/>
                  <a:pt x="3267" y="14379"/>
                </a:cubicBezTo>
                <a:cubicBezTo>
                  <a:pt x="3305" y="14304"/>
                  <a:pt x="3371" y="14163"/>
                  <a:pt x="3414" y="14066"/>
                </a:cubicBezTo>
                <a:cubicBezTo>
                  <a:pt x="3512" y="13845"/>
                  <a:pt x="3597" y="13720"/>
                  <a:pt x="3783" y="13524"/>
                </a:cubicBezTo>
                <a:cubicBezTo>
                  <a:pt x="4029" y="13263"/>
                  <a:pt x="4211" y="12976"/>
                  <a:pt x="4302" y="12708"/>
                </a:cubicBezTo>
                <a:cubicBezTo>
                  <a:pt x="4324" y="12644"/>
                  <a:pt x="4367" y="12518"/>
                  <a:pt x="4400" y="12428"/>
                </a:cubicBezTo>
                <a:cubicBezTo>
                  <a:pt x="4484" y="12193"/>
                  <a:pt x="4505" y="11831"/>
                  <a:pt x="4453" y="11494"/>
                </a:cubicBezTo>
                <a:cubicBezTo>
                  <a:pt x="4384" y="11050"/>
                  <a:pt x="4365" y="10473"/>
                  <a:pt x="4414" y="10307"/>
                </a:cubicBezTo>
                <a:cubicBezTo>
                  <a:pt x="4431" y="10249"/>
                  <a:pt x="4434" y="10226"/>
                  <a:pt x="4447" y="10178"/>
                </a:cubicBezTo>
                <a:cubicBezTo>
                  <a:pt x="4714" y="10120"/>
                  <a:pt x="4725" y="10058"/>
                  <a:pt x="4792" y="9569"/>
                </a:cubicBezTo>
                <a:cubicBezTo>
                  <a:pt x="4927" y="8575"/>
                  <a:pt x="4876" y="8145"/>
                  <a:pt x="4597" y="7917"/>
                </a:cubicBezTo>
                <a:cubicBezTo>
                  <a:pt x="4201" y="7595"/>
                  <a:pt x="4213" y="6328"/>
                  <a:pt x="4615" y="6025"/>
                </a:cubicBezTo>
                <a:cubicBezTo>
                  <a:pt x="4751" y="5923"/>
                  <a:pt x="4703" y="5271"/>
                  <a:pt x="4524" y="4795"/>
                </a:cubicBezTo>
                <a:cubicBezTo>
                  <a:pt x="4466" y="4642"/>
                  <a:pt x="4488" y="4535"/>
                  <a:pt x="4583" y="4500"/>
                </a:cubicBezTo>
                <a:cubicBezTo>
                  <a:pt x="4665" y="4469"/>
                  <a:pt x="4732" y="4338"/>
                  <a:pt x="4732" y="4209"/>
                </a:cubicBezTo>
                <a:cubicBezTo>
                  <a:pt x="4732" y="4079"/>
                  <a:pt x="4794" y="3960"/>
                  <a:pt x="4868" y="3943"/>
                </a:cubicBezTo>
                <a:cubicBezTo>
                  <a:pt x="4942" y="3926"/>
                  <a:pt x="5002" y="3852"/>
                  <a:pt x="5003" y="3778"/>
                </a:cubicBezTo>
                <a:cubicBezTo>
                  <a:pt x="5003" y="3705"/>
                  <a:pt x="5277" y="3444"/>
                  <a:pt x="5611" y="3200"/>
                </a:cubicBezTo>
                <a:cubicBezTo>
                  <a:pt x="5946" y="2955"/>
                  <a:pt x="6220" y="2729"/>
                  <a:pt x="6220" y="2698"/>
                </a:cubicBezTo>
                <a:cubicBezTo>
                  <a:pt x="6220" y="2607"/>
                  <a:pt x="6657" y="2489"/>
                  <a:pt x="7167" y="2442"/>
                </a:cubicBezTo>
                <a:cubicBezTo>
                  <a:pt x="7576" y="2405"/>
                  <a:pt x="7697" y="2356"/>
                  <a:pt x="8066" y="2078"/>
                </a:cubicBezTo>
                <a:cubicBezTo>
                  <a:pt x="8301" y="1901"/>
                  <a:pt x="8590" y="1673"/>
                  <a:pt x="8709" y="1571"/>
                </a:cubicBezTo>
                <a:cubicBezTo>
                  <a:pt x="8827" y="1468"/>
                  <a:pt x="9009" y="1312"/>
                  <a:pt x="9112" y="1223"/>
                </a:cubicBezTo>
                <a:cubicBezTo>
                  <a:pt x="9216" y="1134"/>
                  <a:pt x="9414" y="951"/>
                  <a:pt x="9552" y="816"/>
                </a:cubicBezTo>
                <a:cubicBezTo>
                  <a:pt x="9881" y="494"/>
                  <a:pt x="10685" y="206"/>
                  <a:pt x="11447" y="135"/>
                </a:cubicBezTo>
                <a:cubicBezTo>
                  <a:pt x="11772" y="105"/>
                  <a:pt x="12072" y="61"/>
                  <a:pt x="12112" y="37"/>
                </a:cubicBezTo>
                <a:cubicBezTo>
                  <a:pt x="12139" y="21"/>
                  <a:pt x="13140" y="8"/>
                  <a:pt x="14539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0">
        <p159:morph option="byObject"/>
      </p:transition>
    </mc:Choice>
    <mc:Fallback xmlns:a14="http://schemas.microsoft.com/office/drawing/2010/main" xmlns:m="http://schemas.openxmlformats.org/officeDocument/2006/math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New_Template7">
  <a:themeElements>
    <a:clrScheme name="New_Template7">
      <a:dk1>
        <a:srgbClr val="222222"/>
      </a:dk1>
      <a:lt1>
        <a:srgbClr val="838787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New_Template7">
  <a:themeElements>
    <a:clrScheme name="New_Template7">
      <a:dk1>
        <a:srgbClr val="000000"/>
      </a:dk1>
      <a:lt1>
        <a:srgbClr val="FFFFFF"/>
      </a:lt1>
      <a:dk2>
        <a:srgbClr val="222222"/>
      </a:dk2>
      <a:lt2>
        <a:srgbClr val="A6AAA9"/>
      </a:lt2>
      <a:accent1>
        <a:srgbClr val="34A5DA"/>
      </a:accent1>
      <a:accent2>
        <a:srgbClr val="3F969A"/>
      </a:accent2>
      <a:accent3>
        <a:srgbClr val="8ABE5E"/>
      </a:accent3>
      <a:accent4>
        <a:srgbClr val="FDCB56"/>
      </a:accent4>
      <a:accent5>
        <a:srgbClr val="E42832"/>
      </a:accent5>
      <a:accent6>
        <a:srgbClr val="C52060"/>
      </a:accent6>
      <a:hlink>
        <a:srgbClr val="0000FF"/>
      </a:hlink>
      <a:folHlink>
        <a:srgbClr val="FF00FF"/>
      </a:folHlink>
    </a:clrScheme>
    <a:fontScheme name="New_Template7">
      <a:majorFont>
        <a:latin typeface="DIN Condensed Bold"/>
        <a:ea typeface="DIN Condensed Bold"/>
        <a:cs typeface="DIN Condensed Bold"/>
      </a:majorFont>
      <a:minorFont>
        <a:latin typeface="DIN Condensed Bold"/>
        <a:ea typeface="DIN Condensed Bold"/>
        <a:cs typeface="DIN Condensed Bold"/>
      </a:minorFont>
    </a:fontScheme>
    <a:fmtScheme name="New_Templat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8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all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DIN Condensed Bold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3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838787"/>
            </a:solidFill>
            <a:effectLst/>
            <a:uFillTx/>
            <a:latin typeface="Avenir Next Medium"/>
            <a:ea typeface="Avenir Next Medium"/>
            <a:cs typeface="Avenir Next Medium"/>
            <a:sym typeface="Avenir Next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439</Words>
  <Application>Microsoft Macintosh PowerPoint</Application>
  <PresentationFormat>Anpassad</PresentationFormat>
  <Paragraphs>66</Paragraphs>
  <Slides>5</Slides>
  <Notes>5</Notes>
  <HiddenSlides>1</HiddenSlides>
  <MMClips>0</MMClips>
  <ScaleCrop>false</ScaleCrop>
  <HeadingPairs>
    <vt:vector size="6" baseType="variant">
      <vt:variant>
        <vt:lpstr>Använt teckensnitt</vt:lpstr>
      </vt:variant>
      <vt:variant>
        <vt:i4>10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5</vt:i4>
      </vt:variant>
    </vt:vector>
  </HeadingPairs>
  <TitlesOfParts>
    <vt:vector size="16" baseType="lpstr">
      <vt:lpstr>Avenir Next Medium</vt:lpstr>
      <vt:lpstr>Avenir Next Regular</vt:lpstr>
      <vt:lpstr>DIN Alternate Bold</vt:lpstr>
      <vt:lpstr>DIN Condensed Bold</vt:lpstr>
      <vt:lpstr>Druk Medium</vt:lpstr>
      <vt:lpstr>Helvetica Neue</vt:lpstr>
      <vt:lpstr>Proxima Nova</vt:lpstr>
      <vt:lpstr>Proxima Nova Extrabold</vt:lpstr>
      <vt:lpstr>Proxima Nova Medium</vt:lpstr>
      <vt:lpstr>Proxima Nova Semibold</vt:lpstr>
      <vt:lpstr>New_Template7</vt:lpstr>
      <vt:lpstr>Modeller för förändringsarbete - ADKAR</vt:lpstr>
      <vt:lpstr>Insikt - Awarness </vt:lpstr>
      <vt:lpstr>Kommunens roll I  förändringen</vt:lpstr>
      <vt:lpstr>Från policy till människa</vt:lpstr>
      <vt:lpstr>PowerPoint-presentation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Lisa Eriksson</cp:lastModifiedBy>
  <cp:revision>1</cp:revision>
  <dcterms:modified xsi:type="dcterms:W3CDTF">2026-10-21T06:54:14Z</dcterms:modified>
</cp:coreProperties>
</file>