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13" r:id="rId5"/>
  </p:sldMasterIdLst>
  <p:notesMasterIdLst>
    <p:notesMasterId r:id="rId26"/>
  </p:notesMasterIdLst>
  <p:sldIdLst>
    <p:sldId id="2847" r:id="rId6"/>
    <p:sldId id="2888" r:id="rId7"/>
    <p:sldId id="2670" r:id="rId8"/>
    <p:sldId id="2671" r:id="rId9"/>
    <p:sldId id="2811" r:id="rId10"/>
    <p:sldId id="2780" r:id="rId11"/>
    <p:sldId id="2814" r:id="rId12"/>
    <p:sldId id="2909" r:id="rId13"/>
    <p:sldId id="2813" r:id="rId14"/>
    <p:sldId id="2989" r:id="rId15"/>
    <p:sldId id="2748" r:id="rId16"/>
    <p:sldId id="3008" r:id="rId17"/>
    <p:sldId id="3009" r:id="rId18"/>
    <p:sldId id="2832" r:id="rId19"/>
    <p:sldId id="2833" r:id="rId20"/>
    <p:sldId id="2836" r:id="rId21"/>
    <p:sldId id="2862" r:id="rId22"/>
    <p:sldId id="2509" r:id="rId23"/>
    <p:sldId id="2662" r:id="rId24"/>
    <p:sldId id="2496" r:id="rId25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891AAF58-2383-4F27-B88A-6C7ADEA42DB1}">
          <p14:sldIdLst>
            <p14:sldId id="2847"/>
            <p14:sldId id="2888"/>
            <p14:sldId id="2670"/>
            <p14:sldId id="2671"/>
            <p14:sldId id="2811"/>
            <p14:sldId id="2780"/>
            <p14:sldId id="2814"/>
            <p14:sldId id="2909"/>
            <p14:sldId id="2813"/>
            <p14:sldId id="2989"/>
            <p14:sldId id="2748"/>
            <p14:sldId id="3008"/>
            <p14:sldId id="3009"/>
            <p14:sldId id="2832"/>
            <p14:sldId id="2833"/>
            <p14:sldId id="2836"/>
            <p14:sldId id="2862"/>
            <p14:sldId id="2509"/>
            <p14:sldId id="2662"/>
            <p14:sldId id="2496"/>
          </p14:sldIdLst>
        </p14:section>
      </p14:sectionLst>
    </p:ext>
    <p:ext uri="{EFAFB233-063F-42B5-8137-9DF3F51BA10A}">
      <p15:sldGuideLst xmlns:p15="http://schemas.microsoft.com/office/powerpoint/2012/main">
        <p15:guide id="1" pos="529" userDrawn="1">
          <p15:clr>
            <a:srgbClr val="A4A3A4"/>
          </p15:clr>
        </p15:guide>
        <p15:guide id="2" pos="1822" userDrawn="1">
          <p15:clr>
            <a:srgbClr val="A4A3A4"/>
          </p15:clr>
        </p15:guide>
        <p15:guide id="3" pos="1413" userDrawn="1">
          <p15:clr>
            <a:srgbClr val="A4A3A4"/>
          </p15:clr>
        </p15:guide>
        <p15:guide id="4" pos="279" userDrawn="1">
          <p15:clr>
            <a:srgbClr val="A4A3A4"/>
          </p15:clr>
        </p15:guide>
        <p15:guide id="5" orient="horz" pos="111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F0B2F07-7395-D46B-C53C-E8F8464C36C8}" name="Jenny Andersson" initials="JA" userId="S::jenny.andersson@internetstiftelsen.se::88f9c19b-725f-49cc-8671-11da082a59c1" providerId="AD"/>
  <p188:author id="{6789A72A-62B6-6A97-01D4-195E2F116FDE}" name="Tobias Wranker" initials="TW" userId="S::tobias.wranker@internetstiftelsen.se::70c3c833-2a47-4d99-ae2e-297f1bb7dd2c" providerId="AD"/>
  <p188:author id="{DEA12431-2665-67AD-88B0-8A5DEEA97D69}" name="Eriksson, Elin (Bonnier Group)" initials="EE(G" userId="S::elin.eriksson@bonnier.se::60a87865-83ab-4ee0-af06-d78dcdf6a69f" providerId="AD"/>
  <p188:author id="{2310BD83-620C-5802-FC20-B73C8D08BDA9}" name="Therese Ernbrandt" initials="TE" userId="S::therese.ernbrandt@internetstiftelsen.se::407120c6-a1a0-473e-8173-e82f7353b362" providerId="AD"/>
  <p188:author id="{D45222A7-C008-C9F5-3E67-31AF1AB8496F}" name="Therese Ernbrandt" initials="TE" userId="82uzxjkHXrWQ6Wfvd0RdQoJI4sX93rdWQU7CqPJoWNs=" providerId="None"/>
  <p188:author id="{DBB181A8-BE17-3DD2-DA87-AA5714F6872F}" name="Måns Jonasson" initials="MJ" userId="S::mans.jonasson@internetstiftelsen.se::7592383d-41f0-43ba-837e-74c7ccbed27c" providerId="AD"/>
  <p188:author id="{2C8D92BB-99F0-B805-240F-F1600631EFCB}" name="Jimmy Johansson" initials="JJ" userId="S::jimmy.johansson@internetstiftelsen.se::f1de9b2b-9f80-497c-9f22-c7b73f74ec86" providerId="AD"/>
  <p188:author id="{E4C6DAD3-E778-D685-7B53-F47692FA5828}" name="Jenny Andersson" initials="JA" userId="WlQE94vqxPWwxYb1Nh2SRtPEHhfAEMJiydbbgz+gdjQ=" providerId="None"/>
  <p188:author id="{8EAF5EE9-2602-AA7A-6B78-E52F35B88B2B}" name="Jack Nordström" initials="JN" userId="S::jack.nordstrom@internetstiftelsen.se::d9062c58-54c9-4651-91cd-e2994c9cf498" providerId="AD"/>
  <p188:author id="{E18BECF0-E2A5-3694-81C4-9AE673A24BD5}" name="Eriksson, Elin (Bonnier Group)" initials="EE" userId="Eriksson, Elin (Bonnier Group)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FB4"/>
    <a:srgbClr val="FFCE2E"/>
    <a:srgbClr val="FCCCB1"/>
    <a:srgbClr val="50B2FC"/>
    <a:srgbClr val="F99963"/>
    <a:srgbClr val="D9D9D9"/>
    <a:srgbClr val="C27FEC"/>
    <a:srgbClr val="FFFFFF"/>
    <a:srgbClr val="1F2A36"/>
    <a:srgbClr val="55C7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691A40-255D-4702-9172-617DF46F24B8}" v="1195" dt="2026-09-21T07:13:00.729"/>
    <p1510:client id="{DF096DB1-332F-4FE4-8CB8-C947E5B1FD9E}" v="5" dt="2026-09-21T07:24:44.1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/>
    <p:restoredTop sz="95288" autoAdjust="0"/>
  </p:normalViewPr>
  <p:slideViewPr>
    <p:cSldViewPr snapToGrid="0">
      <p:cViewPr varScale="1">
        <p:scale>
          <a:sx n="76" d="100"/>
          <a:sy n="76" d="100"/>
        </p:scale>
        <p:origin x="216" y="696"/>
      </p:cViewPr>
      <p:guideLst>
        <p:guide pos="529"/>
        <p:guide pos="1822"/>
        <p:guide pos="1413"/>
        <p:guide pos="279"/>
        <p:guide orient="horz" pos="11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7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8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9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10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11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1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29142354874556E-2"/>
          <c:y val="3.5435006072322105E-2"/>
          <c:w val="0.89543445872961169"/>
          <c:h val="0.846293182431056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Har använt AI-tjänster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94-40F5-B1C5-9820814F229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A3B-A34C-869D-B850B49BAFF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Blad1!$A$2:$A$3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Blad1!$B$2:$B$3</c:f>
              <c:numCache>
                <c:formatCode>0%</c:formatCode>
                <c:ptCount val="2"/>
                <c:pt idx="0">
                  <c:v>0.56999999999999995</c:v>
                </c:pt>
                <c:pt idx="1">
                  <c:v>0.68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4B94-40F5-B1C5-9820814F229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0"/>
        <c:axId val="1088926032"/>
        <c:axId val="1088931024"/>
        <c:extLst/>
      </c:barChart>
      <c:catAx>
        <c:axId val="108892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88931024"/>
        <c:crosses val="autoZero"/>
        <c:auto val="1"/>
        <c:lblAlgn val="ctr"/>
        <c:lblOffset val="100"/>
        <c:noMultiLvlLbl val="0"/>
      </c:catAx>
      <c:valAx>
        <c:axId val="108893102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088926032"/>
        <c:crosses val="autoZero"/>
        <c:crossBetween val="between"/>
        <c:majorUnit val="0.2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406774536663269E-2"/>
          <c:y val="3.566238124366191E-2"/>
          <c:w val="0.94485583679943563"/>
          <c:h val="0.803635827968695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Blad1!$C$1</c:f>
              <c:strCache>
                <c:ptCount val="1"/>
                <c:pt idx="0">
                  <c:v>Använt AI-tjänster</c:v>
                </c:pt>
              </c:strCache>
            </c:strRef>
          </c:tx>
          <c:spPr>
            <a:solidFill>
              <a:schemeClr val="accent4"/>
            </a:solidFill>
            <a:ln w="3810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381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662-4186-8E5E-C62068CAB83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 w="381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662-4186-8E5E-C62068CAB83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381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662-4186-8E5E-C62068CAB83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 w="381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662-4186-8E5E-C62068CAB83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Blad1!$B$9:$B$13</c:f>
              <c:numCache>
                <c:formatCode>General</c:formatCode>
                <c:ptCount val="5"/>
                <c:pt idx="0">
                  <c:v>2025</c:v>
                </c:pt>
                <c:pt idx="1">
                  <c:v>2026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Blad1!$C$9:$C$13</c:f>
              <c:numCache>
                <c:formatCode>0%</c:formatCode>
                <c:ptCount val="5"/>
                <c:pt idx="0">
                  <c:v>0.56999999999999995</c:v>
                </c:pt>
                <c:pt idx="1">
                  <c:v>0.65</c:v>
                </c:pt>
                <c:pt idx="3">
                  <c:v>0.56000000000000005</c:v>
                </c:pt>
                <c:pt idx="4">
                  <c:v>0.72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7662-4186-8E5E-C62068CAB83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"/>
        <c:axId val="1088926032"/>
        <c:axId val="1088931024"/>
      </c:barChart>
      <c:catAx>
        <c:axId val="108892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88931024"/>
        <c:crosses val="autoZero"/>
        <c:auto val="1"/>
        <c:lblAlgn val="ctr"/>
        <c:lblOffset val="100"/>
        <c:noMultiLvlLbl val="0"/>
      </c:catAx>
      <c:valAx>
        <c:axId val="1088931024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extTo"/>
        <c:crossAx val="1088926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Blad1!$C$1</c:f>
              <c:strCache>
                <c:ptCount val="1"/>
                <c:pt idx="0">
                  <c:v>Unga 8-19 år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Blad1!$A$2</c:f>
              <c:strCache>
                <c:ptCount val="1"/>
                <c:pt idx="0">
                  <c:v>ChatGPT</c:v>
                </c:pt>
              </c:strCache>
            </c:strRef>
          </c:cat>
          <c:val>
            <c:numRef>
              <c:f>Blad1!$C$2</c:f>
              <c:numCache>
                <c:formatCode>0%</c:formatCode>
                <c:ptCount val="1"/>
                <c:pt idx="0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A6-4228-B8C5-BF0C6D09CC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5"/>
        <c:overlap val="-25"/>
        <c:axId val="1532096384"/>
        <c:axId val="551087"/>
      </c:barChart>
      <c:catAx>
        <c:axId val="153209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51087"/>
        <c:crosses val="autoZero"/>
        <c:auto val="1"/>
        <c:lblAlgn val="ctr"/>
        <c:lblOffset val="100"/>
        <c:noMultiLvlLbl val="0"/>
      </c:catAx>
      <c:valAx>
        <c:axId val="551087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532096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Blad1!$C$1</c:f>
              <c:strCache>
                <c:ptCount val="1"/>
                <c:pt idx="0">
                  <c:v>Unga 8-19 år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v-S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667D-43D3-A197-7A2C6A359E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Blad1!$A$5</c:f>
              <c:strCache>
                <c:ptCount val="1"/>
                <c:pt idx="0">
                  <c:v>Meta AI </c:v>
                </c:pt>
              </c:strCache>
            </c:strRef>
          </c:cat>
          <c:val>
            <c:numRef>
              <c:f>Blad1!$C$5</c:f>
              <c:numCache>
                <c:formatCode>0%</c:formatCode>
                <c:ptCount val="1"/>
                <c:pt idx="0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A6-4228-B8C5-BF0C6D09CC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5"/>
        <c:overlap val="-25"/>
        <c:axId val="1532096384"/>
        <c:axId val="551087"/>
      </c:barChart>
      <c:catAx>
        <c:axId val="153209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51087"/>
        <c:crosses val="autoZero"/>
        <c:auto val="1"/>
        <c:lblAlgn val="ctr"/>
        <c:lblOffset val="100"/>
        <c:noMultiLvlLbl val="0"/>
      </c:catAx>
      <c:valAx>
        <c:axId val="551087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532096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Blad1!$C$1</c:f>
              <c:strCache>
                <c:ptCount val="1"/>
                <c:pt idx="0">
                  <c:v>Unga 8-19 år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A35-4EC6-BAFB-906EDC84244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Blad1!$A$3</c:f>
              <c:strCache>
                <c:ptCount val="1"/>
                <c:pt idx="0">
                  <c:v>Copilot</c:v>
                </c:pt>
              </c:strCache>
            </c:strRef>
          </c:cat>
          <c:val>
            <c:numRef>
              <c:f>Blad1!$C$3</c:f>
              <c:numCache>
                <c:formatCode>0%</c:formatCode>
                <c:ptCount val="1"/>
                <c:pt idx="0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A6-4228-B8C5-BF0C6D09CC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5"/>
        <c:overlap val="-25"/>
        <c:axId val="1532096384"/>
        <c:axId val="551087"/>
      </c:barChart>
      <c:catAx>
        <c:axId val="153209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51087"/>
        <c:crosses val="autoZero"/>
        <c:auto val="1"/>
        <c:lblAlgn val="ctr"/>
        <c:lblOffset val="100"/>
        <c:noMultiLvlLbl val="0"/>
      </c:catAx>
      <c:valAx>
        <c:axId val="551087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532096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sv-S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Blad1!$C$1</c:f>
              <c:strCache>
                <c:ptCount val="1"/>
                <c:pt idx="0">
                  <c:v>Unga 8-19 år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Blad1!$A$4</c:f>
              <c:strCache>
                <c:ptCount val="1"/>
                <c:pt idx="0">
                  <c:v>Gemini</c:v>
                </c:pt>
              </c:strCache>
            </c:strRef>
          </c:cat>
          <c:val>
            <c:numRef>
              <c:f>Blad1!$C$4</c:f>
              <c:numCache>
                <c:formatCode>0%</c:formatCode>
                <c:ptCount val="1"/>
                <c:pt idx="0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A6-4228-B8C5-BF0C6D09CC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5"/>
        <c:overlap val="-25"/>
        <c:axId val="1532096384"/>
        <c:axId val="551087"/>
      </c:barChart>
      <c:catAx>
        <c:axId val="153209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51087"/>
        <c:crosses val="autoZero"/>
        <c:auto val="1"/>
        <c:lblAlgn val="ctr"/>
        <c:lblOffset val="100"/>
        <c:noMultiLvlLbl val="0"/>
      </c:catAx>
      <c:valAx>
        <c:axId val="551087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532096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sv-S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Vuxna 20+ år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Blad1!$A$6</c:f>
              <c:strCache>
                <c:ptCount val="1"/>
                <c:pt idx="0">
                  <c:v>My AI på Snapchat</c:v>
                </c:pt>
              </c:strCache>
            </c:strRef>
          </c:cat>
          <c:val>
            <c:numRef>
              <c:f>Blad1!$B$6</c:f>
              <c:numCache>
                <c:formatCode>0%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F6A6-4228-B8C5-BF0C6D09CC3D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Unga 8-19 år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Blad1!$A$6</c:f>
              <c:strCache>
                <c:ptCount val="1"/>
                <c:pt idx="0">
                  <c:v>My AI på Snapchat</c:v>
                </c:pt>
              </c:strCache>
            </c:strRef>
          </c:cat>
          <c:val>
            <c:numRef>
              <c:f>Blad1!$C$6</c:f>
              <c:numCache>
                <c:formatCode>0%</c:formatCode>
                <c:ptCount val="1"/>
                <c:pt idx="0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A6-4228-B8C5-BF0C6D09CC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5"/>
        <c:overlap val="-25"/>
        <c:axId val="1532096384"/>
        <c:axId val="551087"/>
      </c:barChart>
      <c:catAx>
        <c:axId val="153209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810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51087"/>
        <c:crosses val="autoZero"/>
        <c:auto val="1"/>
        <c:lblAlgn val="ctr"/>
        <c:lblOffset val="100"/>
        <c:noMultiLvlLbl val="0"/>
      </c:catAx>
      <c:valAx>
        <c:axId val="551087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5320963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sv-S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585010296997252"/>
          <c:y val="2.2950630386445001E-2"/>
          <c:w val="0.96607031378347297"/>
          <c:h val="0.91956968985573251"/>
        </c:manualLayout>
      </c:layout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Internetanvändare 8 - 19 år</c:v>
                </c:pt>
              </c:strCache>
            </c:strRef>
          </c:tx>
          <c:spPr>
            <a:ln w="38100">
              <a:solidFill>
                <a:schemeClr val="tx2"/>
              </a:solidFill>
            </a:ln>
          </c:spPr>
          <c:dPt>
            <c:idx val="0"/>
            <c:bubble3D val="0"/>
            <c:spPr>
              <a:solidFill>
                <a:schemeClr val="accent5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266-472E-903E-2953D21D6408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266-472E-903E-2953D21D6408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266-472E-903E-2953D21D6408}"/>
              </c:ext>
            </c:extLst>
          </c:dPt>
          <c:dPt>
            <c:idx val="3"/>
            <c:bubble3D val="0"/>
            <c:spPr>
              <a:solidFill>
                <a:schemeClr val="tx2">
                  <a:lumMod val="25000"/>
                  <a:lumOff val="75000"/>
                </a:schemeClr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266-472E-903E-2953D21D6408}"/>
              </c:ext>
            </c:extLst>
          </c:dPt>
          <c:dPt>
            <c:idx val="4"/>
            <c:bubble3D val="0"/>
            <c:spPr>
              <a:solidFill>
                <a:schemeClr val="tx2">
                  <a:lumMod val="10000"/>
                  <a:lumOff val="90000"/>
                </a:schemeClr>
              </a:solidFill>
              <a:ln w="3810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D51A-4D46-BAFC-0EB71CDAC68F}"/>
              </c:ext>
            </c:extLst>
          </c:dPt>
          <c:dLbls>
            <c:dLbl>
              <c:idx val="0"/>
              <c:layout>
                <c:manualLayout>
                  <c:x val="-3.9611090008617365E-2"/>
                  <c:y val="-0.3371640922138103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sv-S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66-472E-903E-2953D21D640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sv-S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5266-472E-903E-2953D21D6408}"/>
                </c:ext>
              </c:extLst>
            </c:dLbl>
            <c:dLbl>
              <c:idx val="2"/>
              <c:layout>
                <c:manualLayout>
                  <c:x val="1.3539779689964795E-2"/>
                  <c:y val="-1.07036219750415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266-472E-903E-2953D21D6408}"/>
                </c:ext>
              </c:extLst>
            </c:dLbl>
            <c:dLbl>
              <c:idx val="3"/>
              <c:layout>
                <c:manualLayout>
                  <c:x val="4.2553593311318375E-2"/>
                  <c:y val="-2.6759054937603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266-472E-903E-2953D21D640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51A-4D46-BAFC-0EB71CDAC6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Blad1!$A$2:$A$6</c:f>
              <c:strCache>
                <c:ptCount val="5"/>
                <c:pt idx="0">
                  <c:v>Ja, använder</c:v>
                </c:pt>
                <c:pt idx="1">
                  <c:v>Nej, men har sett dem</c:v>
                </c:pt>
                <c:pt idx="2">
                  <c:v>Har inte sett någon AI-översikt</c:v>
                </c:pt>
                <c:pt idx="3">
                  <c:v>Använder inte Google</c:v>
                </c:pt>
                <c:pt idx="4">
                  <c:v>Vill ej uppge</c:v>
                </c:pt>
              </c:strCache>
            </c:strRef>
          </c:cat>
          <c:val>
            <c:numRef>
              <c:f>Blad1!$B$2:$B$6</c:f>
              <c:numCache>
                <c:formatCode>0%</c:formatCode>
                <c:ptCount val="5"/>
                <c:pt idx="0">
                  <c:v>0.66</c:v>
                </c:pt>
                <c:pt idx="1">
                  <c:v>0.18</c:v>
                </c:pt>
                <c:pt idx="2">
                  <c:v>0.05</c:v>
                </c:pt>
                <c:pt idx="3">
                  <c:v>0.1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266-472E-903E-2953D21D640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102"/>
        <c:holeSize val="4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+mj-lt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29142354874556E-2"/>
          <c:y val="9.9594958789506138E-2"/>
          <c:w val="0.89543445872961169"/>
          <c:h val="0.696049670909654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Har använt AI-tjänster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0C-4402-8424-4ABD1C730BD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3CC-4021-B705-99F01C4FE91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40C-4402-8424-4ABD1C730BD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v-S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795012174884065"/>
                      <c:h val="7.44244504951736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40C-4402-8424-4ABD1C730B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Blad1!$A$2:$A$4</c:f>
              <c:strCache>
                <c:ptCount val="3"/>
                <c:pt idx="0">
                  <c:v>AI-användare: 
AI-tjänster</c:v>
                </c:pt>
                <c:pt idx="1">
                  <c:v>AI-användare: 
AI-översikter</c:v>
                </c:pt>
                <c:pt idx="2">
                  <c:v>AI-användare: 
AI-tjänster/AI-översikter</c:v>
                </c:pt>
              </c:strCache>
            </c:strRef>
          </c:cat>
          <c:val>
            <c:numRef>
              <c:f>Blad1!$B$2:$B$4</c:f>
              <c:numCache>
                <c:formatCode>0%</c:formatCode>
                <c:ptCount val="3"/>
                <c:pt idx="0">
                  <c:v>0.68</c:v>
                </c:pt>
                <c:pt idx="1">
                  <c:v>0.66</c:v>
                </c:pt>
                <c:pt idx="2">
                  <c:v>0.78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6-340C-4402-8424-4ABD1C730BD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0"/>
        <c:axId val="1088926032"/>
        <c:axId val="1088931024"/>
        <c:extLst/>
      </c:barChart>
      <c:catAx>
        <c:axId val="108892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49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88931024"/>
        <c:crosses val="autoZero"/>
        <c:auto val="1"/>
        <c:lblAlgn val="ctr"/>
        <c:lblOffset val="100"/>
        <c:noMultiLvlLbl val="0"/>
      </c:catAx>
      <c:valAx>
        <c:axId val="1088931024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extTo"/>
        <c:crossAx val="1088926032"/>
        <c:crosses val="autoZero"/>
        <c:crossBetween val="between"/>
        <c:majorUnit val="0.2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929686216527033E-2"/>
          <c:y val="1.7598852193528147E-2"/>
          <c:w val="0.96607031378347297"/>
          <c:h val="0.91956968985573251"/>
        </c:manualLayout>
      </c:layout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Kolumn1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6A0-46A3-A03C-55833DCE3E13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6A0-46A3-A03C-55833DCE3E13}"/>
              </c:ext>
            </c:extLst>
          </c:dPt>
          <c:dLbls>
            <c:dLbl>
              <c:idx val="0"/>
              <c:layout>
                <c:manualLayout>
                  <c:x val="-6.1896845781146452E-2"/>
                  <c:y val="-0.3331902891648560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0" tIns="0" rIns="0" bIns="0" anchor="ctr" anchorCtr="1">
                  <a:no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sv-S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54521655609086"/>
                      <c:h val="0.216532640784795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6A0-46A3-A03C-55833DCE3E13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29955947136563871"/>
                      <c:h val="0.111700971242291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6A0-46A3-A03C-55833DCE3E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4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Blad1!$A$2:$A$3</c:f>
              <c:strCache>
                <c:ptCount val="2"/>
                <c:pt idx="0">
                  <c:v>Skolbarn 8-19 år som Använder AI privat</c:v>
                </c:pt>
                <c:pt idx="1">
                  <c:v>Använder ej</c:v>
                </c:pt>
              </c:strCache>
            </c:strRef>
          </c:cat>
          <c:val>
            <c:numRef>
              <c:f>Blad1!$B$2:$B$3</c:f>
              <c:numCache>
                <c:formatCode>0%</c:formatCode>
                <c:ptCount val="2"/>
                <c:pt idx="0">
                  <c:v>0.62</c:v>
                </c:pt>
                <c:pt idx="1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A0-46A3-A03C-55833DCE3E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+mj-lt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929686216527033E-2"/>
          <c:y val="1.7598852193528147E-2"/>
          <c:w val="0.96607031378347297"/>
          <c:h val="0.91956968985573251"/>
        </c:manualLayout>
      </c:layout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Kolumn1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6A0-46A3-A03C-55833DCE3E13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6A0-46A3-A03C-55833DCE3E13}"/>
              </c:ext>
            </c:extLst>
          </c:dPt>
          <c:dLbls>
            <c:dLbl>
              <c:idx val="0"/>
              <c:layout>
                <c:manualLayout>
                  <c:x val="-0.14876499639715529"/>
                  <c:y val="-0.23340421374858308"/>
                </c:manualLayout>
              </c:layout>
              <c:tx>
                <c:rich>
                  <a:bodyPr rot="0" spcFirstLastPara="1" vertOverflow="ellipsis" vert="horz" wrap="none" lIns="0" tIns="0" rIns="0" bIns="0" anchor="ctr" anchorCtr="1">
                    <a:no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fld id="{DEC59CF8-5C45-2E46-A7B8-ED442D396812}" type="VALUE">
                      <a:rPr lang="en-US" sz="3500"/>
                      <a:pPr>
                        <a:defRPr sz="4000" b="1">
                          <a:solidFill>
                            <a:schemeClr val="tx1"/>
                          </a:solidFill>
                          <a:latin typeface="+mn-lt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0" tIns="0" rIns="0" bIns="0" anchor="ctr" anchorCtr="1">
                  <a:no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sv-S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54521655609086"/>
                      <c:h val="0.216532640784795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6A0-46A3-A03C-55833DCE3E13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29955947136563871"/>
                      <c:h val="0.111700971242291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6A0-46A3-A03C-55833DCE3E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4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Blad1!$A$2:$A$3</c:f>
              <c:strCache>
                <c:ptCount val="2"/>
                <c:pt idx="0">
                  <c:v>Skolbarn 8-19 år som Använder AI privat</c:v>
                </c:pt>
                <c:pt idx="1">
                  <c:v>Använder ej</c:v>
                </c:pt>
              </c:strCache>
            </c:strRef>
          </c:cat>
          <c:val>
            <c:numRef>
              <c:f>Blad1!$B$2:$B$3</c:f>
              <c:numCache>
                <c:formatCode>0%</c:formatCode>
                <c:ptCount val="2"/>
                <c:pt idx="0">
                  <c:v>0.47</c:v>
                </c:pt>
                <c:pt idx="1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A0-46A3-A03C-55833DCE3E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+mj-lt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161620122615138E-2"/>
          <c:y val="1.9735275367307275E-2"/>
          <c:w val="0.96483837987738486"/>
          <c:h val="0.8239123940248734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AI läxor/skolarbete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641790948302345E-3"/>
                  <c:y val="-7.2944863150643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418-CA47-AEFC-636123ABAA20}"/>
                </c:ext>
              </c:extLst>
            </c:dLbl>
            <c:dLbl>
              <c:idx val="1"/>
              <c:layout>
                <c:manualLayout>
                  <c:x val="-4.9253954486718375E-3"/>
                  <c:y val="-0.156629129499536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18-CA47-AEFC-636123ABAA20}"/>
                </c:ext>
              </c:extLst>
            </c:dLbl>
            <c:dLbl>
              <c:idx val="2"/>
              <c:layout>
                <c:manualLayout>
                  <c:x val="1.6417909483022095E-3"/>
                  <c:y val="-0.3912347292378627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v-S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7632859717301486E-2"/>
                      <c:h val="6.736833963846675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418-CA47-AEFC-636123ABAA20}"/>
                </c:ext>
              </c:extLst>
            </c:dLbl>
            <c:dLbl>
              <c:idx val="3"/>
              <c:layout>
                <c:manualLayout>
                  <c:x val="3.2835818966046601E-3"/>
                  <c:y val="-0.422752815943057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9428217187563715E-2"/>
                      <c:h val="6.8161019456555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0418-CA47-AEFC-636123ABAA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Blad1!$A$2:$A$5</c:f>
              <c:strCache>
                <c:ptCount val="4"/>
                <c:pt idx="0">
                  <c:v>Lågstadiet</c:v>
                </c:pt>
                <c:pt idx="1">
                  <c:v>Mellanstadiet</c:v>
                </c:pt>
                <c:pt idx="2">
                  <c:v>Högstadiet</c:v>
                </c:pt>
                <c:pt idx="3">
                  <c:v>Gymnasiet</c:v>
                </c:pt>
              </c:strCache>
            </c:strRef>
          </c:cat>
          <c:val>
            <c:numRef>
              <c:f>Blad1!$B$2:$B$5</c:f>
              <c:numCache>
                <c:formatCode>0%</c:formatCode>
                <c:ptCount val="4"/>
                <c:pt idx="0">
                  <c:v>0.05</c:v>
                </c:pt>
                <c:pt idx="1">
                  <c:v>0.22</c:v>
                </c:pt>
                <c:pt idx="2">
                  <c:v>0.65</c:v>
                </c:pt>
                <c:pt idx="3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18-CA47-AEFC-636123ABAA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66728511"/>
        <c:axId val="1566922879"/>
      </c:barChart>
      <c:catAx>
        <c:axId val="1566728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566922879"/>
        <c:crosses val="autoZero"/>
        <c:auto val="1"/>
        <c:lblAlgn val="ctr"/>
        <c:lblOffset val="100"/>
        <c:noMultiLvlLbl val="0"/>
      </c:catAx>
      <c:valAx>
        <c:axId val="156692287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66728511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772702711838557E-3"/>
          <c:y val="3.5435006072322105E-2"/>
          <c:w val="0.97232311195219967"/>
          <c:h val="0.799163775536273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AI-tjänster känns som person/kompis/vän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4C-4053-81E1-88B56608845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Blad1!$A$2</c:f>
              <c:strCache>
                <c:ptCount val="1"/>
                <c:pt idx="0">
                  <c:v>AI-anv. (AI-tjänster) 8-19 år</c:v>
                </c:pt>
              </c:strCache>
            </c:strRef>
          </c:cat>
          <c:val>
            <c:numRef>
              <c:f>Blad1!$B$2</c:f>
              <c:numCache>
                <c:formatCode>0%</c:formatCode>
                <c:ptCount val="1"/>
                <c:pt idx="0">
                  <c:v>0.26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014C-4053-81E1-88B56608845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88926032"/>
        <c:axId val="1088931024"/>
        <c:extLst/>
      </c:barChart>
      <c:catAx>
        <c:axId val="108892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88931024"/>
        <c:crosses val="autoZero"/>
        <c:auto val="1"/>
        <c:lblAlgn val="ctr"/>
        <c:lblOffset val="100"/>
        <c:noMultiLvlLbl val="0"/>
      </c:catAx>
      <c:valAx>
        <c:axId val="1088931024"/>
        <c:scaling>
          <c:orientation val="minMax"/>
          <c:max val="0.5"/>
        </c:scaling>
        <c:delete val="1"/>
        <c:axPos val="l"/>
        <c:numFmt formatCode="0%" sourceLinked="1"/>
        <c:majorTickMark val="out"/>
        <c:minorTickMark val="none"/>
        <c:tickLblPos val="nextTo"/>
        <c:crossAx val="108892603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24940-18A1-471C-B75F-4306A7A3D485}" type="datetimeFigureOut">
              <a:rPr lang="en-SE" smtClean="0"/>
              <a:t>10/26/2026</a:t>
            </a:fld>
            <a:endParaRPr lang="en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D5C47-18DA-4715-AF42-805ECA1C9A1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74072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raphtool.internetstiftelsen.se/graphs/4814/edit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7FD5C-4610-4450-A996-D41E56B08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FA4863B9-6369-C92F-1FFE-7B2CFB74B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C45A2D1-BDEB-18A9-28E9-C65BBBCC3C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DC747E7-238A-6BBA-F0D5-C7C3AFAA14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D5C47-18DA-4715-AF42-805ECA1C9A1C}" type="slidenum">
              <a:rPr lang="en-SE" smtClean="0"/>
              <a:t>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849706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14642-1092-CB20-02DF-33F77877C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9F11F60-A525-B813-1931-9460623955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8C1EA28-BE00-A94F-E64D-E055BF344A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u="none"/>
              <a:t>Input till </a:t>
            </a:r>
            <a:r>
              <a:rPr lang="sv-SE" u="none" err="1"/>
              <a:t>talmanus</a:t>
            </a:r>
            <a:r>
              <a:rPr lang="sv-SE" u="none"/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u="none"/>
              <a:t>Hur ser då användningen av sociala medier och kommunikationsappar ut totalt sett år 2026? </a:t>
            </a:r>
          </a:p>
          <a:p>
            <a:endParaRPr lang="en-US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B641DBB-8159-7674-08F6-733978F4A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D5C47-18DA-4715-AF42-805ECA1C9A1C}" type="slidenum">
              <a:rPr lang="en-SE" smtClean="0"/>
              <a:t>2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152841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sv-SE" sz="1800" dirty="0" err="1"/>
              <a:t>https</a:t>
            </a:r>
            <a:r>
              <a:rPr lang="sv-SE" sz="1800" dirty="0"/>
              <a:t>://</a:t>
            </a:r>
            <a:r>
              <a:rPr lang="sv-SE" sz="1800" dirty="0" err="1"/>
              <a:t>graphtool.internetstiftelsen.se</a:t>
            </a:r>
            <a:r>
              <a:rPr lang="sv-SE" sz="1800" dirty="0"/>
              <a:t>/</a:t>
            </a:r>
            <a:r>
              <a:rPr lang="sv-SE" sz="1800" dirty="0" err="1"/>
              <a:t>graphs</a:t>
            </a:r>
            <a:r>
              <a:rPr lang="sv-SE" sz="1800" dirty="0"/>
              <a:t>/4903/</a:t>
            </a:r>
            <a:r>
              <a:rPr lang="sv-SE" sz="1800" dirty="0" err="1"/>
              <a:t>edit</a:t>
            </a:r>
            <a:endParaRPr lang="sv-SE" sz="1800" dirty="0"/>
          </a:p>
          <a:p>
            <a:pPr rtl="0" fontAlgn="base"/>
            <a:endParaRPr lang="sv-SE" sz="1800" dirty="0"/>
          </a:p>
          <a:p>
            <a:pPr rtl="0" fontAlgn="base"/>
            <a:r>
              <a:rPr lang="sv-SE" sz="1800" dirty="0"/>
              <a:t>OBS! I detta diagram tittar vi på befolkningen 18-84 år. Detta för att vi år 2022-2023 endast ställde frågorna till den målgruppen i en separat studie/datainsamling (Novus omnibus i augusti-september inför släppet)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800" dirty="0">
                <a:cs typeface="Calibri"/>
              </a:rPr>
              <a:t>(AI-användningen 2025 är 39% bland svenskar 18-84 år (backdata 2022-2023). Bland svenskar 8+ år är AI-användningen 41% år 2025. År 2026 hamnar AI-användningen lägligt nog på 62% för både 18-84 år &amp; 8+ år.)</a:t>
            </a:r>
          </a:p>
          <a:p>
            <a:pPr rtl="0" fontAlgn="base"/>
            <a:endParaRPr lang="sv-SE" sz="18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800" dirty="0"/>
              <a:t>Input till </a:t>
            </a:r>
            <a:r>
              <a:rPr lang="sv-SE" sz="1800" dirty="0" err="1"/>
              <a:t>talmanus</a:t>
            </a:r>
            <a:r>
              <a:rPr lang="sv-SE" sz="1800" dirty="0"/>
              <a:t>:</a:t>
            </a:r>
            <a:br>
              <a:rPr lang="sv-SE" sz="1800" dirty="0"/>
            </a:br>
            <a:r>
              <a:rPr lang="sv-SE" sz="1800" dirty="0"/>
              <a:t>* Användningen av AI-tjänster har exploderat mellan år 2025–2026! </a:t>
            </a:r>
          </a:p>
          <a:p>
            <a:pPr rtl="0" fontAlgn="base"/>
            <a:r>
              <a:rPr lang="sv-SE" sz="1800" dirty="0"/>
              <a:t>* Efter en jämn och stadig ökning på  5 procentenheter per år sedan år 2023 har alltså användningen av AI-tjänster ökat med 23 procentenheter det senaste året. vilket motsvarar en </a:t>
            </a:r>
            <a:r>
              <a:rPr lang="sv-SE" sz="1800" b="1" dirty="0"/>
              <a:t>procentuell ökning på 59 procent</a:t>
            </a:r>
            <a:r>
              <a:rPr lang="sv-SE" sz="1800" dirty="0"/>
              <a:t>. (Önskemål från Måns! </a:t>
            </a:r>
            <a:r>
              <a:rPr lang="sv-SE" sz="1800" dirty="0">
                <a:sym typeface="Wingdings" panose="05000000000000000000" pitchFamily="2" charset="2"/>
              </a:rPr>
              <a:t>)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z="1800" dirty="0">
                <a:sym typeface="Wingdings" panose="05000000000000000000" pitchFamily="2" charset="2"/>
              </a:rPr>
              <a:t>* Med AI-tjänster menar vi alltså separata verktyg som </a:t>
            </a:r>
            <a:r>
              <a:rPr lang="sv-SE" sz="1800" dirty="0" err="1">
                <a:sym typeface="Wingdings" panose="05000000000000000000" pitchFamily="2" charset="2"/>
              </a:rPr>
              <a:t>ChatGPT</a:t>
            </a:r>
            <a:r>
              <a:rPr lang="sv-SE" sz="1800" dirty="0">
                <a:sym typeface="Wingdings" panose="05000000000000000000" pitchFamily="2" charset="2"/>
              </a:rPr>
              <a:t>, </a:t>
            </a:r>
            <a:r>
              <a:rPr lang="sv-SE" sz="1800" dirty="0" err="1">
                <a:sym typeface="Wingdings" panose="05000000000000000000" pitchFamily="2" charset="2"/>
              </a:rPr>
              <a:t>Copilot</a:t>
            </a:r>
            <a:r>
              <a:rPr lang="sv-SE" sz="1800" dirty="0">
                <a:sym typeface="Wingdings" panose="05000000000000000000" pitchFamily="2" charset="2"/>
              </a:rPr>
              <a:t> och räknar inte här in Googles AI-översikter utan de återkommer vi till längre fram – superspännande!</a:t>
            </a:r>
            <a:br>
              <a:rPr lang="sv-SE" sz="1800" dirty="0">
                <a:sym typeface="Wingdings" panose="05000000000000000000" pitchFamily="2" charset="2"/>
              </a:rPr>
            </a:br>
            <a:br>
              <a:rPr lang="sv-SE" sz="1800" dirty="0">
                <a:sym typeface="Wingdings" panose="05000000000000000000" pitchFamily="2" charset="2"/>
              </a:rPr>
            </a:br>
            <a:endParaRPr lang="sv-SE" sz="1800" dirty="0"/>
          </a:p>
          <a:p>
            <a:pPr marL="0" indent="0" rtl="0" fontAlgn="base">
              <a:buFont typeface="Arial" panose="020B0604020202020204" pitchFamily="34" charset="0"/>
              <a:buNone/>
            </a:pPr>
            <a:endParaRPr lang="sv-SE" sz="1800" dirty="0">
              <a:sym typeface="Wingdings" panose="05000000000000000000" pitchFamily="2" charset="2"/>
            </a:endParaRPr>
          </a:p>
          <a:p>
            <a:pPr marL="0" indent="0" rtl="0" fontAlgn="base">
              <a:buFont typeface="Arial" panose="020B0604020202020204" pitchFamily="34" charset="0"/>
              <a:buNone/>
            </a:pPr>
            <a:endParaRPr lang="sv-SE" sz="1800" dirty="0">
              <a:sym typeface="Wingdings" panose="05000000000000000000" pitchFamily="2" charset="2"/>
            </a:endParaRPr>
          </a:p>
          <a:p>
            <a:pPr marL="0" indent="0" rtl="0" fontAlgn="base">
              <a:buFont typeface="Arial" panose="020B0604020202020204" pitchFamily="34" charset="0"/>
              <a:buNone/>
            </a:pPr>
            <a:endParaRPr lang="sv-SE" sz="1800" dirty="0"/>
          </a:p>
          <a:p>
            <a:pPr rtl="0" fontAlgn="base"/>
            <a:endParaRPr lang="sv-SE" sz="18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D5C47-18DA-4715-AF42-805ECA1C9A1C}" type="slidenum">
              <a:rPr kumimoji="0" lang="en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3126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8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</a:t>
            </a:r>
            <a:r>
              <a:rPr lang="sv-SE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://</a:t>
            </a:r>
            <a:r>
              <a:rPr lang="sv-SE" sz="18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graphtool.internetstiftelsen.se</a:t>
            </a:r>
            <a:r>
              <a:rPr lang="sv-SE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sv-SE" sz="18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graphs</a:t>
            </a:r>
            <a:r>
              <a:rPr lang="sv-SE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/5069/</a:t>
            </a:r>
            <a:r>
              <a:rPr lang="sv-SE" sz="18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edit</a:t>
            </a:r>
            <a:endParaRPr lang="sv-SE" sz="18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8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Input till </a:t>
            </a:r>
            <a:r>
              <a:rPr lang="sv-SE" sz="18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talmanus</a:t>
            </a:r>
            <a:r>
              <a:rPr lang="sv-SE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br>
              <a:rPr lang="sv-SE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Användningen av AI-tjänster har ökat mer bland kvinnor än bland män.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Kvinnorna, som efter att ha hamnat lite på efterkälken år 2025, är nu ikapp männen.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Yngre kvinnor under 20 år har till och med gått om de jämnåriga männen.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8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8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8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D5C47-18DA-4715-AF42-805ECA1C9A1C}" type="slidenum">
              <a:rPr kumimoji="0" lang="en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100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420E6-E75B-5301-E827-37E5C04E8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FD6A2F45-DE6D-C0A3-FB39-9439B9BFB0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CCACDBA-0126-DDC1-DF36-DCD3B74E7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CEDA7C8-4F40-0CC3-56AE-B8D0548324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D5C47-18DA-4715-AF42-805ECA1C9A1C}" type="slidenum">
              <a:rPr kumimoji="0" lang="en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3164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439DE-DF3E-074C-D0ED-1828607B6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8F3FEA5A-1E74-8F13-95DE-202C93CB34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B6790C2-4967-73A2-3D59-06D058324B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rtl="0" fontAlgn="base">
              <a:buFont typeface="Arial" panose="020B0604020202020204" pitchFamily="34" charset="0"/>
              <a:buNone/>
            </a:pP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https://graphtool.internetstiftelsen.se/graphs/5071/edit</a:t>
            </a:r>
          </a:p>
          <a:p>
            <a:pPr marL="0" indent="0" rtl="0" fontAlgn="base">
              <a:buFont typeface="Arial" panose="020B0604020202020204" pitchFamily="34" charset="0"/>
              <a:buNone/>
            </a:pPr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 rtl="0" fontAlgn="base">
              <a:buFont typeface="Arial" panose="020B0604020202020204" pitchFamily="34" charset="0"/>
              <a:buNone/>
            </a:pP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Input till </a:t>
            </a:r>
            <a:r>
              <a:rPr lang="sv-SE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talmanus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sv-SE"/>
              <a:t>Användningen av ChatGPT är fortfarande betydligt högre bland barn och unga än vuxna över 20 år.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sv-SE"/>
              <a:t>Copilot används av fler vuxna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sv-SE"/>
              <a:t>Användningen av Gemini och Meta AI (</a:t>
            </a:r>
            <a:r>
              <a:rPr lang="sv-SE" err="1"/>
              <a:t>Fb</a:t>
            </a:r>
            <a:r>
              <a:rPr lang="sv-SE"/>
              <a:t>, Whatsapp, </a:t>
            </a:r>
            <a:r>
              <a:rPr lang="sv-SE" err="1"/>
              <a:t>Insta</a:t>
            </a:r>
            <a:r>
              <a:rPr lang="sv-SE"/>
              <a:t>…) är ungefär likvärdig mellan barn och vuxna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sv-SE"/>
              <a:t>På My AI på Snapchat dominerar barn och unga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011337B-3B89-AEB1-ADF5-4A85F8A01A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D5C47-18DA-4715-AF42-805ECA1C9A1C}" type="slidenum">
              <a:rPr kumimoji="0" lang="en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5446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2B731-A0AF-5028-E0AF-204FE4A60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FE6F35E-2131-6F74-DB0C-68E2B6E982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F14C4B8-B1A9-86A0-2DA7-AF92438487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75C6327-4F65-6E52-240E-11E6874DEA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D5C47-18DA-4715-AF42-805ECA1C9A1C}" type="slidenum">
              <a:rPr kumimoji="0" lang="en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751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sv-SE"/>
              <a:t>Lägg in i </a:t>
            </a:r>
            <a:r>
              <a:rPr lang="sv-SE" err="1"/>
              <a:t>talmanus</a:t>
            </a:r>
            <a:r>
              <a:rPr lang="sv-SE"/>
              <a:t> - starta </a:t>
            </a:r>
            <a:r>
              <a:rPr lang="sv-SE" err="1"/>
              <a:t>talmanus</a:t>
            </a:r>
            <a:r>
              <a:rPr lang="sv-SE"/>
              <a:t> 2022 – 2025 i bild</a:t>
            </a:r>
            <a:br>
              <a:rPr lang="sv-SE"/>
            </a:br>
            <a:r>
              <a:rPr lang="sv-SE" sz="1400" b="1">
                <a:solidFill>
                  <a:schemeClr val="accent5"/>
                </a:solidFill>
              </a:rPr>
              <a:t>Jan 2025: </a:t>
            </a:r>
            <a:r>
              <a:rPr lang="sv-SE" sz="1200"/>
              <a:t>I början av 2025 dominerades AI‑användningen av AI‑tjänster som ChatGPT och Copilot.</a:t>
            </a:r>
          </a:p>
          <a:p>
            <a:pPr algn="l"/>
            <a:r>
              <a:rPr lang="sv-SE" sz="1400" b="1">
                <a:solidFill>
                  <a:schemeClr val="accent4"/>
                </a:solidFill>
              </a:rPr>
              <a:t>Vår 2025: </a:t>
            </a:r>
            <a:r>
              <a:rPr lang="sv-SE" sz="1200"/>
              <a:t>Google lanserade AI‑översikter, alltså AI‑genererade svar i sina sökresultat. AI blev tillgängligt brett i befolkningen utan att separata AI-tjänster krävdes.</a:t>
            </a:r>
          </a:p>
          <a:p>
            <a:pPr algn="l"/>
            <a:r>
              <a:rPr lang="sv-SE" sz="1200" b="1"/>
              <a:t>Höst 2025</a:t>
            </a:r>
            <a:r>
              <a:rPr lang="sv-SE" sz="1200"/>
              <a:t>: Googles AI‑översikter fick funktioner som AI‑läge vilket gjort deras AI mycket lik de etablerade AI‑tjänsterna</a:t>
            </a:r>
          </a:p>
          <a:p>
            <a:pPr algn="l"/>
            <a:r>
              <a:rPr lang="sv-SE" sz="1400" b="1">
                <a:solidFill>
                  <a:schemeClr val="accent2"/>
                </a:solidFill>
              </a:rPr>
              <a:t>2026: </a:t>
            </a:r>
            <a:r>
              <a:rPr lang="sv-SE" sz="1200"/>
              <a:t>På ett år har AI-landskapet förändrats markant! Det betyder också att begreppet ”AI‑användare” har breddats.</a:t>
            </a:r>
          </a:p>
          <a:p>
            <a:pPr algn="l"/>
            <a:r>
              <a:rPr lang="sv-SE" sz="1400" b="1">
                <a:solidFill>
                  <a:schemeClr val="tx2"/>
                </a:solidFill>
              </a:rPr>
              <a:t>2027: </a:t>
            </a:r>
            <a:r>
              <a:rPr lang="sv-SE" sz="1400" b="0">
                <a:solidFill>
                  <a:schemeClr val="tx2"/>
                </a:solidFill>
              </a:rPr>
              <a:t>AI</a:t>
            </a:r>
            <a:r>
              <a:rPr lang="sv-SE" sz="1200">
                <a:solidFill>
                  <a:schemeClr val="tx2"/>
                </a:solidFill>
              </a:rPr>
              <a:t> fortsätter att utvecklas och bli en självklar del av våra arbetsflöden och vardag</a:t>
            </a:r>
            <a:r>
              <a:rPr lang="sv-SE" sz="1200"/>
              <a:t>.</a:t>
            </a:r>
          </a:p>
          <a:p>
            <a:pPr algn="l"/>
            <a:endParaRPr lang="sv-SE" sz="1200"/>
          </a:p>
          <a:p>
            <a:pPr algn="l"/>
            <a:endParaRPr lang="sv-SE" sz="1200"/>
          </a:p>
          <a:p>
            <a:pPr algn="l"/>
            <a:endParaRPr lang="sv-SE" sz="1200"/>
          </a:p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D5C47-18DA-4715-AF42-805ECA1C9A1C}" type="slidenum">
              <a:rPr lang="en-SE" smtClean="0"/>
              <a:t>8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690535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/>
              <a:t>https</a:t>
            </a:r>
            <a:r>
              <a:rPr lang="sv-SE" dirty="0"/>
              <a:t>://</a:t>
            </a:r>
            <a:r>
              <a:rPr lang="sv-SE" dirty="0" err="1"/>
              <a:t>graphtool.internetstiftelsen.se</a:t>
            </a:r>
            <a:r>
              <a:rPr lang="sv-SE" dirty="0"/>
              <a:t>/</a:t>
            </a:r>
            <a:r>
              <a:rPr lang="sv-SE" dirty="0" err="1"/>
              <a:t>graphs</a:t>
            </a:r>
            <a:r>
              <a:rPr lang="sv-SE" dirty="0"/>
              <a:t>/5072/</a:t>
            </a:r>
            <a:r>
              <a:rPr lang="sv-SE" dirty="0" err="1"/>
              <a:t>edit</a:t>
            </a:r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Input till </a:t>
            </a:r>
            <a:r>
              <a:rPr lang="sv-SE" dirty="0" err="1"/>
              <a:t>talmanus</a:t>
            </a:r>
            <a:r>
              <a:rPr lang="sv-SE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Majoriteten av svenskarna – 71 procent – brukar ta del av AI-översikterna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Nära var femte – 18 procent – har sett dem men brukar INTE läsa dem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6 procent har inte ens sett dem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D5C47-18DA-4715-AF42-805ECA1C9A1C}" type="slidenum">
              <a:rPr lang="en-SE" smtClean="0"/>
              <a:t>9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060658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3B5F2-0096-3507-6679-FE3E68CE5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D130743B-9B53-23CC-E8BF-F7ECD81ED6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4A039C3-D319-308B-D797-098B3AA29B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  <a:p>
            <a:endParaRPr lang="sv-SE"/>
          </a:p>
          <a:p>
            <a:r>
              <a:rPr lang="sv-SE"/>
              <a:t>Input till talmanus:</a:t>
            </a:r>
            <a:br>
              <a:rPr lang="sv-SE"/>
            </a:br>
            <a:r>
              <a:rPr lang="sv-SE"/>
              <a:t>Hur många har då använt AI totalt sett – alltså antingen AI-tjänster eller Googles  AI-översikter? Det har drygt 8 av 10 svenskar gjort – vilket innebär att det endast är var femte svensk som inte har använt AI i någon av dessa former.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25B5428-CC89-18A7-42AF-828A6CE45F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D5C47-18DA-4715-AF42-805ECA1C9A1C}" type="slidenum">
              <a:rPr lang="en-SE" smtClean="0"/>
              <a:t>10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224337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FD197-9AA2-DC98-944C-C30F0F37F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14F57096-7143-7502-B853-8BAFBFDC8C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117C130C-E10C-4424-4D27-074ACAA81A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Input till </a:t>
            </a:r>
            <a:r>
              <a:rPr lang="sv-SE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talmanus</a:t>
            </a:r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av 4 </a:t>
            </a:r>
            <a:r>
              <a:rPr lang="en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vuxna 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svenskar </a:t>
            </a:r>
            <a:r>
              <a:rPr lang="en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(18+ år) 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 använt AI för privat bruk år 2026</a:t>
            </a:r>
            <a:endParaRPr lang="en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Bland barn och ungdomar 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8-19 år </a:t>
            </a:r>
            <a:r>
              <a:rPr lang="en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är det 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drygt 6 av 10 </a:t>
            </a:r>
            <a:r>
              <a:rPr lang="en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 använt AI privat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på fritiden, alltså inte för skolarbete (8 av 10 bland de i gymnasieålder och mer än 7 av 10 (74%) på högstadiet, 57% på mellanstadiet och 25% på lågstadiet)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7764721-BB99-8477-AF61-754B59B2B6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D5C47-18DA-4715-AF42-805ECA1C9A1C}" type="slidenum">
              <a:rPr kumimoji="0" lang="en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23770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9B436-160A-DF2A-A2D5-17864DF57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0348D93-35B1-3E88-A71E-1049924D9B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858F4DF-6EF5-E4EB-9B44-5D6815045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är framför allt ungdomar på gymnasiet – drygt 3 av 4</a:t>
            </a:r>
            <a:b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 högstadiet använder två tredjedelar av barnen AI för läxor och skolarbete, på mellanstadiet drygt var femte barn och på lågstadiet var tjugonde barn.</a:t>
            </a:r>
          </a:p>
          <a:p>
            <a:pPr lvl="0"/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är fler flickor (54%) än pojkar (41%) som använder AI för läxor och skolarbete. Skillnaden är stor i alla åldrar.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648F714-DCE9-886E-DDE2-97F4A98281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D5C47-18DA-4715-AF42-805ECA1C9A1C}" type="slidenum">
              <a:rPr kumimoji="0" lang="en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6554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217D6-9F66-930A-0025-3654BFE30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A617263-C89E-C7F8-5C9A-7DF1562230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D72801E-1A2C-E97D-72DE-4C19AEE3B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är framför allt ungdomar på gymnasiet – drygt 3 av 4</a:t>
            </a:r>
            <a:b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 högstadiet använder två tredjedelar av barnen AI för läxor och skolarbete, på mellanstadiet drygt var femte barn och på lågstadiet var tjugonde barn.</a:t>
            </a:r>
          </a:p>
          <a:p>
            <a:pPr lvl="0"/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är fler flickor (54%) än pojkar (41%) som använder AI för läxor och skolarbete. Skillnaden är stor i alla åldrar.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73BB5FC-9DEA-727E-D2CF-A79398905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D5C47-18DA-4715-AF42-805ECA1C9A1C}" type="slidenum">
              <a:rPr kumimoji="0" lang="en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1941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4DC1A-5132-BF85-3B29-B93390D72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DA0CAE1-909F-5961-7363-AA8440C853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16DCD9DB-7729-4EBA-63E0-B1E30F621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8F49496-8D6C-C50C-8618-55EDB8EBF0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D5C47-18DA-4715-AF42-805ECA1C9A1C}" type="slidenum">
              <a:rPr kumimoji="0" lang="en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8455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Länk till </a:t>
            </a:r>
            <a:r>
              <a:rPr lang="sv-SE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Graphtool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sv-SE" sz="1200" b="0" i="0" u="sng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https://graphtool.internetstiftelsen.se/graphs/4814/edit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/>
              <a:t>	</a:t>
            </a:r>
          </a:p>
          <a:p>
            <a:r>
              <a:rPr lang="sv-SE"/>
              <a:t>Input till </a:t>
            </a:r>
            <a:r>
              <a:rPr lang="sv-SE" err="1"/>
              <a:t>talmanus</a:t>
            </a:r>
            <a:r>
              <a:rPr lang="sv-SE"/>
              <a:t>:</a:t>
            </a:r>
            <a:br>
              <a:rPr lang="sv-SE"/>
            </a:br>
            <a:r>
              <a:rPr lang="sv-SE"/>
              <a:t>* 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 annat syfte med att använda AI kan vara att få sällskap eller att få skratta.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 än var femte AI‑användare ser i alla fall sin AI‑tjänst som en person, kompis eller vän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 fjärde AI‑användare anser också att AI‑tjänster har humor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D5C47-18DA-4715-AF42-805ECA1C9A1C}" type="slidenum">
              <a:rPr lang="en-SE" smtClean="0"/>
              <a:t>15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960395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9A7C2-BAD1-6D2D-D729-74A1C52CD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4BAA982-0A61-C718-FBC9-37C27F00FC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01FB4F5-001A-AE9B-43D4-AC017003E5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 fjärde AI‑användare anser också att AI‑tjänster har humor. </a:t>
            </a: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berättar att de ber AI om skämt, roliga historier eller att svara ”som en komiker”. </a:t>
            </a: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Några tycker också att AI har en kul ton eller kan svara med sarkasm och ironi. </a:t>
            </a: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del skrattar också när roliga missförstånd uppstår. Som den mest humoristiska AI‑tjänsten omnämns ofta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Grok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Flera roliga AI‑svar i rapporten undre ”Besjälar svenskarna AI?”</a:t>
            </a:r>
            <a:endParaRPr lang="sv-SE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DBB6EC7-C027-29E7-7FF1-6CA37ACE98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D5C47-18DA-4715-AF42-805ECA1C9A1C}" type="slidenum">
              <a:rPr lang="en-SE" smtClean="0"/>
              <a:t>16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0251557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  <a:p>
            <a:endParaRPr lang="sv-SE" b="1"/>
          </a:p>
          <a:p>
            <a:r>
              <a:rPr lang="sv-SE" b="1"/>
              <a:t>Input till </a:t>
            </a:r>
            <a:r>
              <a:rPr lang="sv-SE" b="1" err="1"/>
              <a:t>talmanus</a:t>
            </a:r>
            <a:r>
              <a:rPr lang="sv-SE" b="1"/>
              <a:t>:</a:t>
            </a:r>
          </a:p>
          <a:p>
            <a:r>
              <a:rPr lang="sv-SE"/>
              <a:t>6 procent av svenskarna uppger att de har ett smeknamn på sin AI-tjänst och mer än dubbelt så många bland barn och ungdomar 8-19 år. </a:t>
            </a:r>
          </a:p>
          <a:p>
            <a:r>
              <a:rPr lang="sv-SE"/>
              <a:t>Nu ska vi få ta del av vilka dessa smeknamn är…</a:t>
            </a:r>
          </a:p>
          <a:p>
            <a:r>
              <a:rPr lang="sv-SE"/>
              <a:t>Kan ni gissa vilket som ligger i topp? </a:t>
            </a:r>
            <a:r>
              <a:rPr lang="sv-SE">
                <a:sym typeface="Wingdings" panose="05000000000000000000" pitchFamily="2" charset="2"/>
              </a:rPr>
              <a:t> </a:t>
            </a:r>
            <a:endParaRPr lang="sv-SE"/>
          </a:p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D5C47-18DA-4715-AF42-805ECA1C9A1C}" type="slidenum">
              <a:rPr lang="en-SE" smtClean="0"/>
              <a:t>17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7026563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D5C47-18DA-4715-AF42-805ECA1C9A1C}" type="slidenum">
              <a:rPr lang="en-SE" smtClean="0"/>
              <a:t>18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995643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</a:t>
            </a:r>
            <a:endParaRPr lang="en-US" dirty="0">
              <a:cs typeface="Calibri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D5C47-18DA-4715-AF42-805ECA1C9A1C}" type="slidenum">
              <a:rPr lang="en-SE" smtClean="0"/>
              <a:t>19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8981132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D5C47-18DA-4715-AF42-805ECA1C9A1C}" type="slidenum">
              <a:rPr lang="en-SE" smtClean="0"/>
              <a:t>20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883657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485627-F4E8-4D9C-9842-90E146AD5BC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436008"/>
            <a:ext cx="10512424" cy="133259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500">
                <a:solidFill>
                  <a:schemeClr val="bg2"/>
                </a:solidFill>
              </a:defRPr>
            </a:lvl1pPr>
          </a:lstStyle>
          <a:p>
            <a:r>
              <a:rPr lang="sv-SE"/>
              <a:t>Titel på presentation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6C60581-E32A-4FE2-A593-F88E9D62810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8086" y="3049816"/>
            <a:ext cx="10504127" cy="1331685"/>
          </a:xfrm>
        </p:spPr>
        <p:txBody>
          <a:bodyPr>
            <a:normAutofit/>
          </a:bodyPr>
          <a:lstStyle>
            <a:lvl1pPr marL="0" indent="0" algn="l">
              <a:spcBef>
                <a:spcPts val="1000"/>
              </a:spcBef>
              <a:buNone/>
              <a:defRPr sz="2400">
                <a:solidFill>
                  <a:schemeClr val="bg2"/>
                </a:solidFill>
              </a:defRPr>
            </a:lvl1pPr>
            <a:lvl2pPr marL="228592" indent="0" algn="ctr">
              <a:buNone/>
              <a:defRPr sz="1000"/>
            </a:lvl2pPr>
            <a:lvl3pPr marL="457183" indent="0" algn="ctr">
              <a:buNone/>
              <a:defRPr sz="900"/>
            </a:lvl3pPr>
            <a:lvl4pPr marL="685774" indent="0" algn="ctr">
              <a:buNone/>
              <a:defRPr sz="800"/>
            </a:lvl4pPr>
            <a:lvl5pPr marL="914366" indent="0" algn="ctr">
              <a:buNone/>
              <a:defRPr sz="800"/>
            </a:lvl5pPr>
            <a:lvl6pPr marL="1142958" indent="0" algn="ctr">
              <a:buNone/>
              <a:defRPr sz="800"/>
            </a:lvl6pPr>
            <a:lvl7pPr marL="1371548" indent="0" algn="ctr">
              <a:buNone/>
              <a:defRPr sz="800"/>
            </a:lvl7pPr>
            <a:lvl8pPr marL="1600140" indent="0" algn="ctr">
              <a:buNone/>
              <a:defRPr sz="800"/>
            </a:lvl8pPr>
            <a:lvl9pPr marL="1828732" indent="0" algn="ctr">
              <a:buNone/>
              <a:defRPr sz="800"/>
            </a:lvl9pPr>
          </a:lstStyle>
          <a:p>
            <a:r>
              <a:rPr lang="sv-SE"/>
              <a:t>Underrubrik eller namn på presentatör</a:t>
            </a:r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DB8146E7-6A34-17DC-C0F6-EC544DA2FB13}"/>
              </a:ext>
            </a:extLst>
          </p:cNvPr>
          <p:cNvGrpSpPr/>
          <p:nvPr userDrawn="1"/>
        </p:nvGrpSpPr>
        <p:grpSpPr>
          <a:xfrm>
            <a:off x="9477057" y="6489404"/>
            <a:ext cx="2509525" cy="198766"/>
            <a:chOff x="9477057" y="6489404"/>
            <a:chExt cx="2509525" cy="198766"/>
          </a:xfrm>
        </p:grpSpPr>
        <p:sp>
          <p:nvSpPr>
            <p:cNvPr id="6" name="Frihandsfigur: Form 5">
              <a:extLst>
                <a:ext uri="{FF2B5EF4-FFF2-40B4-BE49-F238E27FC236}">
                  <a16:creationId xmlns:a16="http://schemas.microsoft.com/office/drawing/2014/main" id="{3F92BD0F-23D9-FFAA-9BC0-A5F62A5A8FF1}"/>
                </a:ext>
              </a:extLst>
            </p:cNvPr>
            <p:cNvSpPr/>
            <p:nvPr/>
          </p:nvSpPr>
          <p:spPr>
            <a:xfrm>
              <a:off x="11747039" y="6489404"/>
              <a:ext cx="239543" cy="198766"/>
            </a:xfrm>
            <a:custGeom>
              <a:avLst/>
              <a:gdLst>
                <a:gd name="csX0" fmla="*/ 239544 w 239543"/>
                <a:gd name="csY0" fmla="*/ 28388 h 198766"/>
                <a:gd name="csX1" fmla="*/ 239544 w 239543"/>
                <a:gd name="csY1" fmla="*/ 85270 h 198766"/>
                <a:gd name="csX2" fmla="*/ 213178 w 239543"/>
                <a:gd name="csY2" fmla="*/ 85270 h 198766"/>
                <a:gd name="csX3" fmla="*/ 213178 w 239543"/>
                <a:gd name="csY3" fmla="*/ 113604 h 198766"/>
                <a:gd name="csX4" fmla="*/ 186812 w 239543"/>
                <a:gd name="csY4" fmla="*/ 113604 h 198766"/>
                <a:gd name="csX5" fmla="*/ 186812 w 239543"/>
                <a:gd name="csY5" fmla="*/ 141991 h 198766"/>
                <a:gd name="csX6" fmla="*/ 160447 w 239543"/>
                <a:gd name="csY6" fmla="*/ 141991 h 198766"/>
                <a:gd name="csX7" fmla="*/ 160447 w 239543"/>
                <a:gd name="csY7" fmla="*/ 170432 h 198766"/>
                <a:gd name="csX8" fmla="*/ 134081 w 239543"/>
                <a:gd name="csY8" fmla="*/ 170432 h 198766"/>
                <a:gd name="csX9" fmla="*/ 134081 w 239543"/>
                <a:gd name="csY9" fmla="*/ 198766 h 198766"/>
                <a:gd name="csX10" fmla="*/ 105463 w 239543"/>
                <a:gd name="csY10" fmla="*/ 198766 h 198766"/>
                <a:gd name="csX11" fmla="*/ 105463 w 239543"/>
                <a:gd name="csY11" fmla="*/ 170432 h 198766"/>
                <a:gd name="csX12" fmla="*/ 79152 w 239543"/>
                <a:gd name="csY12" fmla="*/ 170432 h 198766"/>
                <a:gd name="csX13" fmla="*/ 79152 w 239543"/>
                <a:gd name="csY13" fmla="*/ 141991 h 198766"/>
                <a:gd name="csX14" fmla="*/ 52731 w 239543"/>
                <a:gd name="csY14" fmla="*/ 141991 h 198766"/>
                <a:gd name="csX15" fmla="*/ 52731 w 239543"/>
                <a:gd name="csY15" fmla="*/ 113604 h 198766"/>
                <a:gd name="csX16" fmla="*/ 26421 w 239543"/>
                <a:gd name="csY16" fmla="*/ 113604 h 198766"/>
                <a:gd name="csX17" fmla="*/ 26421 w 239543"/>
                <a:gd name="csY17" fmla="*/ 85270 h 198766"/>
                <a:gd name="csX18" fmla="*/ 0 w 239543"/>
                <a:gd name="csY18" fmla="*/ 85270 h 198766"/>
                <a:gd name="csX19" fmla="*/ 0 w 239543"/>
                <a:gd name="csY19" fmla="*/ 28388 h 198766"/>
                <a:gd name="csX20" fmla="*/ 26421 w 239543"/>
                <a:gd name="csY20" fmla="*/ 28388 h 198766"/>
                <a:gd name="csX21" fmla="*/ 26421 w 239543"/>
                <a:gd name="csY21" fmla="*/ 0 h 198766"/>
                <a:gd name="csX22" fmla="*/ 105463 w 239543"/>
                <a:gd name="csY22" fmla="*/ 0 h 198766"/>
                <a:gd name="csX23" fmla="*/ 105463 w 239543"/>
                <a:gd name="csY23" fmla="*/ 28388 h 198766"/>
                <a:gd name="csX24" fmla="*/ 134081 w 239543"/>
                <a:gd name="csY24" fmla="*/ 28388 h 198766"/>
                <a:gd name="csX25" fmla="*/ 134081 w 239543"/>
                <a:gd name="csY25" fmla="*/ 0 h 198766"/>
                <a:gd name="csX26" fmla="*/ 213178 w 239543"/>
                <a:gd name="csY26" fmla="*/ 0 h 198766"/>
                <a:gd name="csX27" fmla="*/ 213178 w 239543"/>
                <a:gd name="csY27" fmla="*/ 28388 h 198766"/>
                <a:gd name="csX28" fmla="*/ 239544 w 239543"/>
                <a:gd name="csY28" fmla="*/ 28388 h 1987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39543" h="198766">
                  <a:moveTo>
                    <a:pt x="239544" y="28388"/>
                  </a:moveTo>
                  <a:lnTo>
                    <a:pt x="239544" y="85270"/>
                  </a:lnTo>
                  <a:lnTo>
                    <a:pt x="213178" y="85270"/>
                  </a:lnTo>
                  <a:lnTo>
                    <a:pt x="213178" y="113604"/>
                  </a:lnTo>
                  <a:lnTo>
                    <a:pt x="186812" y="113604"/>
                  </a:lnTo>
                  <a:lnTo>
                    <a:pt x="186812" y="141991"/>
                  </a:lnTo>
                  <a:lnTo>
                    <a:pt x="160447" y="141991"/>
                  </a:lnTo>
                  <a:lnTo>
                    <a:pt x="160447" y="170432"/>
                  </a:lnTo>
                  <a:lnTo>
                    <a:pt x="134081" y="170432"/>
                  </a:lnTo>
                  <a:lnTo>
                    <a:pt x="134081" y="198766"/>
                  </a:lnTo>
                  <a:lnTo>
                    <a:pt x="105463" y="198766"/>
                  </a:lnTo>
                  <a:lnTo>
                    <a:pt x="105463" y="170432"/>
                  </a:lnTo>
                  <a:lnTo>
                    <a:pt x="79152" y="170432"/>
                  </a:lnTo>
                  <a:lnTo>
                    <a:pt x="79152" y="141991"/>
                  </a:lnTo>
                  <a:lnTo>
                    <a:pt x="52731" y="141991"/>
                  </a:lnTo>
                  <a:lnTo>
                    <a:pt x="52731" y="113604"/>
                  </a:lnTo>
                  <a:lnTo>
                    <a:pt x="26421" y="113604"/>
                  </a:lnTo>
                  <a:lnTo>
                    <a:pt x="26421" y="85270"/>
                  </a:lnTo>
                  <a:lnTo>
                    <a:pt x="0" y="85270"/>
                  </a:lnTo>
                  <a:lnTo>
                    <a:pt x="0" y="28388"/>
                  </a:lnTo>
                  <a:lnTo>
                    <a:pt x="26421" y="28388"/>
                  </a:lnTo>
                  <a:lnTo>
                    <a:pt x="26421" y="0"/>
                  </a:lnTo>
                  <a:lnTo>
                    <a:pt x="105463" y="0"/>
                  </a:lnTo>
                  <a:lnTo>
                    <a:pt x="105463" y="28388"/>
                  </a:lnTo>
                  <a:lnTo>
                    <a:pt x="134081" y="28388"/>
                  </a:lnTo>
                  <a:lnTo>
                    <a:pt x="134081" y="0"/>
                  </a:lnTo>
                  <a:lnTo>
                    <a:pt x="213178" y="0"/>
                  </a:lnTo>
                  <a:lnTo>
                    <a:pt x="213178" y="28388"/>
                  </a:lnTo>
                  <a:lnTo>
                    <a:pt x="239544" y="28388"/>
                  </a:lnTo>
                  <a:close/>
                </a:path>
              </a:pathLst>
            </a:custGeom>
            <a:solidFill>
              <a:srgbClr val="FF4069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7" name="Frihandsfigur: Form 6">
              <a:extLst>
                <a:ext uri="{FF2B5EF4-FFF2-40B4-BE49-F238E27FC236}">
                  <a16:creationId xmlns:a16="http://schemas.microsoft.com/office/drawing/2014/main" id="{84427849-28DB-D8E0-BD5D-15D29CE3EC0B}"/>
                </a:ext>
              </a:extLst>
            </p:cNvPr>
            <p:cNvSpPr/>
            <p:nvPr/>
          </p:nvSpPr>
          <p:spPr>
            <a:xfrm>
              <a:off x="11916000" y="6517791"/>
              <a:ext cx="36637" cy="37653"/>
            </a:xfrm>
            <a:custGeom>
              <a:avLst/>
              <a:gdLst>
                <a:gd name="csX0" fmla="*/ 36638 w 36637"/>
                <a:gd name="csY0" fmla="*/ 19121 h 37653"/>
                <a:gd name="csX1" fmla="*/ 36638 w 36637"/>
                <a:gd name="csY1" fmla="*/ 37654 h 37653"/>
                <a:gd name="csX2" fmla="*/ 0 w 36637"/>
                <a:gd name="csY2" fmla="*/ 37654 h 37653"/>
                <a:gd name="csX3" fmla="*/ 0 w 36637"/>
                <a:gd name="csY3" fmla="*/ 0 h 37653"/>
                <a:gd name="csX4" fmla="*/ 18676 w 36637"/>
                <a:gd name="csY4" fmla="*/ 0 h 37653"/>
                <a:gd name="csX5" fmla="*/ 18676 w 36637"/>
                <a:gd name="csY5" fmla="*/ 19121 h 37653"/>
                <a:gd name="csX6" fmla="*/ 36638 w 36637"/>
                <a:gd name="csY6" fmla="*/ 19121 h 376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6637" h="37653">
                  <a:moveTo>
                    <a:pt x="36638" y="19121"/>
                  </a:moveTo>
                  <a:lnTo>
                    <a:pt x="36638" y="37654"/>
                  </a:lnTo>
                  <a:lnTo>
                    <a:pt x="0" y="37654"/>
                  </a:lnTo>
                  <a:lnTo>
                    <a:pt x="0" y="0"/>
                  </a:lnTo>
                  <a:lnTo>
                    <a:pt x="18676" y="0"/>
                  </a:lnTo>
                  <a:lnTo>
                    <a:pt x="18676" y="19121"/>
                  </a:lnTo>
                  <a:lnTo>
                    <a:pt x="36638" y="19121"/>
                  </a:lnTo>
                  <a:close/>
                </a:path>
              </a:pathLst>
            </a:custGeom>
            <a:solidFill>
              <a:srgbClr val="FFFFFF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8" name="Frihandsfigur: Form 7">
              <a:extLst>
                <a:ext uri="{FF2B5EF4-FFF2-40B4-BE49-F238E27FC236}">
                  <a16:creationId xmlns:a16="http://schemas.microsoft.com/office/drawing/2014/main" id="{28AE0272-863A-A14C-56C4-5535AC19EAAA}"/>
                </a:ext>
              </a:extLst>
            </p:cNvPr>
            <p:cNvSpPr/>
            <p:nvPr/>
          </p:nvSpPr>
          <p:spPr>
            <a:xfrm>
              <a:off x="10489667" y="6514684"/>
              <a:ext cx="111669" cy="148150"/>
            </a:xfrm>
            <a:custGeom>
              <a:avLst/>
              <a:gdLst>
                <a:gd name="csX0" fmla="*/ 111615 w 111669"/>
                <a:gd name="csY0" fmla="*/ 106855 h 148150"/>
                <a:gd name="csX1" fmla="*/ 57071 w 111669"/>
                <a:gd name="csY1" fmla="*/ 148151 h 148150"/>
                <a:gd name="csX2" fmla="*/ 0 w 111669"/>
                <a:gd name="csY2" fmla="*/ 103266 h 148150"/>
                <a:gd name="csX3" fmla="*/ 0 w 111669"/>
                <a:gd name="csY3" fmla="*/ 101713 h 148150"/>
                <a:gd name="csX4" fmla="*/ 22905 w 111669"/>
                <a:gd name="csY4" fmla="*/ 101713 h 148150"/>
                <a:gd name="csX5" fmla="*/ 22905 w 111669"/>
                <a:gd name="csY5" fmla="*/ 102998 h 148150"/>
                <a:gd name="csX6" fmla="*/ 56576 w 111669"/>
                <a:gd name="csY6" fmla="*/ 128226 h 148150"/>
                <a:gd name="csX7" fmla="*/ 88655 w 111669"/>
                <a:gd name="csY7" fmla="*/ 107176 h 148150"/>
                <a:gd name="csX8" fmla="*/ 68057 w 111669"/>
                <a:gd name="csY8" fmla="*/ 86341 h 148150"/>
                <a:gd name="csX9" fmla="*/ 40263 w 111669"/>
                <a:gd name="csY9" fmla="*/ 78735 h 148150"/>
                <a:gd name="csX10" fmla="*/ 4834 w 111669"/>
                <a:gd name="csY10" fmla="*/ 38296 h 148150"/>
                <a:gd name="csX11" fmla="*/ 55093 w 111669"/>
                <a:gd name="csY11" fmla="*/ 0 h 148150"/>
                <a:gd name="csX12" fmla="*/ 107935 w 111669"/>
                <a:gd name="csY12" fmla="*/ 42313 h 148150"/>
                <a:gd name="csX13" fmla="*/ 107935 w 111669"/>
                <a:gd name="csY13" fmla="*/ 43920 h 148150"/>
                <a:gd name="csX14" fmla="*/ 85030 w 111669"/>
                <a:gd name="csY14" fmla="*/ 43920 h 148150"/>
                <a:gd name="csX15" fmla="*/ 85030 w 111669"/>
                <a:gd name="csY15" fmla="*/ 42474 h 148150"/>
                <a:gd name="csX16" fmla="*/ 54984 w 111669"/>
                <a:gd name="csY16" fmla="*/ 19978 h 148150"/>
                <a:gd name="csX17" fmla="*/ 27190 w 111669"/>
                <a:gd name="csY17" fmla="*/ 38296 h 148150"/>
                <a:gd name="csX18" fmla="*/ 49161 w 111669"/>
                <a:gd name="csY18" fmla="*/ 59400 h 148150"/>
                <a:gd name="csX19" fmla="*/ 71957 w 111669"/>
                <a:gd name="csY19" fmla="*/ 65773 h 148150"/>
                <a:gd name="csX20" fmla="*/ 99421 w 111669"/>
                <a:gd name="csY20" fmla="*/ 78092 h 148150"/>
                <a:gd name="csX21" fmla="*/ 111615 w 111669"/>
                <a:gd name="csY21" fmla="*/ 106855 h 148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1669" h="148150">
                  <a:moveTo>
                    <a:pt x="111615" y="106855"/>
                  </a:moveTo>
                  <a:cubicBezTo>
                    <a:pt x="111615" y="130797"/>
                    <a:pt x="88710" y="148151"/>
                    <a:pt x="57071" y="148151"/>
                  </a:cubicBezTo>
                  <a:cubicBezTo>
                    <a:pt x="24114" y="148151"/>
                    <a:pt x="2142" y="130958"/>
                    <a:pt x="0" y="103266"/>
                  </a:cubicBezTo>
                  <a:lnTo>
                    <a:pt x="0" y="101713"/>
                  </a:lnTo>
                  <a:lnTo>
                    <a:pt x="22905" y="101713"/>
                  </a:lnTo>
                  <a:lnTo>
                    <a:pt x="22905" y="102998"/>
                  </a:lnTo>
                  <a:cubicBezTo>
                    <a:pt x="25267" y="123780"/>
                    <a:pt x="42460" y="128226"/>
                    <a:pt x="56576" y="128226"/>
                  </a:cubicBezTo>
                  <a:cubicBezTo>
                    <a:pt x="70693" y="128226"/>
                    <a:pt x="88655" y="122870"/>
                    <a:pt x="88655" y="107176"/>
                  </a:cubicBezTo>
                  <a:cubicBezTo>
                    <a:pt x="88655" y="96464"/>
                    <a:pt x="82613" y="90358"/>
                    <a:pt x="68057" y="86341"/>
                  </a:cubicBezTo>
                  <a:lnTo>
                    <a:pt x="40263" y="78735"/>
                  </a:lnTo>
                  <a:cubicBezTo>
                    <a:pt x="15984" y="72147"/>
                    <a:pt x="4834" y="59400"/>
                    <a:pt x="4834" y="38296"/>
                  </a:cubicBezTo>
                  <a:cubicBezTo>
                    <a:pt x="4834" y="16068"/>
                    <a:pt x="25981" y="0"/>
                    <a:pt x="55093" y="0"/>
                  </a:cubicBezTo>
                  <a:cubicBezTo>
                    <a:pt x="86293" y="0"/>
                    <a:pt x="105573" y="15533"/>
                    <a:pt x="107935" y="42313"/>
                  </a:cubicBezTo>
                  <a:lnTo>
                    <a:pt x="107935" y="43920"/>
                  </a:lnTo>
                  <a:lnTo>
                    <a:pt x="85030" y="43920"/>
                  </a:lnTo>
                  <a:lnTo>
                    <a:pt x="85030" y="42474"/>
                  </a:lnTo>
                  <a:cubicBezTo>
                    <a:pt x="83546" y="27584"/>
                    <a:pt x="73550" y="19978"/>
                    <a:pt x="54984" y="19978"/>
                  </a:cubicBezTo>
                  <a:cubicBezTo>
                    <a:pt x="37791" y="19978"/>
                    <a:pt x="27190" y="26995"/>
                    <a:pt x="27190" y="38296"/>
                  </a:cubicBezTo>
                  <a:cubicBezTo>
                    <a:pt x="27190" y="49598"/>
                    <a:pt x="32683" y="54954"/>
                    <a:pt x="49161" y="59400"/>
                  </a:cubicBezTo>
                  <a:lnTo>
                    <a:pt x="71957" y="65773"/>
                  </a:lnTo>
                  <a:cubicBezTo>
                    <a:pt x="81908" y="67921"/>
                    <a:pt x="91273" y="72122"/>
                    <a:pt x="99421" y="78092"/>
                  </a:cubicBezTo>
                  <a:cubicBezTo>
                    <a:pt x="107740" y="85387"/>
                    <a:pt x="112223" y="95962"/>
                    <a:pt x="111615" y="106855"/>
                  </a:cubicBez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9" name="Frihandsfigur: Form 8">
              <a:extLst>
                <a:ext uri="{FF2B5EF4-FFF2-40B4-BE49-F238E27FC236}">
                  <a16:creationId xmlns:a16="http://schemas.microsoft.com/office/drawing/2014/main" id="{FDF98B34-B913-EEDC-DD89-F7BBD22A7BB9}"/>
                </a:ext>
              </a:extLst>
            </p:cNvPr>
            <p:cNvSpPr/>
            <p:nvPr/>
          </p:nvSpPr>
          <p:spPr>
            <a:xfrm>
              <a:off x="10609686" y="6517845"/>
              <a:ext cx="108099" cy="141991"/>
            </a:xfrm>
            <a:custGeom>
              <a:avLst/>
              <a:gdLst>
                <a:gd name="csX0" fmla="*/ 108100 w 108099"/>
                <a:gd name="csY0" fmla="*/ 0 h 141991"/>
                <a:gd name="csX1" fmla="*/ 108100 w 108099"/>
                <a:gd name="csY1" fmla="*/ 20246 h 141991"/>
                <a:gd name="csX2" fmla="*/ 65475 w 108099"/>
                <a:gd name="csY2" fmla="*/ 20246 h 141991"/>
                <a:gd name="csX3" fmla="*/ 65475 w 108099"/>
                <a:gd name="csY3" fmla="*/ 141991 h 141991"/>
                <a:gd name="csX4" fmla="*/ 42515 w 108099"/>
                <a:gd name="csY4" fmla="*/ 141991 h 141991"/>
                <a:gd name="csX5" fmla="*/ 42515 w 108099"/>
                <a:gd name="csY5" fmla="*/ 20246 h 141991"/>
                <a:gd name="csX6" fmla="*/ 0 w 108099"/>
                <a:gd name="csY6" fmla="*/ 20246 h 141991"/>
                <a:gd name="csX7" fmla="*/ 0 w 108099"/>
                <a:gd name="csY7" fmla="*/ 0 h 141991"/>
                <a:gd name="csX8" fmla="*/ 108100 w 108099"/>
                <a:gd name="csY8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8099" h="141991">
                  <a:moveTo>
                    <a:pt x="108100" y="0"/>
                  </a:moveTo>
                  <a:lnTo>
                    <a:pt x="108100" y="20246"/>
                  </a:lnTo>
                  <a:lnTo>
                    <a:pt x="65475" y="20246"/>
                  </a:lnTo>
                  <a:lnTo>
                    <a:pt x="65475" y="141991"/>
                  </a:lnTo>
                  <a:lnTo>
                    <a:pt x="42515" y="141991"/>
                  </a:lnTo>
                  <a:lnTo>
                    <a:pt x="42515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108100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0" name="Frihandsfigur: Form 9">
              <a:extLst>
                <a:ext uri="{FF2B5EF4-FFF2-40B4-BE49-F238E27FC236}">
                  <a16:creationId xmlns:a16="http://schemas.microsoft.com/office/drawing/2014/main" id="{D36DA50A-5A76-BF50-B558-F68407B00628}"/>
                </a:ext>
              </a:extLst>
            </p:cNvPr>
            <p:cNvSpPr/>
            <p:nvPr/>
          </p:nvSpPr>
          <p:spPr>
            <a:xfrm>
              <a:off x="10864555" y="6517845"/>
              <a:ext cx="90467" cy="141991"/>
            </a:xfrm>
            <a:custGeom>
              <a:avLst/>
              <a:gdLst>
                <a:gd name="csX0" fmla="*/ 22960 w 90467"/>
                <a:gd name="csY0" fmla="*/ 20246 h 141991"/>
                <a:gd name="csX1" fmla="*/ 22960 w 90467"/>
                <a:gd name="csY1" fmla="*/ 59400 h 141991"/>
                <a:gd name="csX2" fmla="*/ 85469 w 90467"/>
                <a:gd name="csY2" fmla="*/ 59400 h 141991"/>
                <a:gd name="csX3" fmla="*/ 85469 w 90467"/>
                <a:gd name="csY3" fmla="*/ 79753 h 141991"/>
                <a:gd name="csX4" fmla="*/ 22960 w 90467"/>
                <a:gd name="csY4" fmla="*/ 79753 h 141991"/>
                <a:gd name="csX5" fmla="*/ 22960 w 90467"/>
                <a:gd name="csY5" fmla="*/ 141991 h 141991"/>
                <a:gd name="csX6" fmla="*/ 0 w 90467"/>
                <a:gd name="csY6" fmla="*/ 141991 h 141991"/>
                <a:gd name="csX7" fmla="*/ 0 w 90467"/>
                <a:gd name="csY7" fmla="*/ 0 h 141991"/>
                <a:gd name="csX8" fmla="*/ 90468 w 90467"/>
                <a:gd name="csY8" fmla="*/ 0 h 141991"/>
                <a:gd name="csX9" fmla="*/ 90468 w 90467"/>
                <a:gd name="csY9" fmla="*/ 20246 h 141991"/>
                <a:gd name="csX10" fmla="*/ 22960 w 90467"/>
                <a:gd name="csY10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0467" h="141991">
                  <a:moveTo>
                    <a:pt x="22960" y="20246"/>
                  </a:moveTo>
                  <a:lnTo>
                    <a:pt x="22960" y="59400"/>
                  </a:lnTo>
                  <a:lnTo>
                    <a:pt x="85469" y="59400"/>
                  </a:lnTo>
                  <a:lnTo>
                    <a:pt x="85469" y="79753"/>
                  </a:lnTo>
                  <a:lnTo>
                    <a:pt x="22960" y="79753"/>
                  </a:lnTo>
                  <a:lnTo>
                    <a:pt x="22960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90468" y="0"/>
                  </a:lnTo>
                  <a:lnTo>
                    <a:pt x="90468" y="20246"/>
                  </a:lnTo>
                  <a:lnTo>
                    <a:pt x="22960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1" name="Frihandsfigur: Form 10">
              <a:extLst>
                <a:ext uri="{FF2B5EF4-FFF2-40B4-BE49-F238E27FC236}">
                  <a16:creationId xmlns:a16="http://schemas.microsoft.com/office/drawing/2014/main" id="{87BFC1C8-60F7-21B6-B83F-C4D8E211ED26}"/>
                </a:ext>
              </a:extLst>
            </p:cNvPr>
            <p:cNvSpPr/>
            <p:nvPr/>
          </p:nvSpPr>
          <p:spPr>
            <a:xfrm>
              <a:off x="10974138" y="6517845"/>
              <a:ext cx="107935" cy="141991"/>
            </a:xfrm>
            <a:custGeom>
              <a:avLst/>
              <a:gdLst>
                <a:gd name="csX0" fmla="*/ 107935 w 107935"/>
                <a:gd name="csY0" fmla="*/ 0 h 141991"/>
                <a:gd name="csX1" fmla="*/ 107935 w 107935"/>
                <a:gd name="csY1" fmla="*/ 20246 h 141991"/>
                <a:gd name="csX2" fmla="*/ 65475 w 107935"/>
                <a:gd name="csY2" fmla="*/ 20246 h 141991"/>
                <a:gd name="csX3" fmla="*/ 65475 w 107935"/>
                <a:gd name="csY3" fmla="*/ 141991 h 141991"/>
                <a:gd name="csX4" fmla="*/ 42515 w 107935"/>
                <a:gd name="csY4" fmla="*/ 141991 h 141991"/>
                <a:gd name="csX5" fmla="*/ 42515 w 107935"/>
                <a:gd name="csY5" fmla="*/ 20246 h 141991"/>
                <a:gd name="csX6" fmla="*/ 0 w 107935"/>
                <a:gd name="csY6" fmla="*/ 20246 h 141991"/>
                <a:gd name="csX7" fmla="*/ 0 w 107935"/>
                <a:gd name="csY7" fmla="*/ 0 h 141991"/>
                <a:gd name="csX8" fmla="*/ 107935 w 107935"/>
                <a:gd name="csY8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7935" h="141991">
                  <a:moveTo>
                    <a:pt x="107935" y="0"/>
                  </a:moveTo>
                  <a:lnTo>
                    <a:pt x="107935" y="20246"/>
                  </a:lnTo>
                  <a:lnTo>
                    <a:pt x="65475" y="20246"/>
                  </a:lnTo>
                  <a:lnTo>
                    <a:pt x="65475" y="141991"/>
                  </a:lnTo>
                  <a:lnTo>
                    <a:pt x="42515" y="141991"/>
                  </a:lnTo>
                  <a:lnTo>
                    <a:pt x="42515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107935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2" name="Frihandsfigur: Form 11">
              <a:extLst>
                <a:ext uri="{FF2B5EF4-FFF2-40B4-BE49-F238E27FC236}">
                  <a16:creationId xmlns:a16="http://schemas.microsoft.com/office/drawing/2014/main" id="{A2574A60-4A1A-292F-FC0D-C0FE142AE537}"/>
                </a:ext>
              </a:extLst>
            </p:cNvPr>
            <p:cNvSpPr/>
            <p:nvPr/>
          </p:nvSpPr>
          <p:spPr>
            <a:xfrm>
              <a:off x="11101353" y="6517845"/>
              <a:ext cx="97663" cy="141991"/>
            </a:xfrm>
            <a:custGeom>
              <a:avLst/>
              <a:gdLst>
                <a:gd name="csX0" fmla="*/ 22960 w 97663"/>
                <a:gd name="csY0" fmla="*/ 20246 h 141991"/>
                <a:gd name="csX1" fmla="*/ 22960 w 97663"/>
                <a:gd name="csY1" fmla="*/ 59400 h 141991"/>
                <a:gd name="csX2" fmla="*/ 87941 w 97663"/>
                <a:gd name="csY2" fmla="*/ 59400 h 141991"/>
                <a:gd name="csX3" fmla="*/ 87941 w 97663"/>
                <a:gd name="csY3" fmla="*/ 79753 h 141991"/>
                <a:gd name="csX4" fmla="*/ 22960 w 97663"/>
                <a:gd name="csY4" fmla="*/ 79753 h 141991"/>
                <a:gd name="csX5" fmla="*/ 22960 w 97663"/>
                <a:gd name="csY5" fmla="*/ 121638 h 141991"/>
                <a:gd name="csX6" fmla="*/ 97663 w 97663"/>
                <a:gd name="csY6" fmla="*/ 121638 h 141991"/>
                <a:gd name="csX7" fmla="*/ 97663 w 97663"/>
                <a:gd name="csY7" fmla="*/ 141991 h 141991"/>
                <a:gd name="csX8" fmla="*/ 0 w 97663"/>
                <a:gd name="csY8" fmla="*/ 141991 h 141991"/>
                <a:gd name="csX9" fmla="*/ 0 w 97663"/>
                <a:gd name="csY9" fmla="*/ 0 h 141991"/>
                <a:gd name="csX10" fmla="*/ 97663 w 97663"/>
                <a:gd name="csY10" fmla="*/ 0 h 141991"/>
                <a:gd name="csX11" fmla="*/ 97663 w 97663"/>
                <a:gd name="csY11" fmla="*/ 20246 h 141991"/>
                <a:gd name="csX12" fmla="*/ 22960 w 97663"/>
                <a:gd name="csY12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663" h="141991">
                  <a:moveTo>
                    <a:pt x="22960" y="20246"/>
                  </a:moveTo>
                  <a:lnTo>
                    <a:pt x="22960" y="59400"/>
                  </a:lnTo>
                  <a:lnTo>
                    <a:pt x="87941" y="59400"/>
                  </a:lnTo>
                  <a:lnTo>
                    <a:pt x="87941" y="79753"/>
                  </a:lnTo>
                  <a:lnTo>
                    <a:pt x="22960" y="79753"/>
                  </a:lnTo>
                  <a:lnTo>
                    <a:pt x="22960" y="121638"/>
                  </a:lnTo>
                  <a:lnTo>
                    <a:pt x="97663" y="121638"/>
                  </a:lnTo>
                  <a:lnTo>
                    <a:pt x="97663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97663" y="0"/>
                  </a:lnTo>
                  <a:lnTo>
                    <a:pt x="97663" y="20246"/>
                  </a:lnTo>
                  <a:lnTo>
                    <a:pt x="22960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3" name="Frihandsfigur: Form 12">
              <a:extLst>
                <a:ext uri="{FF2B5EF4-FFF2-40B4-BE49-F238E27FC236}">
                  <a16:creationId xmlns:a16="http://schemas.microsoft.com/office/drawing/2014/main" id="{AFE76594-3980-02D3-83D5-F4C39858B0B5}"/>
                </a:ext>
              </a:extLst>
            </p:cNvPr>
            <p:cNvSpPr/>
            <p:nvPr/>
          </p:nvSpPr>
          <p:spPr>
            <a:xfrm>
              <a:off x="11222525" y="6517845"/>
              <a:ext cx="87501" cy="141991"/>
            </a:xfrm>
            <a:custGeom>
              <a:avLst/>
              <a:gdLst>
                <a:gd name="csX0" fmla="*/ 87502 w 87501"/>
                <a:gd name="csY0" fmla="*/ 121638 h 141991"/>
                <a:gd name="csX1" fmla="*/ 87502 w 87501"/>
                <a:gd name="csY1" fmla="*/ 141991 h 141991"/>
                <a:gd name="csX2" fmla="*/ 0 w 87501"/>
                <a:gd name="csY2" fmla="*/ 141991 h 141991"/>
                <a:gd name="csX3" fmla="*/ 0 w 87501"/>
                <a:gd name="csY3" fmla="*/ 0 h 141991"/>
                <a:gd name="csX4" fmla="*/ 22960 w 87501"/>
                <a:gd name="csY4" fmla="*/ 0 h 141991"/>
                <a:gd name="csX5" fmla="*/ 22960 w 87501"/>
                <a:gd name="csY5" fmla="*/ 121638 h 141991"/>
                <a:gd name="csX6" fmla="*/ 87502 w 87501"/>
                <a:gd name="csY6" fmla="*/ 121638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7501" h="141991">
                  <a:moveTo>
                    <a:pt x="87502" y="121638"/>
                  </a:moveTo>
                  <a:lnTo>
                    <a:pt x="87502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22960" y="0"/>
                  </a:lnTo>
                  <a:lnTo>
                    <a:pt x="22960" y="121638"/>
                  </a:lnTo>
                  <a:lnTo>
                    <a:pt x="87502" y="121638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4" name="Frihandsfigur: Form 13">
              <a:extLst>
                <a:ext uri="{FF2B5EF4-FFF2-40B4-BE49-F238E27FC236}">
                  <a16:creationId xmlns:a16="http://schemas.microsoft.com/office/drawing/2014/main" id="{8FE51AF8-F6E1-A79C-0B7E-B4070A1A7F76}"/>
                </a:ext>
              </a:extLst>
            </p:cNvPr>
            <p:cNvSpPr/>
            <p:nvPr/>
          </p:nvSpPr>
          <p:spPr>
            <a:xfrm>
              <a:off x="11316234" y="6514684"/>
              <a:ext cx="111615" cy="148150"/>
            </a:xfrm>
            <a:custGeom>
              <a:avLst/>
              <a:gdLst>
                <a:gd name="csX0" fmla="*/ 111615 w 111615"/>
                <a:gd name="csY0" fmla="*/ 106855 h 148150"/>
                <a:gd name="csX1" fmla="*/ 57071 w 111615"/>
                <a:gd name="csY1" fmla="*/ 148151 h 148150"/>
                <a:gd name="csX2" fmla="*/ 0 w 111615"/>
                <a:gd name="csY2" fmla="*/ 103266 h 148150"/>
                <a:gd name="csX3" fmla="*/ 0 w 111615"/>
                <a:gd name="csY3" fmla="*/ 101713 h 148150"/>
                <a:gd name="csX4" fmla="*/ 22905 w 111615"/>
                <a:gd name="csY4" fmla="*/ 101713 h 148150"/>
                <a:gd name="csX5" fmla="*/ 22905 w 111615"/>
                <a:gd name="csY5" fmla="*/ 102998 h 148150"/>
                <a:gd name="csX6" fmla="*/ 56632 w 111615"/>
                <a:gd name="csY6" fmla="*/ 128226 h 148150"/>
                <a:gd name="csX7" fmla="*/ 88655 w 111615"/>
                <a:gd name="csY7" fmla="*/ 107176 h 148150"/>
                <a:gd name="csX8" fmla="*/ 68222 w 111615"/>
                <a:gd name="csY8" fmla="*/ 86341 h 148150"/>
                <a:gd name="csX9" fmla="*/ 40263 w 111615"/>
                <a:gd name="csY9" fmla="*/ 78735 h 148150"/>
                <a:gd name="csX10" fmla="*/ 4834 w 111615"/>
                <a:gd name="csY10" fmla="*/ 38296 h 148150"/>
                <a:gd name="csX11" fmla="*/ 55148 w 111615"/>
                <a:gd name="csY11" fmla="*/ 0 h 148150"/>
                <a:gd name="csX12" fmla="*/ 108100 w 111615"/>
                <a:gd name="csY12" fmla="*/ 42313 h 148150"/>
                <a:gd name="csX13" fmla="*/ 108100 w 111615"/>
                <a:gd name="csY13" fmla="*/ 43920 h 148150"/>
                <a:gd name="csX14" fmla="*/ 85194 w 111615"/>
                <a:gd name="csY14" fmla="*/ 43920 h 148150"/>
                <a:gd name="csX15" fmla="*/ 85194 w 111615"/>
                <a:gd name="csY15" fmla="*/ 42474 h 148150"/>
                <a:gd name="csX16" fmla="*/ 55203 w 111615"/>
                <a:gd name="csY16" fmla="*/ 19978 h 148150"/>
                <a:gd name="csX17" fmla="*/ 27410 w 111615"/>
                <a:gd name="csY17" fmla="*/ 38296 h 148150"/>
                <a:gd name="csX18" fmla="*/ 49381 w 111615"/>
                <a:gd name="csY18" fmla="*/ 59400 h 148150"/>
                <a:gd name="csX19" fmla="*/ 71902 w 111615"/>
                <a:gd name="csY19" fmla="*/ 65773 h 148150"/>
                <a:gd name="csX20" fmla="*/ 111615 w 111615"/>
                <a:gd name="csY20" fmla="*/ 106855 h 148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11615" h="148150">
                  <a:moveTo>
                    <a:pt x="111615" y="106855"/>
                  </a:moveTo>
                  <a:cubicBezTo>
                    <a:pt x="111615" y="130797"/>
                    <a:pt x="88655" y="148151"/>
                    <a:pt x="57071" y="148151"/>
                  </a:cubicBezTo>
                  <a:cubicBezTo>
                    <a:pt x="24114" y="148151"/>
                    <a:pt x="2142" y="130958"/>
                    <a:pt x="0" y="103266"/>
                  </a:cubicBezTo>
                  <a:lnTo>
                    <a:pt x="0" y="101713"/>
                  </a:lnTo>
                  <a:lnTo>
                    <a:pt x="22905" y="101713"/>
                  </a:lnTo>
                  <a:lnTo>
                    <a:pt x="22905" y="102998"/>
                  </a:lnTo>
                  <a:cubicBezTo>
                    <a:pt x="25267" y="123780"/>
                    <a:pt x="42515" y="128226"/>
                    <a:pt x="56632" y="128226"/>
                  </a:cubicBezTo>
                  <a:cubicBezTo>
                    <a:pt x="70748" y="128226"/>
                    <a:pt x="88655" y="122870"/>
                    <a:pt x="88655" y="107176"/>
                  </a:cubicBezTo>
                  <a:cubicBezTo>
                    <a:pt x="88655" y="96464"/>
                    <a:pt x="82778" y="90358"/>
                    <a:pt x="68222" y="86341"/>
                  </a:cubicBezTo>
                  <a:lnTo>
                    <a:pt x="40263" y="78735"/>
                  </a:lnTo>
                  <a:cubicBezTo>
                    <a:pt x="16149" y="72147"/>
                    <a:pt x="4834" y="59400"/>
                    <a:pt x="4834" y="38296"/>
                  </a:cubicBezTo>
                  <a:cubicBezTo>
                    <a:pt x="4834" y="16068"/>
                    <a:pt x="26036" y="0"/>
                    <a:pt x="55148" y="0"/>
                  </a:cubicBezTo>
                  <a:cubicBezTo>
                    <a:pt x="86458" y="0"/>
                    <a:pt x="105738" y="15533"/>
                    <a:pt x="108100" y="42313"/>
                  </a:cubicBezTo>
                  <a:lnTo>
                    <a:pt x="108100" y="43920"/>
                  </a:lnTo>
                  <a:lnTo>
                    <a:pt x="85194" y="43920"/>
                  </a:lnTo>
                  <a:lnTo>
                    <a:pt x="85194" y="42474"/>
                  </a:lnTo>
                  <a:cubicBezTo>
                    <a:pt x="83876" y="27584"/>
                    <a:pt x="73714" y="19978"/>
                    <a:pt x="55203" y="19978"/>
                  </a:cubicBezTo>
                  <a:cubicBezTo>
                    <a:pt x="38121" y="19978"/>
                    <a:pt x="27410" y="26995"/>
                    <a:pt x="27410" y="38296"/>
                  </a:cubicBezTo>
                  <a:cubicBezTo>
                    <a:pt x="27410" y="49598"/>
                    <a:pt x="32902" y="54954"/>
                    <a:pt x="49381" y="59400"/>
                  </a:cubicBezTo>
                  <a:lnTo>
                    <a:pt x="71902" y="65773"/>
                  </a:lnTo>
                  <a:cubicBezTo>
                    <a:pt x="91621" y="70701"/>
                    <a:pt x="111615" y="79592"/>
                    <a:pt x="111615" y="106855"/>
                  </a:cubicBez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5" name="Frihandsfigur: Form 14">
              <a:extLst>
                <a:ext uri="{FF2B5EF4-FFF2-40B4-BE49-F238E27FC236}">
                  <a16:creationId xmlns:a16="http://schemas.microsoft.com/office/drawing/2014/main" id="{E969652F-F2A8-5D92-4C6E-CE1E94AAD71F}"/>
                </a:ext>
              </a:extLst>
            </p:cNvPr>
            <p:cNvSpPr/>
            <p:nvPr/>
          </p:nvSpPr>
          <p:spPr>
            <a:xfrm>
              <a:off x="11450479" y="6517845"/>
              <a:ext cx="97663" cy="141991"/>
            </a:xfrm>
            <a:custGeom>
              <a:avLst/>
              <a:gdLst>
                <a:gd name="csX0" fmla="*/ 22960 w 97663"/>
                <a:gd name="csY0" fmla="*/ 20246 h 141991"/>
                <a:gd name="csX1" fmla="*/ 22960 w 97663"/>
                <a:gd name="csY1" fmla="*/ 59400 h 141991"/>
                <a:gd name="csX2" fmla="*/ 87941 w 97663"/>
                <a:gd name="csY2" fmla="*/ 59400 h 141991"/>
                <a:gd name="csX3" fmla="*/ 87941 w 97663"/>
                <a:gd name="csY3" fmla="*/ 79753 h 141991"/>
                <a:gd name="csX4" fmla="*/ 22960 w 97663"/>
                <a:gd name="csY4" fmla="*/ 79753 h 141991"/>
                <a:gd name="csX5" fmla="*/ 22960 w 97663"/>
                <a:gd name="csY5" fmla="*/ 121638 h 141991"/>
                <a:gd name="csX6" fmla="*/ 97663 w 97663"/>
                <a:gd name="csY6" fmla="*/ 121638 h 141991"/>
                <a:gd name="csX7" fmla="*/ 97663 w 97663"/>
                <a:gd name="csY7" fmla="*/ 141991 h 141991"/>
                <a:gd name="csX8" fmla="*/ 0 w 97663"/>
                <a:gd name="csY8" fmla="*/ 141991 h 141991"/>
                <a:gd name="csX9" fmla="*/ 0 w 97663"/>
                <a:gd name="csY9" fmla="*/ 0 h 141991"/>
                <a:gd name="csX10" fmla="*/ 97663 w 97663"/>
                <a:gd name="csY10" fmla="*/ 0 h 141991"/>
                <a:gd name="csX11" fmla="*/ 97663 w 97663"/>
                <a:gd name="csY11" fmla="*/ 20246 h 141991"/>
                <a:gd name="csX12" fmla="*/ 22960 w 97663"/>
                <a:gd name="csY12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663" h="141991">
                  <a:moveTo>
                    <a:pt x="22960" y="20246"/>
                  </a:moveTo>
                  <a:lnTo>
                    <a:pt x="22960" y="59400"/>
                  </a:lnTo>
                  <a:lnTo>
                    <a:pt x="87941" y="59400"/>
                  </a:lnTo>
                  <a:lnTo>
                    <a:pt x="87941" y="79753"/>
                  </a:lnTo>
                  <a:lnTo>
                    <a:pt x="22960" y="79753"/>
                  </a:lnTo>
                  <a:lnTo>
                    <a:pt x="22960" y="121638"/>
                  </a:lnTo>
                  <a:lnTo>
                    <a:pt x="97663" y="121638"/>
                  </a:lnTo>
                  <a:lnTo>
                    <a:pt x="97663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97663" y="0"/>
                  </a:lnTo>
                  <a:lnTo>
                    <a:pt x="97663" y="20246"/>
                  </a:lnTo>
                  <a:lnTo>
                    <a:pt x="22960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6" name="Frihandsfigur: Form 15">
              <a:extLst>
                <a:ext uri="{FF2B5EF4-FFF2-40B4-BE49-F238E27FC236}">
                  <a16:creationId xmlns:a16="http://schemas.microsoft.com/office/drawing/2014/main" id="{F9589BBA-5BBC-1CCC-8F21-57129E055EEB}"/>
                </a:ext>
              </a:extLst>
            </p:cNvPr>
            <p:cNvSpPr/>
            <p:nvPr/>
          </p:nvSpPr>
          <p:spPr>
            <a:xfrm>
              <a:off x="11571268" y="6517845"/>
              <a:ext cx="110131" cy="141991"/>
            </a:xfrm>
            <a:custGeom>
              <a:avLst/>
              <a:gdLst>
                <a:gd name="csX0" fmla="*/ 110132 w 110131"/>
                <a:gd name="csY0" fmla="*/ 0 h 141991"/>
                <a:gd name="csX1" fmla="*/ 110132 w 110131"/>
                <a:gd name="csY1" fmla="*/ 141991 h 141991"/>
                <a:gd name="csX2" fmla="*/ 79592 w 110131"/>
                <a:gd name="csY2" fmla="*/ 141991 h 141991"/>
                <a:gd name="csX3" fmla="*/ 24278 w 110131"/>
                <a:gd name="csY3" fmla="*/ 33154 h 141991"/>
                <a:gd name="csX4" fmla="*/ 22191 w 110131"/>
                <a:gd name="csY4" fmla="*/ 28977 h 141991"/>
                <a:gd name="csX5" fmla="*/ 22191 w 110131"/>
                <a:gd name="csY5" fmla="*/ 141991 h 141991"/>
                <a:gd name="csX6" fmla="*/ 0 w 110131"/>
                <a:gd name="csY6" fmla="*/ 141991 h 141991"/>
                <a:gd name="csX7" fmla="*/ 0 w 110131"/>
                <a:gd name="csY7" fmla="*/ 0 h 141991"/>
                <a:gd name="csX8" fmla="*/ 30430 w 110131"/>
                <a:gd name="csY8" fmla="*/ 0 h 141991"/>
                <a:gd name="csX9" fmla="*/ 87776 w 110131"/>
                <a:gd name="csY9" fmla="*/ 112318 h 141991"/>
                <a:gd name="csX10" fmla="*/ 87776 w 110131"/>
                <a:gd name="csY10" fmla="*/ 0 h 141991"/>
                <a:gd name="csX11" fmla="*/ 110132 w 110131"/>
                <a:gd name="csY11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0131" h="141991">
                  <a:moveTo>
                    <a:pt x="110132" y="0"/>
                  </a:moveTo>
                  <a:lnTo>
                    <a:pt x="110132" y="141991"/>
                  </a:lnTo>
                  <a:lnTo>
                    <a:pt x="79592" y="141991"/>
                  </a:lnTo>
                  <a:lnTo>
                    <a:pt x="24278" y="33154"/>
                  </a:lnTo>
                  <a:lnTo>
                    <a:pt x="22191" y="28977"/>
                  </a:lnTo>
                  <a:lnTo>
                    <a:pt x="22191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30430" y="0"/>
                  </a:lnTo>
                  <a:lnTo>
                    <a:pt x="87776" y="112318"/>
                  </a:lnTo>
                  <a:lnTo>
                    <a:pt x="87776" y="0"/>
                  </a:lnTo>
                  <a:lnTo>
                    <a:pt x="110132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7" name="Frihandsfigur: Form 16">
              <a:extLst>
                <a:ext uri="{FF2B5EF4-FFF2-40B4-BE49-F238E27FC236}">
                  <a16:creationId xmlns:a16="http://schemas.microsoft.com/office/drawing/2014/main" id="{20AE9EF8-AEA0-EBAE-BC79-B0569C4E095E}"/>
                </a:ext>
              </a:extLst>
            </p:cNvPr>
            <p:cNvSpPr/>
            <p:nvPr/>
          </p:nvSpPr>
          <p:spPr>
            <a:xfrm>
              <a:off x="10741021" y="6517845"/>
              <a:ext cx="97058" cy="141991"/>
            </a:xfrm>
            <a:custGeom>
              <a:avLst/>
              <a:gdLst>
                <a:gd name="csX0" fmla="*/ 60312 w 97058"/>
                <a:gd name="csY0" fmla="*/ 20246 h 141991"/>
                <a:gd name="csX1" fmla="*/ 60312 w 97058"/>
                <a:gd name="csY1" fmla="*/ 121638 h 141991"/>
                <a:gd name="csX2" fmla="*/ 97059 w 97058"/>
                <a:gd name="csY2" fmla="*/ 121638 h 141991"/>
                <a:gd name="csX3" fmla="*/ 97059 w 97058"/>
                <a:gd name="csY3" fmla="*/ 141991 h 141991"/>
                <a:gd name="csX4" fmla="*/ 0 w 97058"/>
                <a:gd name="csY4" fmla="*/ 141991 h 141991"/>
                <a:gd name="csX5" fmla="*/ 0 w 97058"/>
                <a:gd name="csY5" fmla="*/ 121638 h 141991"/>
                <a:gd name="csX6" fmla="*/ 37352 w 97058"/>
                <a:gd name="csY6" fmla="*/ 121638 h 141991"/>
                <a:gd name="csX7" fmla="*/ 37352 w 97058"/>
                <a:gd name="csY7" fmla="*/ 20246 h 141991"/>
                <a:gd name="csX8" fmla="*/ 0 w 97058"/>
                <a:gd name="csY8" fmla="*/ 20246 h 141991"/>
                <a:gd name="csX9" fmla="*/ 0 w 97058"/>
                <a:gd name="csY9" fmla="*/ 0 h 141991"/>
                <a:gd name="csX10" fmla="*/ 97059 w 97058"/>
                <a:gd name="csY10" fmla="*/ 0 h 141991"/>
                <a:gd name="csX11" fmla="*/ 97059 w 97058"/>
                <a:gd name="csY11" fmla="*/ 20246 h 141991"/>
                <a:gd name="csX12" fmla="*/ 60312 w 97058"/>
                <a:gd name="csY12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058" h="141991">
                  <a:moveTo>
                    <a:pt x="60312" y="20246"/>
                  </a:moveTo>
                  <a:lnTo>
                    <a:pt x="60312" y="121638"/>
                  </a:lnTo>
                  <a:lnTo>
                    <a:pt x="97059" y="121638"/>
                  </a:lnTo>
                  <a:lnTo>
                    <a:pt x="97059" y="141991"/>
                  </a:lnTo>
                  <a:lnTo>
                    <a:pt x="0" y="141991"/>
                  </a:lnTo>
                  <a:lnTo>
                    <a:pt x="0" y="121638"/>
                  </a:lnTo>
                  <a:lnTo>
                    <a:pt x="37352" y="121638"/>
                  </a:lnTo>
                  <a:lnTo>
                    <a:pt x="37352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97059" y="0"/>
                  </a:lnTo>
                  <a:lnTo>
                    <a:pt x="97059" y="20246"/>
                  </a:lnTo>
                  <a:lnTo>
                    <a:pt x="60312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8" name="Frihandsfigur: Form 17">
              <a:extLst>
                <a:ext uri="{FF2B5EF4-FFF2-40B4-BE49-F238E27FC236}">
                  <a16:creationId xmlns:a16="http://schemas.microsoft.com/office/drawing/2014/main" id="{84B43B43-8273-4594-6CEE-F37799C18009}"/>
                </a:ext>
              </a:extLst>
            </p:cNvPr>
            <p:cNvSpPr/>
            <p:nvPr/>
          </p:nvSpPr>
          <p:spPr>
            <a:xfrm>
              <a:off x="9602514" y="6517845"/>
              <a:ext cx="110132" cy="141937"/>
            </a:xfrm>
            <a:custGeom>
              <a:avLst/>
              <a:gdLst>
                <a:gd name="csX0" fmla="*/ 110132 w 110132"/>
                <a:gd name="csY0" fmla="*/ 0 h 141937"/>
                <a:gd name="csX1" fmla="*/ 110132 w 110132"/>
                <a:gd name="csY1" fmla="*/ 141938 h 141937"/>
                <a:gd name="csX2" fmla="*/ 79537 w 110132"/>
                <a:gd name="csY2" fmla="*/ 141938 h 141937"/>
                <a:gd name="csX3" fmla="*/ 24388 w 110132"/>
                <a:gd name="csY3" fmla="*/ 33101 h 141937"/>
                <a:gd name="csX4" fmla="*/ 22356 w 110132"/>
                <a:gd name="csY4" fmla="*/ 28923 h 141937"/>
                <a:gd name="csX5" fmla="*/ 22356 w 110132"/>
                <a:gd name="csY5" fmla="*/ 141938 h 141937"/>
                <a:gd name="csX6" fmla="*/ 0 w 110132"/>
                <a:gd name="csY6" fmla="*/ 141938 h 141937"/>
                <a:gd name="csX7" fmla="*/ 0 w 110132"/>
                <a:gd name="csY7" fmla="*/ 0 h 141937"/>
                <a:gd name="csX8" fmla="*/ 30595 w 110132"/>
                <a:gd name="csY8" fmla="*/ 0 h 141937"/>
                <a:gd name="csX9" fmla="*/ 87776 w 110132"/>
                <a:gd name="csY9" fmla="*/ 112265 h 141937"/>
                <a:gd name="csX10" fmla="*/ 87776 w 110132"/>
                <a:gd name="csY10" fmla="*/ 0 h 141937"/>
                <a:gd name="csX11" fmla="*/ 110132 w 110132"/>
                <a:gd name="csY11" fmla="*/ 0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0132" h="141937">
                  <a:moveTo>
                    <a:pt x="110132" y="0"/>
                  </a:moveTo>
                  <a:lnTo>
                    <a:pt x="110132" y="141938"/>
                  </a:lnTo>
                  <a:lnTo>
                    <a:pt x="79537" y="141938"/>
                  </a:lnTo>
                  <a:lnTo>
                    <a:pt x="24388" y="33101"/>
                  </a:lnTo>
                  <a:lnTo>
                    <a:pt x="22356" y="28923"/>
                  </a:lnTo>
                  <a:lnTo>
                    <a:pt x="22356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30595" y="0"/>
                  </a:lnTo>
                  <a:lnTo>
                    <a:pt x="87776" y="112265"/>
                  </a:lnTo>
                  <a:lnTo>
                    <a:pt x="87776" y="0"/>
                  </a:lnTo>
                  <a:lnTo>
                    <a:pt x="110132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9" name="Frihandsfigur: Form 18">
              <a:extLst>
                <a:ext uri="{FF2B5EF4-FFF2-40B4-BE49-F238E27FC236}">
                  <a16:creationId xmlns:a16="http://schemas.microsoft.com/office/drawing/2014/main" id="{426DCBF9-2071-8680-1AE7-5FFD0721CE0A}"/>
                </a:ext>
              </a:extLst>
            </p:cNvPr>
            <p:cNvSpPr/>
            <p:nvPr/>
          </p:nvSpPr>
          <p:spPr>
            <a:xfrm>
              <a:off x="9733134" y="6517845"/>
              <a:ext cx="108044" cy="141937"/>
            </a:xfrm>
            <a:custGeom>
              <a:avLst/>
              <a:gdLst>
                <a:gd name="csX0" fmla="*/ 108045 w 108044"/>
                <a:gd name="csY0" fmla="*/ 0 h 141937"/>
                <a:gd name="csX1" fmla="*/ 108045 w 108044"/>
                <a:gd name="csY1" fmla="*/ 20193 h 141937"/>
                <a:gd name="csX2" fmla="*/ 65420 w 108044"/>
                <a:gd name="csY2" fmla="*/ 20193 h 141937"/>
                <a:gd name="csX3" fmla="*/ 65420 w 108044"/>
                <a:gd name="csY3" fmla="*/ 141938 h 141937"/>
                <a:gd name="csX4" fmla="*/ 42460 w 108044"/>
                <a:gd name="csY4" fmla="*/ 141938 h 141937"/>
                <a:gd name="csX5" fmla="*/ 42460 w 108044"/>
                <a:gd name="csY5" fmla="*/ 20193 h 141937"/>
                <a:gd name="csX6" fmla="*/ 0 w 108044"/>
                <a:gd name="csY6" fmla="*/ 20193 h 141937"/>
                <a:gd name="csX7" fmla="*/ 0 w 108044"/>
                <a:gd name="csY7" fmla="*/ 0 h 141937"/>
                <a:gd name="csX8" fmla="*/ 108045 w 108044"/>
                <a:gd name="csY8" fmla="*/ 0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8044" h="141937">
                  <a:moveTo>
                    <a:pt x="108045" y="0"/>
                  </a:moveTo>
                  <a:lnTo>
                    <a:pt x="108045" y="20193"/>
                  </a:lnTo>
                  <a:lnTo>
                    <a:pt x="65420" y="20193"/>
                  </a:lnTo>
                  <a:lnTo>
                    <a:pt x="65420" y="141938"/>
                  </a:lnTo>
                  <a:lnTo>
                    <a:pt x="42460" y="141938"/>
                  </a:lnTo>
                  <a:lnTo>
                    <a:pt x="42460" y="20193"/>
                  </a:lnTo>
                  <a:lnTo>
                    <a:pt x="0" y="20193"/>
                  </a:lnTo>
                  <a:lnTo>
                    <a:pt x="0" y="0"/>
                  </a:lnTo>
                  <a:lnTo>
                    <a:pt x="108045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0" name="Frihandsfigur: Form 19">
              <a:extLst>
                <a:ext uri="{FF2B5EF4-FFF2-40B4-BE49-F238E27FC236}">
                  <a16:creationId xmlns:a16="http://schemas.microsoft.com/office/drawing/2014/main" id="{85B87675-B82A-A04D-7579-F608BB17EC6A}"/>
                </a:ext>
              </a:extLst>
            </p:cNvPr>
            <p:cNvSpPr/>
            <p:nvPr/>
          </p:nvSpPr>
          <p:spPr>
            <a:xfrm>
              <a:off x="9861667" y="6517845"/>
              <a:ext cx="97498" cy="141937"/>
            </a:xfrm>
            <a:custGeom>
              <a:avLst/>
              <a:gdLst>
                <a:gd name="csX0" fmla="*/ 22905 w 97498"/>
                <a:gd name="csY0" fmla="*/ 20193 h 141937"/>
                <a:gd name="csX1" fmla="*/ 22905 w 97498"/>
                <a:gd name="csY1" fmla="*/ 59346 h 141937"/>
                <a:gd name="csX2" fmla="*/ 87941 w 97498"/>
                <a:gd name="csY2" fmla="*/ 59346 h 141937"/>
                <a:gd name="csX3" fmla="*/ 87941 w 97498"/>
                <a:gd name="csY3" fmla="*/ 79699 h 141937"/>
                <a:gd name="csX4" fmla="*/ 22905 w 97498"/>
                <a:gd name="csY4" fmla="*/ 79699 h 141937"/>
                <a:gd name="csX5" fmla="*/ 22905 w 97498"/>
                <a:gd name="csY5" fmla="*/ 121584 h 141937"/>
                <a:gd name="csX6" fmla="*/ 97498 w 97498"/>
                <a:gd name="csY6" fmla="*/ 121584 h 141937"/>
                <a:gd name="csX7" fmla="*/ 97498 w 97498"/>
                <a:gd name="csY7" fmla="*/ 141938 h 141937"/>
                <a:gd name="csX8" fmla="*/ 0 w 97498"/>
                <a:gd name="csY8" fmla="*/ 141938 h 141937"/>
                <a:gd name="csX9" fmla="*/ 0 w 97498"/>
                <a:gd name="csY9" fmla="*/ 0 h 141937"/>
                <a:gd name="csX10" fmla="*/ 97498 w 97498"/>
                <a:gd name="csY10" fmla="*/ 0 h 141937"/>
                <a:gd name="csX11" fmla="*/ 97498 w 97498"/>
                <a:gd name="csY11" fmla="*/ 20193 h 141937"/>
                <a:gd name="csX12" fmla="*/ 22905 w 97498"/>
                <a:gd name="csY12" fmla="*/ 20193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498" h="141937">
                  <a:moveTo>
                    <a:pt x="22905" y="20193"/>
                  </a:moveTo>
                  <a:lnTo>
                    <a:pt x="22905" y="59346"/>
                  </a:lnTo>
                  <a:lnTo>
                    <a:pt x="87941" y="59346"/>
                  </a:lnTo>
                  <a:lnTo>
                    <a:pt x="87941" y="79699"/>
                  </a:lnTo>
                  <a:lnTo>
                    <a:pt x="22905" y="79699"/>
                  </a:lnTo>
                  <a:lnTo>
                    <a:pt x="22905" y="121584"/>
                  </a:lnTo>
                  <a:lnTo>
                    <a:pt x="97498" y="121584"/>
                  </a:lnTo>
                  <a:lnTo>
                    <a:pt x="97498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97498" y="0"/>
                  </a:lnTo>
                  <a:lnTo>
                    <a:pt x="97498" y="20193"/>
                  </a:lnTo>
                  <a:lnTo>
                    <a:pt x="22905" y="20193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1" name="Frihandsfigur: Form 20">
              <a:extLst>
                <a:ext uri="{FF2B5EF4-FFF2-40B4-BE49-F238E27FC236}">
                  <a16:creationId xmlns:a16="http://schemas.microsoft.com/office/drawing/2014/main" id="{C73627F3-E502-4069-5F71-0F622FF3EDF7}"/>
                </a:ext>
              </a:extLst>
            </p:cNvPr>
            <p:cNvSpPr/>
            <p:nvPr/>
          </p:nvSpPr>
          <p:spPr>
            <a:xfrm>
              <a:off x="9985861" y="6517737"/>
              <a:ext cx="103211" cy="141937"/>
            </a:xfrm>
            <a:custGeom>
              <a:avLst/>
              <a:gdLst>
                <a:gd name="csX0" fmla="*/ 67947 w 103211"/>
                <a:gd name="csY0" fmla="*/ 82377 h 141937"/>
                <a:gd name="csX1" fmla="*/ 69375 w 103211"/>
                <a:gd name="csY1" fmla="*/ 82110 h 141937"/>
                <a:gd name="csX2" fmla="*/ 90138 w 103211"/>
                <a:gd name="csY2" fmla="*/ 71772 h 141937"/>
                <a:gd name="csX3" fmla="*/ 100904 w 103211"/>
                <a:gd name="csY3" fmla="*/ 41296 h 141937"/>
                <a:gd name="csX4" fmla="*/ 89918 w 103211"/>
                <a:gd name="csY4" fmla="*/ 10284 h 141937"/>
                <a:gd name="csX5" fmla="*/ 54929 w 103211"/>
                <a:gd name="csY5" fmla="*/ 0 h 141937"/>
                <a:gd name="csX6" fmla="*/ 0 w 103211"/>
                <a:gd name="csY6" fmla="*/ 0 h 141937"/>
                <a:gd name="csX7" fmla="*/ 0 w 103211"/>
                <a:gd name="csY7" fmla="*/ 141938 h 141937"/>
                <a:gd name="csX8" fmla="*/ 22905 w 103211"/>
                <a:gd name="csY8" fmla="*/ 141938 h 141937"/>
                <a:gd name="csX9" fmla="*/ 22905 w 103211"/>
                <a:gd name="csY9" fmla="*/ 83020 h 141937"/>
                <a:gd name="csX10" fmla="*/ 43943 w 103211"/>
                <a:gd name="csY10" fmla="*/ 83020 h 141937"/>
                <a:gd name="csX11" fmla="*/ 43943 w 103211"/>
                <a:gd name="csY11" fmla="*/ 83556 h 141937"/>
                <a:gd name="csX12" fmla="*/ 76900 w 103211"/>
                <a:gd name="csY12" fmla="*/ 141777 h 141937"/>
                <a:gd name="csX13" fmla="*/ 103211 w 103211"/>
                <a:gd name="csY13" fmla="*/ 141777 h 141937"/>
                <a:gd name="csX14" fmla="*/ 22466 w 103211"/>
                <a:gd name="csY14" fmla="*/ 63738 h 141937"/>
                <a:gd name="csX15" fmla="*/ 22466 w 103211"/>
                <a:gd name="csY15" fmla="*/ 20300 h 141937"/>
                <a:gd name="csX16" fmla="*/ 62454 w 103211"/>
                <a:gd name="csY16" fmla="*/ 20300 h 141937"/>
                <a:gd name="csX17" fmla="*/ 77226 w 103211"/>
                <a:gd name="csY17" fmla="*/ 31759 h 141937"/>
                <a:gd name="csX18" fmla="*/ 77285 w 103211"/>
                <a:gd name="csY18" fmla="*/ 34065 h 141937"/>
                <a:gd name="csX19" fmla="*/ 77285 w 103211"/>
                <a:gd name="csY19" fmla="*/ 49276 h 141937"/>
                <a:gd name="csX20" fmla="*/ 64153 w 103211"/>
                <a:gd name="csY20" fmla="*/ 63738 h 141937"/>
                <a:gd name="csX21" fmla="*/ 62454 w 103211"/>
                <a:gd name="csY21" fmla="*/ 63738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03211" h="141937">
                  <a:moveTo>
                    <a:pt x="67947" y="82377"/>
                  </a:moveTo>
                  <a:lnTo>
                    <a:pt x="69375" y="82110"/>
                  </a:lnTo>
                  <a:cubicBezTo>
                    <a:pt x="77279" y="81002"/>
                    <a:pt x="84583" y="77366"/>
                    <a:pt x="90138" y="71772"/>
                  </a:cubicBezTo>
                  <a:cubicBezTo>
                    <a:pt x="97869" y="63487"/>
                    <a:pt x="101762" y="52466"/>
                    <a:pt x="100904" y="41296"/>
                  </a:cubicBezTo>
                  <a:cubicBezTo>
                    <a:pt x="100904" y="27209"/>
                    <a:pt x="97224" y="17033"/>
                    <a:pt x="89918" y="10284"/>
                  </a:cubicBezTo>
                  <a:cubicBezTo>
                    <a:pt x="82613" y="3535"/>
                    <a:pt x="70474" y="0"/>
                    <a:pt x="54929" y="0"/>
                  </a:cubicBezTo>
                  <a:lnTo>
                    <a:pt x="0" y="0"/>
                  </a:lnTo>
                  <a:lnTo>
                    <a:pt x="0" y="141938"/>
                  </a:lnTo>
                  <a:lnTo>
                    <a:pt x="22905" y="141938"/>
                  </a:lnTo>
                  <a:lnTo>
                    <a:pt x="22905" y="83020"/>
                  </a:lnTo>
                  <a:lnTo>
                    <a:pt x="43943" y="83020"/>
                  </a:lnTo>
                  <a:lnTo>
                    <a:pt x="43943" y="83556"/>
                  </a:lnTo>
                  <a:lnTo>
                    <a:pt x="76900" y="141777"/>
                  </a:lnTo>
                  <a:lnTo>
                    <a:pt x="103211" y="141777"/>
                  </a:lnTo>
                  <a:close/>
                  <a:moveTo>
                    <a:pt x="22466" y="63738"/>
                  </a:moveTo>
                  <a:lnTo>
                    <a:pt x="22466" y="20300"/>
                  </a:lnTo>
                  <a:lnTo>
                    <a:pt x="62454" y="20300"/>
                  </a:lnTo>
                  <a:cubicBezTo>
                    <a:pt x="69778" y="19486"/>
                    <a:pt x="76392" y="24617"/>
                    <a:pt x="77226" y="31759"/>
                  </a:cubicBezTo>
                  <a:cubicBezTo>
                    <a:pt x="77316" y="32524"/>
                    <a:pt x="77335" y="33296"/>
                    <a:pt x="77285" y="34065"/>
                  </a:cubicBezTo>
                  <a:lnTo>
                    <a:pt x="77285" y="49276"/>
                  </a:lnTo>
                  <a:cubicBezTo>
                    <a:pt x="77754" y="56806"/>
                    <a:pt x="71875" y="63280"/>
                    <a:pt x="64153" y="63738"/>
                  </a:cubicBezTo>
                  <a:cubicBezTo>
                    <a:pt x="63587" y="63772"/>
                    <a:pt x="63020" y="63772"/>
                    <a:pt x="62454" y="63738"/>
                  </a:cubicBez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2" name="Frihandsfigur: Form 21">
              <a:extLst>
                <a:ext uri="{FF2B5EF4-FFF2-40B4-BE49-F238E27FC236}">
                  <a16:creationId xmlns:a16="http://schemas.microsoft.com/office/drawing/2014/main" id="{CD4CA58E-F9DE-5F06-3E64-8589A01542A5}"/>
                </a:ext>
              </a:extLst>
            </p:cNvPr>
            <p:cNvSpPr/>
            <p:nvPr/>
          </p:nvSpPr>
          <p:spPr>
            <a:xfrm>
              <a:off x="10116207" y="6517845"/>
              <a:ext cx="110186" cy="141937"/>
            </a:xfrm>
            <a:custGeom>
              <a:avLst/>
              <a:gdLst>
                <a:gd name="csX0" fmla="*/ 110187 w 110186"/>
                <a:gd name="csY0" fmla="*/ 0 h 141937"/>
                <a:gd name="csX1" fmla="*/ 110187 w 110186"/>
                <a:gd name="csY1" fmla="*/ 141938 h 141937"/>
                <a:gd name="csX2" fmla="*/ 79592 w 110186"/>
                <a:gd name="csY2" fmla="*/ 141938 h 141937"/>
                <a:gd name="csX3" fmla="*/ 24443 w 110186"/>
                <a:gd name="csY3" fmla="*/ 33101 h 141937"/>
                <a:gd name="csX4" fmla="*/ 22356 w 110186"/>
                <a:gd name="csY4" fmla="*/ 28977 h 141937"/>
                <a:gd name="csX5" fmla="*/ 22356 w 110186"/>
                <a:gd name="csY5" fmla="*/ 141938 h 141937"/>
                <a:gd name="csX6" fmla="*/ 0 w 110186"/>
                <a:gd name="csY6" fmla="*/ 141938 h 141937"/>
                <a:gd name="csX7" fmla="*/ 0 w 110186"/>
                <a:gd name="csY7" fmla="*/ 0 h 141937"/>
                <a:gd name="csX8" fmla="*/ 30595 w 110186"/>
                <a:gd name="csY8" fmla="*/ 0 h 141937"/>
                <a:gd name="csX9" fmla="*/ 87831 w 110186"/>
                <a:gd name="csY9" fmla="*/ 112265 h 141937"/>
                <a:gd name="csX10" fmla="*/ 87831 w 110186"/>
                <a:gd name="csY10" fmla="*/ 0 h 141937"/>
                <a:gd name="csX11" fmla="*/ 110187 w 110186"/>
                <a:gd name="csY11" fmla="*/ 0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0186" h="141937">
                  <a:moveTo>
                    <a:pt x="110187" y="0"/>
                  </a:moveTo>
                  <a:lnTo>
                    <a:pt x="110187" y="141938"/>
                  </a:lnTo>
                  <a:lnTo>
                    <a:pt x="79592" y="141938"/>
                  </a:lnTo>
                  <a:lnTo>
                    <a:pt x="24443" y="33101"/>
                  </a:lnTo>
                  <a:lnTo>
                    <a:pt x="22356" y="28977"/>
                  </a:lnTo>
                  <a:lnTo>
                    <a:pt x="22356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30595" y="0"/>
                  </a:lnTo>
                  <a:lnTo>
                    <a:pt x="87831" y="112265"/>
                  </a:lnTo>
                  <a:lnTo>
                    <a:pt x="87831" y="0"/>
                  </a:lnTo>
                  <a:lnTo>
                    <a:pt x="110187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3" name="Frihandsfigur: Form 22">
              <a:extLst>
                <a:ext uri="{FF2B5EF4-FFF2-40B4-BE49-F238E27FC236}">
                  <a16:creationId xmlns:a16="http://schemas.microsoft.com/office/drawing/2014/main" id="{759D5E48-6184-6BAC-DEBB-575CC89C0F1C}"/>
                </a:ext>
              </a:extLst>
            </p:cNvPr>
            <p:cNvSpPr/>
            <p:nvPr/>
          </p:nvSpPr>
          <p:spPr>
            <a:xfrm>
              <a:off x="10253968" y="6517845"/>
              <a:ext cx="97498" cy="141937"/>
            </a:xfrm>
            <a:custGeom>
              <a:avLst/>
              <a:gdLst>
                <a:gd name="csX0" fmla="*/ 22960 w 97498"/>
                <a:gd name="csY0" fmla="*/ 20193 h 141937"/>
                <a:gd name="csX1" fmla="*/ 22960 w 97498"/>
                <a:gd name="csY1" fmla="*/ 59346 h 141937"/>
                <a:gd name="csX2" fmla="*/ 87941 w 97498"/>
                <a:gd name="csY2" fmla="*/ 59346 h 141937"/>
                <a:gd name="csX3" fmla="*/ 87941 w 97498"/>
                <a:gd name="csY3" fmla="*/ 79699 h 141937"/>
                <a:gd name="csX4" fmla="*/ 22960 w 97498"/>
                <a:gd name="csY4" fmla="*/ 79699 h 141937"/>
                <a:gd name="csX5" fmla="*/ 22960 w 97498"/>
                <a:gd name="csY5" fmla="*/ 121584 h 141937"/>
                <a:gd name="csX6" fmla="*/ 97498 w 97498"/>
                <a:gd name="csY6" fmla="*/ 121584 h 141937"/>
                <a:gd name="csX7" fmla="*/ 97498 w 97498"/>
                <a:gd name="csY7" fmla="*/ 141938 h 141937"/>
                <a:gd name="csX8" fmla="*/ 0 w 97498"/>
                <a:gd name="csY8" fmla="*/ 141938 h 141937"/>
                <a:gd name="csX9" fmla="*/ 0 w 97498"/>
                <a:gd name="csY9" fmla="*/ 0 h 141937"/>
                <a:gd name="csX10" fmla="*/ 97498 w 97498"/>
                <a:gd name="csY10" fmla="*/ 0 h 141937"/>
                <a:gd name="csX11" fmla="*/ 97498 w 97498"/>
                <a:gd name="csY11" fmla="*/ 20193 h 141937"/>
                <a:gd name="csX12" fmla="*/ 22960 w 97498"/>
                <a:gd name="csY12" fmla="*/ 20193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498" h="141937">
                  <a:moveTo>
                    <a:pt x="22960" y="20193"/>
                  </a:moveTo>
                  <a:lnTo>
                    <a:pt x="22960" y="59346"/>
                  </a:lnTo>
                  <a:lnTo>
                    <a:pt x="87941" y="59346"/>
                  </a:lnTo>
                  <a:lnTo>
                    <a:pt x="87941" y="79699"/>
                  </a:lnTo>
                  <a:lnTo>
                    <a:pt x="22960" y="79699"/>
                  </a:lnTo>
                  <a:lnTo>
                    <a:pt x="22960" y="121584"/>
                  </a:lnTo>
                  <a:lnTo>
                    <a:pt x="97498" y="121584"/>
                  </a:lnTo>
                  <a:lnTo>
                    <a:pt x="97498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97498" y="0"/>
                  </a:lnTo>
                  <a:lnTo>
                    <a:pt x="97498" y="20193"/>
                  </a:lnTo>
                  <a:lnTo>
                    <a:pt x="22960" y="20193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4" name="Frihandsfigur: Form 23">
              <a:extLst>
                <a:ext uri="{FF2B5EF4-FFF2-40B4-BE49-F238E27FC236}">
                  <a16:creationId xmlns:a16="http://schemas.microsoft.com/office/drawing/2014/main" id="{3F225E16-6346-66C2-D9DC-CE5DD935FC34}"/>
                </a:ext>
              </a:extLst>
            </p:cNvPr>
            <p:cNvSpPr/>
            <p:nvPr/>
          </p:nvSpPr>
          <p:spPr>
            <a:xfrm>
              <a:off x="10372724" y="6517845"/>
              <a:ext cx="108099" cy="141991"/>
            </a:xfrm>
            <a:custGeom>
              <a:avLst/>
              <a:gdLst>
                <a:gd name="csX0" fmla="*/ 108100 w 108099"/>
                <a:gd name="csY0" fmla="*/ 0 h 141991"/>
                <a:gd name="csX1" fmla="*/ 108100 w 108099"/>
                <a:gd name="csY1" fmla="*/ 20193 h 141991"/>
                <a:gd name="csX2" fmla="*/ 65585 w 108099"/>
                <a:gd name="csY2" fmla="*/ 20193 h 141991"/>
                <a:gd name="csX3" fmla="*/ 65585 w 108099"/>
                <a:gd name="csY3" fmla="*/ 141991 h 141991"/>
                <a:gd name="csX4" fmla="*/ 42625 w 108099"/>
                <a:gd name="csY4" fmla="*/ 141991 h 141991"/>
                <a:gd name="csX5" fmla="*/ 42625 w 108099"/>
                <a:gd name="csY5" fmla="*/ 20193 h 141991"/>
                <a:gd name="csX6" fmla="*/ 0 w 108099"/>
                <a:gd name="csY6" fmla="*/ 20193 h 141991"/>
                <a:gd name="csX7" fmla="*/ 0 w 108099"/>
                <a:gd name="csY7" fmla="*/ 0 h 141991"/>
                <a:gd name="csX8" fmla="*/ 108100 w 108099"/>
                <a:gd name="csY8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8099" h="141991">
                  <a:moveTo>
                    <a:pt x="108100" y="0"/>
                  </a:moveTo>
                  <a:lnTo>
                    <a:pt x="108100" y="20193"/>
                  </a:lnTo>
                  <a:lnTo>
                    <a:pt x="65585" y="20193"/>
                  </a:lnTo>
                  <a:lnTo>
                    <a:pt x="65585" y="141991"/>
                  </a:lnTo>
                  <a:lnTo>
                    <a:pt x="42625" y="141991"/>
                  </a:lnTo>
                  <a:lnTo>
                    <a:pt x="42625" y="20193"/>
                  </a:lnTo>
                  <a:lnTo>
                    <a:pt x="0" y="20193"/>
                  </a:lnTo>
                  <a:lnTo>
                    <a:pt x="0" y="0"/>
                  </a:lnTo>
                  <a:lnTo>
                    <a:pt x="108100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5" name="Frihandsfigur: Form 24">
              <a:extLst>
                <a:ext uri="{FF2B5EF4-FFF2-40B4-BE49-F238E27FC236}">
                  <a16:creationId xmlns:a16="http://schemas.microsoft.com/office/drawing/2014/main" id="{0681730E-0067-774B-9DFF-555F8356D850}"/>
                </a:ext>
              </a:extLst>
            </p:cNvPr>
            <p:cNvSpPr/>
            <p:nvPr/>
          </p:nvSpPr>
          <p:spPr>
            <a:xfrm>
              <a:off x="9477057" y="6517791"/>
              <a:ext cx="97058" cy="141669"/>
            </a:xfrm>
            <a:custGeom>
              <a:avLst/>
              <a:gdLst>
                <a:gd name="csX0" fmla="*/ 60147 w 97058"/>
                <a:gd name="csY0" fmla="*/ 20246 h 141669"/>
                <a:gd name="csX1" fmla="*/ 60147 w 97058"/>
                <a:gd name="csY1" fmla="*/ 121316 h 141669"/>
                <a:gd name="csX2" fmla="*/ 97059 w 97058"/>
                <a:gd name="csY2" fmla="*/ 121316 h 141669"/>
                <a:gd name="csX3" fmla="*/ 97059 w 97058"/>
                <a:gd name="csY3" fmla="*/ 141670 h 141669"/>
                <a:gd name="csX4" fmla="*/ 0 w 97058"/>
                <a:gd name="csY4" fmla="*/ 141670 h 141669"/>
                <a:gd name="csX5" fmla="*/ 0 w 97058"/>
                <a:gd name="csY5" fmla="*/ 121316 h 141669"/>
                <a:gd name="csX6" fmla="*/ 37187 w 97058"/>
                <a:gd name="csY6" fmla="*/ 121316 h 141669"/>
                <a:gd name="csX7" fmla="*/ 37187 w 97058"/>
                <a:gd name="csY7" fmla="*/ 20246 h 141669"/>
                <a:gd name="csX8" fmla="*/ 0 w 97058"/>
                <a:gd name="csY8" fmla="*/ 20246 h 141669"/>
                <a:gd name="csX9" fmla="*/ 0 w 97058"/>
                <a:gd name="csY9" fmla="*/ 0 h 141669"/>
                <a:gd name="csX10" fmla="*/ 97059 w 97058"/>
                <a:gd name="csY10" fmla="*/ 0 h 141669"/>
                <a:gd name="csX11" fmla="*/ 97059 w 97058"/>
                <a:gd name="csY11" fmla="*/ 20246 h 141669"/>
                <a:gd name="csX12" fmla="*/ 60147 w 97058"/>
                <a:gd name="csY12" fmla="*/ 20246 h 1416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058" h="141669">
                  <a:moveTo>
                    <a:pt x="60147" y="20246"/>
                  </a:moveTo>
                  <a:lnTo>
                    <a:pt x="60147" y="121316"/>
                  </a:lnTo>
                  <a:lnTo>
                    <a:pt x="97059" y="121316"/>
                  </a:lnTo>
                  <a:lnTo>
                    <a:pt x="97059" y="141670"/>
                  </a:lnTo>
                  <a:lnTo>
                    <a:pt x="0" y="141670"/>
                  </a:lnTo>
                  <a:lnTo>
                    <a:pt x="0" y="121316"/>
                  </a:lnTo>
                  <a:lnTo>
                    <a:pt x="37187" y="121316"/>
                  </a:lnTo>
                  <a:lnTo>
                    <a:pt x="37187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97059" y="0"/>
                  </a:lnTo>
                  <a:lnTo>
                    <a:pt x="97059" y="20246"/>
                  </a:lnTo>
                  <a:lnTo>
                    <a:pt x="60147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59929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2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 med bild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92427C-49B8-B745-B00F-AC929518C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på ikonen för att lägga till en bild. </a:t>
            </a:r>
            <a:endParaRPr lang="en-US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8726E06C-F70E-4675-A62A-E180DCDA61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436008"/>
            <a:ext cx="10512424" cy="133259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500">
                <a:solidFill>
                  <a:schemeClr val="tx2"/>
                </a:solidFill>
              </a:defRPr>
            </a:lvl1pPr>
          </a:lstStyle>
          <a:p>
            <a:r>
              <a:rPr lang="sv-SE"/>
              <a:t>Titel på presentation</a:t>
            </a:r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0A6D45B6-7449-4EF0-BA06-6C873E5FA5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8086" y="3049816"/>
            <a:ext cx="10504127" cy="1331685"/>
          </a:xfrm>
        </p:spPr>
        <p:txBody>
          <a:bodyPr>
            <a:normAutofit/>
          </a:bodyPr>
          <a:lstStyle>
            <a:lvl1pPr marL="0" indent="0" algn="l">
              <a:spcBef>
                <a:spcPts val="1000"/>
              </a:spcBef>
              <a:buNone/>
              <a:defRPr sz="2400">
                <a:solidFill>
                  <a:schemeClr val="tx2"/>
                </a:solidFill>
              </a:defRPr>
            </a:lvl1pPr>
            <a:lvl2pPr marL="228592" indent="0" algn="ctr">
              <a:buNone/>
              <a:defRPr sz="1000"/>
            </a:lvl2pPr>
            <a:lvl3pPr marL="457183" indent="0" algn="ctr">
              <a:buNone/>
              <a:defRPr sz="900"/>
            </a:lvl3pPr>
            <a:lvl4pPr marL="685774" indent="0" algn="ctr">
              <a:buNone/>
              <a:defRPr sz="800"/>
            </a:lvl4pPr>
            <a:lvl5pPr marL="914366" indent="0" algn="ctr">
              <a:buNone/>
              <a:defRPr sz="800"/>
            </a:lvl5pPr>
            <a:lvl6pPr marL="1142958" indent="0" algn="ctr">
              <a:buNone/>
              <a:defRPr sz="800"/>
            </a:lvl6pPr>
            <a:lvl7pPr marL="1371548" indent="0" algn="ctr">
              <a:buNone/>
              <a:defRPr sz="800"/>
            </a:lvl7pPr>
            <a:lvl8pPr marL="1600140" indent="0" algn="ctr">
              <a:buNone/>
              <a:defRPr sz="800"/>
            </a:lvl8pPr>
            <a:lvl9pPr marL="1828732" indent="0" algn="ctr">
              <a:buNone/>
              <a:defRPr sz="800"/>
            </a:lvl9pPr>
          </a:lstStyle>
          <a:p>
            <a:r>
              <a:rPr lang="sv-SE"/>
              <a:t>Underrubrik eller namn på presentatör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9E10D453-15C0-2273-94DE-9B2F0053BAFC}"/>
              </a:ext>
            </a:extLst>
          </p:cNvPr>
          <p:cNvGrpSpPr/>
          <p:nvPr userDrawn="1"/>
        </p:nvGrpSpPr>
        <p:grpSpPr>
          <a:xfrm>
            <a:off x="9477057" y="6489404"/>
            <a:ext cx="2509525" cy="198766"/>
            <a:chOff x="9477057" y="6489404"/>
            <a:chExt cx="2509525" cy="198766"/>
          </a:xfrm>
        </p:grpSpPr>
        <p:sp>
          <p:nvSpPr>
            <p:cNvPr id="3" name="Frihandsfigur: Form 2">
              <a:extLst>
                <a:ext uri="{FF2B5EF4-FFF2-40B4-BE49-F238E27FC236}">
                  <a16:creationId xmlns:a16="http://schemas.microsoft.com/office/drawing/2014/main" id="{2B7FE4DC-0990-5708-7DF3-86EACF74BD69}"/>
                </a:ext>
              </a:extLst>
            </p:cNvPr>
            <p:cNvSpPr/>
            <p:nvPr/>
          </p:nvSpPr>
          <p:spPr>
            <a:xfrm>
              <a:off x="11747039" y="6489404"/>
              <a:ext cx="239543" cy="198766"/>
            </a:xfrm>
            <a:custGeom>
              <a:avLst/>
              <a:gdLst>
                <a:gd name="csX0" fmla="*/ 239544 w 239543"/>
                <a:gd name="csY0" fmla="*/ 28388 h 198766"/>
                <a:gd name="csX1" fmla="*/ 239544 w 239543"/>
                <a:gd name="csY1" fmla="*/ 85270 h 198766"/>
                <a:gd name="csX2" fmla="*/ 213178 w 239543"/>
                <a:gd name="csY2" fmla="*/ 85270 h 198766"/>
                <a:gd name="csX3" fmla="*/ 213178 w 239543"/>
                <a:gd name="csY3" fmla="*/ 113604 h 198766"/>
                <a:gd name="csX4" fmla="*/ 186812 w 239543"/>
                <a:gd name="csY4" fmla="*/ 113604 h 198766"/>
                <a:gd name="csX5" fmla="*/ 186812 w 239543"/>
                <a:gd name="csY5" fmla="*/ 141991 h 198766"/>
                <a:gd name="csX6" fmla="*/ 160447 w 239543"/>
                <a:gd name="csY6" fmla="*/ 141991 h 198766"/>
                <a:gd name="csX7" fmla="*/ 160447 w 239543"/>
                <a:gd name="csY7" fmla="*/ 170432 h 198766"/>
                <a:gd name="csX8" fmla="*/ 134081 w 239543"/>
                <a:gd name="csY8" fmla="*/ 170432 h 198766"/>
                <a:gd name="csX9" fmla="*/ 134081 w 239543"/>
                <a:gd name="csY9" fmla="*/ 198766 h 198766"/>
                <a:gd name="csX10" fmla="*/ 105463 w 239543"/>
                <a:gd name="csY10" fmla="*/ 198766 h 198766"/>
                <a:gd name="csX11" fmla="*/ 105463 w 239543"/>
                <a:gd name="csY11" fmla="*/ 170432 h 198766"/>
                <a:gd name="csX12" fmla="*/ 79152 w 239543"/>
                <a:gd name="csY12" fmla="*/ 170432 h 198766"/>
                <a:gd name="csX13" fmla="*/ 79152 w 239543"/>
                <a:gd name="csY13" fmla="*/ 141991 h 198766"/>
                <a:gd name="csX14" fmla="*/ 52731 w 239543"/>
                <a:gd name="csY14" fmla="*/ 141991 h 198766"/>
                <a:gd name="csX15" fmla="*/ 52731 w 239543"/>
                <a:gd name="csY15" fmla="*/ 113604 h 198766"/>
                <a:gd name="csX16" fmla="*/ 26421 w 239543"/>
                <a:gd name="csY16" fmla="*/ 113604 h 198766"/>
                <a:gd name="csX17" fmla="*/ 26421 w 239543"/>
                <a:gd name="csY17" fmla="*/ 85270 h 198766"/>
                <a:gd name="csX18" fmla="*/ 0 w 239543"/>
                <a:gd name="csY18" fmla="*/ 85270 h 198766"/>
                <a:gd name="csX19" fmla="*/ 0 w 239543"/>
                <a:gd name="csY19" fmla="*/ 28388 h 198766"/>
                <a:gd name="csX20" fmla="*/ 26421 w 239543"/>
                <a:gd name="csY20" fmla="*/ 28388 h 198766"/>
                <a:gd name="csX21" fmla="*/ 26421 w 239543"/>
                <a:gd name="csY21" fmla="*/ 0 h 198766"/>
                <a:gd name="csX22" fmla="*/ 105463 w 239543"/>
                <a:gd name="csY22" fmla="*/ 0 h 198766"/>
                <a:gd name="csX23" fmla="*/ 105463 w 239543"/>
                <a:gd name="csY23" fmla="*/ 28388 h 198766"/>
                <a:gd name="csX24" fmla="*/ 134081 w 239543"/>
                <a:gd name="csY24" fmla="*/ 28388 h 198766"/>
                <a:gd name="csX25" fmla="*/ 134081 w 239543"/>
                <a:gd name="csY25" fmla="*/ 0 h 198766"/>
                <a:gd name="csX26" fmla="*/ 213178 w 239543"/>
                <a:gd name="csY26" fmla="*/ 0 h 198766"/>
                <a:gd name="csX27" fmla="*/ 213178 w 239543"/>
                <a:gd name="csY27" fmla="*/ 28388 h 198766"/>
                <a:gd name="csX28" fmla="*/ 239544 w 239543"/>
                <a:gd name="csY28" fmla="*/ 28388 h 1987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39543" h="198766">
                  <a:moveTo>
                    <a:pt x="239544" y="28388"/>
                  </a:moveTo>
                  <a:lnTo>
                    <a:pt x="239544" y="85270"/>
                  </a:lnTo>
                  <a:lnTo>
                    <a:pt x="213178" y="85270"/>
                  </a:lnTo>
                  <a:lnTo>
                    <a:pt x="213178" y="113604"/>
                  </a:lnTo>
                  <a:lnTo>
                    <a:pt x="186812" y="113604"/>
                  </a:lnTo>
                  <a:lnTo>
                    <a:pt x="186812" y="141991"/>
                  </a:lnTo>
                  <a:lnTo>
                    <a:pt x="160447" y="141991"/>
                  </a:lnTo>
                  <a:lnTo>
                    <a:pt x="160447" y="170432"/>
                  </a:lnTo>
                  <a:lnTo>
                    <a:pt x="134081" y="170432"/>
                  </a:lnTo>
                  <a:lnTo>
                    <a:pt x="134081" y="198766"/>
                  </a:lnTo>
                  <a:lnTo>
                    <a:pt x="105463" y="198766"/>
                  </a:lnTo>
                  <a:lnTo>
                    <a:pt x="105463" y="170432"/>
                  </a:lnTo>
                  <a:lnTo>
                    <a:pt x="79152" y="170432"/>
                  </a:lnTo>
                  <a:lnTo>
                    <a:pt x="79152" y="141991"/>
                  </a:lnTo>
                  <a:lnTo>
                    <a:pt x="52731" y="141991"/>
                  </a:lnTo>
                  <a:lnTo>
                    <a:pt x="52731" y="113604"/>
                  </a:lnTo>
                  <a:lnTo>
                    <a:pt x="26421" y="113604"/>
                  </a:lnTo>
                  <a:lnTo>
                    <a:pt x="26421" y="85270"/>
                  </a:lnTo>
                  <a:lnTo>
                    <a:pt x="0" y="85270"/>
                  </a:lnTo>
                  <a:lnTo>
                    <a:pt x="0" y="28388"/>
                  </a:lnTo>
                  <a:lnTo>
                    <a:pt x="26421" y="28388"/>
                  </a:lnTo>
                  <a:lnTo>
                    <a:pt x="26421" y="0"/>
                  </a:lnTo>
                  <a:lnTo>
                    <a:pt x="105463" y="0"/>
                  </a:lnTo>
                  <a:lnTo>
                    <a:pt x="105463" y="28388"/>
                  </a:lnTo>
                  <a:lnTo>
                    <a:pt x="134081" y="28388"/>
                  </a:lnTo>
                  <a:lnTo>
                    <a:pt x="134081" y="0"/>
                  </a:lnTo>
                  <a:lnTo>
                    <a:pt x="213178" y="0"/>
                  </a:lnTo>
                  <a:lnTo>
                    <a:pt x="213178" y="28388"/>
                  </a:lnTo>
                  <a:lnTo>
                    <a:pt x="239544" y="28388"/>
                  </a:lnTo>
                  <a:close/>
                </a:path>
              </a:pathLst>
            </a:custGeom>
            <a:solidFill>
              <a:srgbClr val="FF4069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Frihandsfigur: Form 3">
              <a:extLst>
                <a:ext uri="{FF2B5EF4-FFF2-40B4-BE49-F238E27FC236}">
                  <a16:creationId xmlns:a16="http://schemas.microsoft.com/office/drawing/2014/main" id="{418ED030-5F46-1760-EAE9-711A6792A249}"/>
                </a:ext>
              </a:extLst>
            </p:cNvPr>
            <p:cNvSpPr/>
            <p:nvPr/>
          </p:nvSpPr>
          <p:spPr>
            <a:xfrm>
              <a:off x="11916000" y="6517791"/>
              <a:ext cx="36637" cy="37653"/>
            </a:xfrm>
            <a:custGeom>
              <a:avLst/>
              <a:gdLst>
                <a:gd name="csX0" fmla="*/ 36638 w 36637"/>
                <a:gd name="csY0" fmla="*/ 19121 h 37653"/>
                <a:gd name="csX1" fmla="*/ 36638 w 36637"/>
                <a:gd name="csY1" fmla="*/ 37654 h 37653"/>
                <a:gd name="csX2" fmla="*/ 0 w 36637"/>
                <a:gd name="csY2" fmla="*/ 37654 h 37653"/>
                <a:gd name="csX3" fmla="*/ 0 w 36637"/>
                <a:gd name="csY3" fmla="*/ 0 h 37653"/>
                <a:gd name="csX4" fmla="*/ 18676 w 36637"/>
                <a:gd name="csY4" fmla="*/ 0 h 37653"/>
                <a:gd name="csX5" fmla="*/ 18676 w 36637"/>
                <a:gd name="csY5" fmla="*/ 19121 h 37653"/>
                <a:gd name="csX6" fmla="*/ 36638 w 36637"/>
                <a:gd name="csY6" fmla="*/ 19121 h 376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6637" h="37653">
                  <a:moveTo>
                    <a:pt x="36638" y="19121"/>
                  </a:moveTo>
                  <a:lnTo>
                    <a:pt x="36638" y="37654"/>
                  </a:lnTo>
                  <a:lnTo>
                    <a:pt x="0" y="37654"/>
                  </a:lnTo>
                  <a:lnTo>
                    <a:pt x="0" y="0"/>
                  </a:lnTo>
                  <a:lnTo>
                    <a:pt x="18676" y="0"/>
                  </a:lnTo>
                  <a:lnTo>
                    <a:pt x="18676" y="19121"/>
                  </a:lnTo>
                  <a:lnTo>
                    <a:pt x="36638" y="19121"/>
                  </a:lnTo>
                  <a:close/>
                </a:path>
              </a:pathLst>
            </a:custGeom>
            <a:solidFill>
              <a:srgbClr val="FFFFFF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7" name="Frihandsfigur: Form 6">
              <a:extLst>
                <a:ext uri="{FF2B5EF4-FFF2-40B4-BE49-F238E27FC236}">
                  <a16:creationId xmlns:a16="http://schemas.microsoft.com/office/drawing/2014/main" id="{CA1E2F2A-67B4-F848-ABF8-F0CA0828101E}"/>
                </a:ext>
              </a:extLst>
            </p:cNvPr>
            <p:cNvSpPr/>
            <p:nvPr/>
          </p:nvSpPr>
          <p:spPr>
            <a:xfrm>
              <a:off x="10489667" y="6514684"/>
              <a:ext cx="111669" cy="148150"/>
            </a:xfrm>
            <a:custGeom>
              <a:avLst/>
              <a:gdLst>
                <a:gd name="csX0" fmla="*/ 111615 w 111669"/>
                <a:gd name="csY0" fmla="*/ 106855 h 148150"/>
                <a:gd name="csX1" fmla="*/ 57071 w 111669"/>
                <a:gd name="csY1" fmla="*/ 148151 h 148150"/>
                <a:gd name="csX2" fmla="*/ 0 w 111669"/>
                <a:gd name="csY2" fmla="*/ 103266 h 148150"/>
                <a:gd name="csX3" fmla="*/ 0 w 111669"/>
                <a:gd name="csY3" fmla="*/ 101713 h 148150"/>
                <a:gd name="csX4" fmla="*/ 22905 w 111669"/>
                <a:gd name="csY4" fmla="*/ 101713 h 148150"/>
                <a:gd name="csX5" fmla="*/ 22905 w 111669"/>
                <a:gd name="csY5" fmla="*/ 102998 h 148150"/>
                <a:gd name="csX6" fmla="*/ 56576 w 111669"/>
                <a:gd name="csY6" fmla="*/ 128226 h 148150"/>
                <a:gd name="csX7" fmla="*/ 88655 w 111669"/>
                <a:gd name="csY7" fmla="*/ 107176 h 148150"/>
                <a:gd name="csX8" fmla="*/ 68057 w 111669"/>
                <a:gd name="csY8" fmla="*/ 86341 h 148150"/>
                <a:gd name="csX9" fmla="*/ 40263 w 111669"/>
                <a:gd name="csY9" fmla="*/ 78735 h 148150"/>
                <a:gd name="csX10" fmla="*/ 4834 w 111669"/>
                <a:gd name="csY10" fmla="*/ 38296 h 148150"/>
                <a:gd name="csX11" fmla="*/ 55093 w 111669"/>
                <a:gd name="csY11" fmla="*/ 0 h 148150"/>
                <a:gd name="csX12" fmla="*/ 107935 w 111669"/>
                <a:gd name="csY12" fmla="*/ 42313 h 148150"/>
                <a:gd name="csX13" fmla="*/ 107935 w 111669"/>
                <a:gd name="csY13" fmla="*/ 43920 h 148150"/>
                <a:gd name="csX14" fmla="*/ 85030 w 111669"/>
                <a:gd name="csY14" fmla="*/ 43920 h 148150"/>
                <a:gd name="csX15" fmla="*/ 85030 w 111669"/>
                <a:gd name="csY15" fmla="*/ 42474 h 148150"/>
                <a:gd name="csX16" fmla="*/ 54984 w 111669"/>
                <a:gd name="csY16" fmla="*/ 19978 h 148150"/>
                <a:gd name="csX17" fmla="*/ 27190 w 111669"/>
                <a:gd name="csY17" fmla="*/ 38296 h 148150"/>
                <a:gd name="csX18" fmla="*/ 49161 w 111669"/>
                <a:gd name="csY18" fmla="*/ 59400 h 148150"/>
                <a:gd name="csX19" fmla="*/ 71957 w 111669"/>
                <a:gd name="csY19" fmla="*/ 65773 h 148150"/>
                <a:gd name="csX20" fmla="*/ 99421 w 111669"/>
                <a:gd name="csY20" fmla="*/ 78092 h 148150"/>
                <a:gd name="csX21" fmla="*/ 111615 w 111669"/>
                <a:gd name="csY21" fmla="*/ 106855 h 148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1669" h="148150">
                  <a:moveTo>
                    <a:pt x="111615" y="106855"/>
                  </a:moveTo>
                  <a:cubicBezTo>
                    <a:pt x="111615" y="130797"/>
                    <a:pt x="88710" y="148151"/>
                    <a:pt x="57071" y="148151"/>
                  </a:cubicBezTo>
                  <a:cubicBezTo>
                    <a:pt x="24114" y="148151"/>
                    <a:pt x="2142" y="130958"/>
                    <a:pt x="0" y="103266"/>
                  </a:cubicBezTo>
                  <a:lnTo>
                    <a:pt x="0" y="101713"/>
                  </a:lnTo>
                  <a:lnTo>
                    <a:pt x="22905" y="101713"/>
                  </a:lnTo>
                  <a:lnTo>
                    <a:pt x="22905" y="102998"/>
                  </a:lnTo>
                  <a:cubicBezTo>
                    <a:pt x="25267" y="123780"/>
                    <a:pt x="42460" y="128226"/>
                    <a:pt x="56576" y="128226"/>
                  </a:cubicBezTo>
                  <a:cubicBezTo>
                    <a:pt x="70693" y="128226"/>
                    <a:pt x="88655" y="122870"/>
                    <a:pt x="88655" y="107176"/>
                  </a:cubicBezTo>
                  <a:cubicBezTo>
                    <a:pt x="88655" y="96464"/>
                    <a:pt x="82613" y="90358"/>
                    <a:pt x="68057" y="86341"/>
                  </a:cubicBezTo>
                  <a:lnTo>
                    <a:pt x="40263" y="78735"/>
                  </a:lnTo>
                  <a:cubicBezTo>
                    <a:pt x="15984" y="72147"/>
                    <a:pt x="4834" y="59400"/>
                    <a:pt x="4834" y="38296"/>
                  </a:cubicBezTo>
                  <a:cubicBezTo>
                    <a:pt x="4834" y="16068"/>
                    <a:pt x="25981" y="0"/>
                    <a:pt x="55093" y="0"/>
                  </a:cubicBezTo>
                  <a:cubicBezTo>
                    <a:pt x="86293" y="0"/>
                    <a:pt x="105573" y="15533"/>
                    <a:pt x="107935" y="42313"/>
                  </a:cubicBezTo>
                  <a:lnTo>
                    <a:pt x="107935" y="43920"/>
                  </a:lnTo>
                  <a:lnTo>
                    <a:pt x="85030" y="43920"/>
                  </a:lnTo>
                  <a:lnTo>
                    <a:pt x="85030" y="42474"/>
                  </a:lnTo>
                  <a:cubicBezTo>
                    <a:pt x="83546" y="27584"/>
                    <a:pt x="73550" y="19978"/>
                    <a:pt x="54984" y="19978"/>
                  </a:cubicBezTo>
                  <a:cubicBezTo>
                    <a:pt x="37791" y="19978"/>
                    <a:pt x="27190" y="26995"/>
                    <a:pt x="27190" y="38296"/>
                  </a:cubicBezTo>
                  <a:cubicBezTo>
                    <a:pt x="27190" y="49598"/>
                    <a:pt x="32683" y="54954"/>
                    <a:pt x="49161" y="59400"/>
                  </a:cubicBezTo>
                  <a:lnTo>
                    <a:pt x="71957" y="65773"/>
                  </a:lnTo>
                  <a:cubicBezTo>
                    <a:pt x="81908" y="67921"/>
                    <a:pt x="91273" y="72122"/>
                    <a:pt x="99421" y="78092"/>
                  </a:cubicBezTo>
                  <a:cubicBezTo>
                    <a:pt x="107740" y="85387"/>
                    <a:pt x="112223" y="95962"/>
                    <a:pt x="111615" y="106855"/>
                  </a:cubicBez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8" name="Frihandsfigur: Form 7">
              <a:extLst>
                <a:ext uri="{FF2B5EF4-FFF2-40B4-BE49-F238E27FC236}">
                  <a16:creationId xmlns:a16="http://schemas.microsoft.com/office/drawing/2014/main" id="{03A44734-CC9B-CA55-4DD5-E4CDF6BD7B0D}"/>
                </a:ext>
              </a:extLst>
            </p:cNvPr>
            <p:cNvSpPr/>
            <p:nvPr/>
          </p:nvSpPr>
          <p:spPr>
            <a:xfrm>
              <a:off x="10609686" y="6517845"/>
              <a:ext cx="108099" cy="141991"/>
            </a:xfrm>
            <a:custGeom>
              <a:avLst/>
              <a:gdLst>
                <a:gd name="csX0" fmla="*/ 108100 w 108099"/>
                <a:gd name="csY0" fmla="*/ 0 h 141991"/>
                <a:gd name="csX1" fmla="*/ 108100 w 108099"/>
                <a:gd name="csY1" fmla="*/ 20246 h 141991"/>
                <a:gd name="csX2" fmla="*/ 65475 w 108099"/>
                <a:gd name="csY2" fmla="*/ 20246 h 141991"/>
                <a:gd name="csX3" fmla="*/ 65475 w 108099"/>
                <a:gd name="csY3" fmla="*/ 141991 h 141991"/>
                <a:gd name="csX4" fmla="*/ 42515 w 108099"/>
                <a:gd name="csY4" fmla="*/ 141991 h 141991"/>
                <a:gd name="csX5" fmla="*/ 42515 w 108099"/>
                <a:gd name="csY5" fmla="*/ 20246 h 141991"/>
                <a:gd name="csX6" fmla="*/ 0 w 108099"/>
                <a:gd name="csY6" fmla="*/ 20246 h 141991"/>
                <a:gd name="csX7" fmla="*/ 0 w 108099"/>
                <a:gd name="csY7" fmla="*/ 0 h 141991"/>
                <a:gd name="csX8" fmla="*/ 108100 w 108099"/>
                <a:gd name="csY8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8099" h="141991">
                  <a:moveTo>
                    <a:pt x="108100" y="0"/>
                  </a:moveTo>
                  <a:lnTo>
                    <a:pt x="108100" y="20246"/>
                  </a:lnTo>
                  <a:lnTo>
                    <a:pt x="65475" y="20246"/>
                  </a:lnTo>
                  <a:lnTo>
                    <a:pt x="65475" y="141991"/>
                  </a:lnTo>
                  <a:lnTo>
                    <a:pt x="42515" y="141991"/>
                  </a:lnTo>
                  <a:lnTo>
                    <a:pt x="42515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108100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9" name="Frihandsfigur: Form 8">
              <a:extLst>
                <a:ext uri="{FF2B5EF4-FFF2-40B4-BE49-F238E27FC236}">
                  <a16:creationId xmlns:a16="http://schemas.microsoft.com/office/drawing/2014/main" id="{B079528C-8E32-3866-C320-D1F90FE81A30}"/>
                </a:ext>
              </a:extLst>
            </p:cNvPr>
            <p:cNvSpPr/>
            <p:nvPr/>
          </p:nvSpPr>
          <p:spPr>
            <a:xfrm>
              <a:off x="10864555" y="6517845"/>
              <a:ext cx="90467" cy="141991"/>
            </a:xfrm>
            <a:custGeom>
              <a:avLst/>
              <a:gdLst>
                <a:gd name="csX0" fmla="*/ 22960 w 90467"/>
                <a:gd name="csY0" fmla="*/ 20246 h 141991"/>
                <a:gd name="csX1" fmla="*/ 22960 w 90467"/>
                <a:gd name="csY1" fmla="*/ 59400 h 141991"/>
                <a:gd name="csX2" fmla="*/ 85469 w 90467"/>
                <a:gd name="csY2" fmla="*/ 59400 h 141991"/>
                <a:gd name="csX3" fmla="*/ 85469 w 90467"/>
                <a:gd name="csY3" fmla="*/ 79753 h 141991"/>
                <a:gd name="csX4" fmla="*/ 22960 w 90467"/>
                <a:gd name="csY4" fmla="*/ 79753 h 141991"/>
                <a:gd name="csX5" fmla="*/ 22960 w 90467"/>
                <a:gd name="csY5" fmla="*/ 141991 h 141991"/>
                <a:gd name="csX6" fmla="*/ 0 w 90467"/>
                <a:gd name="csY6" fmla="*/ 141991 h 141991"/>
                <a:gd name="csX7" fmla="*/ 0 w 90467"/>
                <a:gd name="csY7" fmla="*/ 0 h 141991"/>
                <a:gd name="csX8" fmla="*/ 90468 w 90467"/>
                <a:gd name="csY8" fmla="*/ 0 h 141991"/>
                <a:gd name="csX9" fmla="*/ 90468 w 90467"/>
                <a:gd name="csY9" fmla="*/ 20246 h 141991"/>
                <a:gd name="csX10" fmla="*/ 22960 w 90467"/>
                <a:gd name="csY10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0467" h="141991">
                  <a:moveTo>
                    <a:pt x="22960" y="20246"/>
                  </a:moveTo>
                  <a:lnTo>
                    <a:pt x="22960" y="59400"/>
                  </a:lnTo>
                  <a:lnTo>
                    <a:pt x="85469" y="59400"/>
                  </a:lnTo>
                  <a:lnTo>
                    <a:pt x="85469" y="79753"/>
                  </a:lnTo>
                  <a:lnTo>
                    <a:pt x="22960" y="79753"/>
                  </a:lnTo>
                  <a:lnTo>
                    <a:pt x="22960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90468" y="0"/>
                  </a:lnTo>
                  <a:lnTo>
                    <a:pt x="90468" y="20246"/>
                  </a:lnTo>
                  <a:lnTo>
                    <a:pt x="22960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2" name="Frihandsfigur: Form 11">
              <a:extLst>
                <a:ext uri="{FF2B5EF4-FFF2-40B4-BE49-F238E27FC236}">
                  <a16:creationId xmlns:a16="http://schemas.microsoft.com/office/drawing/2014/main" id="{56171535-6CD8-7867-C6CA-3BCE1B9DC494}"/>
                </a:ext>
              </a:extLst>
            </p:cNvPr>
            <p:cNvSpPr/>
            <p:nvPr/>
          </p:nvSpPr>
          <p:spPr>
            <a:xfrm>
              <a:off x="10974138" y="6517845"/>
              <a:ext cx="107935" cy="141991"/>
            </a:xfrm>
            <a:custGeom>
              <a:avLst/>
              <a:gdLst>
                <a:gd name="csX0" fmla="*/ 107935 w 107935"/>
                <a:gd name="csY0" fmla="*/ 0 h 141991"/>
                <a:gd name="csX1" fmla="*/ 107935 w 107935"/>
                <a:gd name="csY1" fmla="*/ 20246 h 141991"/>
                <a:gd name="csX2" fmla="*/ 65475 w 107935"/>
                <a:gd name="csY2" fmla="*/ 20246 h 141991"/>
                <a:gd name="csX3" fmla="*/ 65475 w 107935"/>
                <a:gd name="csY3" fmla="*/ 141991 h 141991"/>
                <a:gd name="csX4" fmla="*/ 42515 w 107935"/>
                <a:gd name="csY4" fmla="*/ 141991 h 141991"/>
                <a:gd name="csX5" fmla="*/ 42515 w 107935"/>
                <a:gd name="csY5" fmla="*/ 20246 h 141991"/>
                <a:gd name="csX6" fmla="*/ 0 w 107935"/>
                <a:gd name="csY6" fmla="*/ 20246 h 141991"/>
                <a:gd name="csX7" fmla="*/ 0 w 107935"/>
                <a:gd name="csY7" fmla="*/ 0 h 141991"/>
                <a:gd name="csX8" fmla="*/ 107935 w 107935"/>
                <a:gd name="csY8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7935" h="141991">
                  <a:moveTo>
                    <a:pt x="107935" y="0"/>
                  </a:moveTo>
                  <a:lnTo>
                    <a:pt x="107935" y="20246"/>
                  </a:lnTo>
                  <a:lnTo>
                    <a:pt x="65475" y="20246"/>
                  </a:lnTo>
                  <a:lnTo>
                    <a:pt x="65475" y="141991"/>
                  </a:lnTo>
                  <a:lnTo>
                    <a:pt x="42515" y="141991"/>
                  </a:lnTo>
                  <a:lnTo>
                    <a:pt x="42515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107935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3" name="Frihandsfigur: Form 12">
              <a:extLst>
                <a:ext uri="{FF2B5EF4-FFF2-40B4-BE49-F238E27FC236}">
                  <a16:creationId xmlns:a16="http://schemas.microsoft.com/office/drawing/2014/main" id="{625693A6-4436-9CED-0A96-870DB7E3DCEC}"/>
                </a:ext>
              </a:extLst>
            </p:cNvPr>
            <p:cNvSpPr/>
            <p:nvPr/>
          </p:nvSpPr>
          <p:spPr>
            <a:xfrm>
              <a:off x="11101353" y="6517845"/>
              <a:ext cx="97663" cy="141991"/>
            </a:xfrm>
            <a:custGeom>
              <a:avLst/>
              <a:gdLst>
                <a:gd name="csX0" fmla="*/ 22960 w 97663"/>
                <a:gd name="csY0" fmla="*/ 20246 h 141991"/>
                <a:gd name="csX1" fmla="*/ 22960 w 97663"/>
                <a:gd name="csY1" fmla="*/ 59400 h 141991"/>
                <a:gd name="csX2" fmla="*/ 87941 w 97663"/>
                <a:gd name="csY2" fmla="*/ 59400 h 141991"/>
                <a:gd name="csX3" fmla="*/ 87941 w 97663"/>
                <a:gd name="csY3" fmla="*/ 79753 h 141991"/>
                <a:gd name="csX4" fmla="*/ 22960 w 97663"/>
                <a:gd name="csY4" fmla="*/ 79753 h 141991"/>
                <a:gd name="csX5" fmla="*/ 22960 w 97663"/>
                <a:gd name="csY5" fmla="*/ 121638 h 141991"/>
                <a:gd name="csX6" fmla="*/ 97663 w 97663"/>
                <a:gd name="csY6" fmla="*/ 121638 h 141991"/>
                <a:gd name="csX7" fmla="*/ 97663 w 97663"/>
                <a:gd name="csY7" fmla="*/ 141991 h 141991"/>
                <a:gd name="csX8" fmla="*/ 0 w 97663"/>
                <a:gd name="csY8" fmla="*/ 141991 h 141991"/>
                <a:gd name="csX9" fmla="*/ 0 w 97663"/>
                <a:gd name="csY9" fmla="*/ 0 h 141991"/>
                <a:gd name="csX10" fmla="*/ 97663 w 97663"/>
                <a:gd name="csY10" fmla="*/ 0 h 141991"/>
                <a:gd name="csX11" fmla="*/ 97663 w 97663"/>
                <a:gd name="csY11" fmla="*/ 20246 h 141991"/>
                <a:gd name="csX12" fmla="*/ 22960 w 97663"/>
                <a:gd name="csY12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663" h="141991">
                  <a:moveTo>
                    <a:pt x="22960" y="20246"/>
                  </a:moveTo>
                  <a:lnTo>
                    <a:pt x="22960" y="59400"/>
                  </a:lnTo>
                  <a:lnTo>
                    <a:pt x="87941" y="59400"/>
                  </a:lnTo>
                  <a:lnTo>
                    <a:pt x="87941" y="79753"/>
                  </a:lnTo>
                  <a:lnTo>
                    <a:pt x="22960" y="79753"/>
                  </a:lnTo>
                  <a:lnTo>
                    <a:pt x="22960" y="121638"/>
                  </a:lnTo>
                  <a:lnTo>
                    <a:pt x="97663" y="121638"/>
                  </a:lnTo>
                  <a:lnTo>
                    <a:pt x="97663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97663" y="0"/>
                  </a:lnTo>
                  <a:lnTo>
                    <a:pt x="97663" y="20246"/>
                  </a:lnTo>
                  <a:lnTo>
                    <a:pt x="22960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4" name="Frihandsfigur: Form 13">
              <a:extLst>
                <a:ext uri="{FF2B5EF4-FFF2-40B4-BE49-F238E27FC236}">
                  <a16:creationId xmlns:a16="http://schemas.microsoft.com/office/drawing/2014/main" id="{518E3F08-EDE7-CF06-2515-6C81E6F3CCA9}"/>
                </a:ext>
              </a:extLst>
            </p:cNvPr>
            <p:cNvSpPr/>
            <p:nvPr/>
          </p:nvSpPr>
          <p:spPr>
            <a:xfrm>
              <a:off x="11222525" y="6517845"/>
              <a:ext cx="87501" cy="141991"/>
            </a:xfrm>
            <a:custGeom>
              <a:avLst/>
              <a:gdLst>
                <a:gd name="csX0" fmla="*/ 87502 w 87501"/>
                <a:gd name="csY0" fmla="*/ 121638 h 141991"/>
                <a:gd name="csX1" fmla="*/ 87502 w 87501"/>
                <a:gd name="csY1" fmla="*/ 141991 h 141991"/>
                <a:gd name="csX2" fmla="*/ 0 w 87501"/>
                <a:gd name="csY2" fmla="*/ 141991 h 141991"/>
                <a:gd name="csX3" fmla="*/ 0 w 87501"/>
                <a:gd name="csY3" fmla="*/ 0 h 141991"/>
                <a:gd name="csX4" fmla="*/ 22960 w 87501"/>
                <a:gd name="csY4" fmla="*/ 0 h 141991"/>
                <a:gd name="csX5" fmla="*/ 22960 w 87501"/>
                <a:gd name="csY5" fmla="*/ 121638 h 141991"/>
                <a:gd name="csX6" fmla="*/ 87502 w 87501"/>
                <a:gd name="csY6" fmla="*/ 121638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7501" h="141991">
                  <a:moveTo>
                    <a:pt x="87502" y="121638"/>
                  </a:moveTo>
                  <a:lnTo>
                    <a:pt x="87502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22960" y="0"/>
                  </a:lnTo>
                  <a:lnTo>
                    <a:pt x="22960" y="121638"/>
                  </a:lnTo>
                  <a:lnTo>
                    <a:pt x="87502" y="121638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5" name="Frihandsfigur: Form 14">
              <a:extLst>
                <a:ext uri="{FF2B5EF4-FFF2-40B4-BE49-F238E27FC236}">
                  <a16:creationId xmlns:a16="http://schemas.microsoft.com/office/drawing/2014/main" id="{CF0E1501-B979-DF4F-0B28-87845D2CA560}"/>
                </a:ext>
              </a:extLst>
            </p:cNvPr>
            <p:cNvSpPr/>
            <p:nvPr/>
          </p:nvSpPr>
          <p:spPr>
            <a:xfrm>
              <a:off x="11316234" y="6514684"/>
              <a:ext cx="111615" cy="148150"/>
            </a:xfrm>
            <a:custGeom>
              <a:avLst/>
              <a:gdLst>
                <a:gd name="csX0" fmla="*/ 111615 w 111615"/>
                <a:gd name="csY0" fmla="*/ 106855 h 148150"/>
                <a:gd name="csX1" fmla="*/ 57071 w 111615"/>
                <a:gd name="csY1" fmla="*/ 148151 h 148150"/>
                <a:gd name="csX2" fmla="*/ 0 w 111615"/>
                <a:gd name="csY2" fmla="*/ 103266 h 148150"/>
                <a:gd name="csX3" fmla="*/ 0 w 111615"/>
                <a:gd name="csY3" fmla="*/ 101713 h 148150"/>
                <a:gd name="csX4" fmla="*/ 22905 w 111615"/>
                <a:gd name="csY4" fmla="*/ 101713 h 148150"/>
                <a:gd name="csX5" fmla="*/ 22905 w 111615"/>
                <a:gd name="csY5" fmla="*/ 102998 h 148150"/>
                <a:gd name="csX6" fmla="*/ 56632 w 111615"/>
                <a:gd name="csY6" fmla="*/ 128226 h 148150"/>
                <a:gd name="csX7" fmla="*/ 88655 w 111615"/>
                <a:gd name="csY7" fmla="*/ 107176 h 148150"/>
                <a:gd name="csX8" fmla="*/ 68222 w 111615"/>
                <a:gd name="csY8" fmla="*/ 86341 h 148150"/>
                <a:gd name="csX9" fmla="*/ 40263 w 111615"/>
                <a:gd name="csY9" fmla="*/ 78735 h 148150"/>
                <a:gd name="csX10" fmla="*/ 4834 w 111615"/>
                <a:gd name="csY10" fmla="*/ 38296 h 148150"/>
                <a:gd name="csX11" fmla="*/ 55148 w 111615"/>
                <a:gd name="csY11" fmla="*/ 0 h 148150"/>
                <a:gd name="csX12" fmla="*/ 108100 w 111615"/>
                <a:gd name="csY12" fmla="*/ 42313 h 148150"/>
                <a:gd name="csX13" fmla="*/ 108100 w 111615"/>
                <a:gd name="csY13" fmla="*/ 43920 h 148150"/>
                <a:gd name="csX14" fmla="*/ 85194 w 111615"/>
                <a:gd name="csY14" fmla="*/ 43920 h 148150"/>
                <a:gd name="csX15" fmla="*/ 85194 w 111615"/>
                <a:gd name="csY15" fmla="*/ 42474 h 148150"/>
                <a:gd name="csX16" fmla="*/ 55203 w 111615"/>
                <a:gd name="csY16" fmla="*/ 19978 h 148150"/>
                <a:gd name="csX17" fmla="*/ 27410 w 111615"/>
                <a:gd name="csY17" fmla="*/ 38296 h 148150"/>
                <a:gd name="csX18" fmla="*/ 49381 w 111615"/>
                <a:gd name="csY18" fmla="*/ 59400 h 148150"/>
                <a:gd name="csX19" fmla="*/ 71902 w 111615"/>
                <a:gd name="csY19" fmla="*/ 65773 h 148150"/>
                <a:gd name="csX20" fmla="*/ 111615 w 111615"/>
                <a:gd name="csY20" fmla="*/ 106855 h 148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11615" h="148150">
                  <a:moveTo>
                    <a:pt x="111615" y="106855"/>
                  </a:moveTo>
                  <a:cubicBezTo>
                    <a:pt x="111615" y="130797"/>
                    <a:pt x="88655" y="148151"/>
                    <a:pt x="57071" y="148151"/>
                  </a:cubicBezTo>
                  <a:cubicBezTo>
                    <a:pt x="24114" y="148151"/>
                    <a:pt x="2142" y="130958"/>
                    <a:pt x="0" y="103266"/>
                  </a:cubicBezTo>
                  <a:lnTo>
                    <a:pt x="0" y="101713"/>
                  </a:lnTo>
                  <a:lnTo>
                    <a:pt x="22905" y="101713"/>
                  </a:lnTo>
                  <a:lnTo>
                    <a:pt x="22905" y="102998"/>
                  </a:lnTo>
                  <a:cubicBezTo>
                    <a:pt x="25267" y="123780"/>
                    <a:pt x="42515" y="128226"/>
                    <a:pt x="56632" y="128226"/>
                  </a:cubicBezTo>
                  <a:cubicBezTo>
                    <a:pt x="70748" y="128226"/>
                    <a:pt x="88655" y="122870"/>
                    <a:pt x="88655" y="107176"/>
                  </a:cubicBezTo>
                  <a:cubicBezTo>
                    <a:pt x="88655" y="96464"/>
                    <a:pt x="82778" y="90358"/>
                    <a:pt x="68222" y="86341"/>
                  </a:cubicBezTo>
                  <a:lnTo>
                    <a:pt x="40263" y="78735"/>
                  </a:lnTo>
                  <a:cubicBezTo>
                    <a:pt x="16149" y="72147"/>
                    <a:pt x="4834" y="59400"/>
                    <a:pt x="4834" y="38296"/>
                  </a:cubicBezTo>
                  <a:cubicBezTo>
                    <a:pt x="4834" y="16068"/>
                    <a:pt x="26036" y="0"/>
                    <a:pt x="55148" y="0"/>
                  </a:cubicBezTo>
                  <a:cubicBezTo>
                    <a:pt x="86458" y="0"/>
                    <a:pt x="105738" y="15533"/>
                    <a:pt x="108100" y="42313"/>
                  </a:cubicBezTo>
                  <a:lnTo>
                    <a:pt x="108100" y="43920"/>
                  </a:lnTo>
                  <a:lnTo>
                    <a:pt x="85194" y="43920"/>
                  </a:lnTo>
                  <a:lnTo>
                    <a:pt x="85194" y="42474"/>
                  </a:lnTo>
                  <a:cubicBezTo>
                    <a:pt x="83876" y="27584"/>
                    <a:pt x="73714" y="19978"/>
                    <a:pt x="55203" y="19978"/>
                  </a:cubicBezTo>
                  <a:cubicBezTo>
                    <a:pt x="38121" y="19978"/>
                    <a:pt x="27410" y="26995"/>
                    <a:pt x="27410" y="38296"/>
                  </a:cubicBezTo>
                  <a:cubicBezTo>
                    <a:pt x="27410" y="49598"/>
                    <a:pt x="32902" y="54954"/>
                    <a:pt x="49381" y="59400"/>
                  </a:cubicBezTo>
                  <a:lnTo>
                    <a:pt x="71902" y="65773"/>
                  </a:lnTo>
                  <a:cubicBezTo>
                    <a:pt x="91621" y="70701"/>
                    <a:pt x="111615" y="79592"/>
                    <a:pt x="111615" y="106855"/>
                  </a:cubicBez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6" name="Frihandsfigur: Form 15">
              <a:extLst>
                <a:ext uri="{FF2B5EF4-FFF2-40B4-BE49-F238E27FC236}">
                  <a16:creationId xmlns:a16="http://schemas.microsoft.com/office/drawing/2014/main" id="{D0F07625-CD23-07BA-8300-B135D45074C4}"/>
                </a:ext>
              </a:extLst>
            </p:cNvPr>
            <p:cNvSpPr/>
            <p:nvPr/>
          </p:nvSpPr>
          <p:spPr>
            <a:xfrm>
              <a:off x="11450479" y="6517845"/>
              <a:ext cx="97663" cy="141991"/>
            </a:xfrm>
            <a:custGeom>
              <a:avLst/>
              <a:gdLst>
                <a:gd name="csX0" fmla="*/ 22960 w 97663"/>
                <a:gd name="csY0" fmla="*/ 20246 h 141991"/>
                <a:gd name="csX1" fmla="*/ 22960 w 97663"/>
                <a:gd name="csY1" fmla="*/ 59400 h 141991"/>
                <a:gd name="csX2" fmla="*/ 87941 w 97663"/>
                <a:gd name="csY2" fmla="*/ 59400 h 141991"/>
                <a:gd name="csX3" fmla="*/ 87941 w 97663"/>
                <a:gd name="csY3" fmla="*/ 79753 h 141991"/>
                <a:gd name="csX4" fmla="*/ 22960 w 97663"/>
                <a:gd name="csY4" fmla="*/ 79753 h 141991"/>
                <a:gd name="csX5" fmla="*/ 22960 w 97663"/>
                <a:gd name="csY5" fmla="*/ 121638 h 141991"/>
                <a:gd name="csX6" fmla="*/ 97663 w 97663"/>
                <a:gd name="csY6" fmla="*/ 121638 h 141991"/>
                <a:gd name="csX7" fmla="*/ 97663 w 97663"/>
                <a:gd name="csY7" fmla="*/ 141991 h 141991"/>
                <a:gd name="csX8" fmla="*/ 0 w 97663"/>
                <a:gd name="csY8" fmla="*/ 141991 h 141991"/>
                <a:gd name="csX9" fmla="*/ 0 w 97663"/>
                <a:gd name="csY9" fmla="*/ 0 h 141991"/>
                <a:gd name="csX10" fmla="*/ 97663 w 97663"/>
                <a:gd name="csY10" fmla="*/ 0 h 141991"/>
                <a:gd name="csX11" fmla="*/ 97663 w 97663"/>
                <a:gd name="csY11" fmla="*/ 20246 h 141991"/>
                <a:gd name="csX12" fmla="*/ 22960 w 97663"/>
                <a:gd name="csY12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663" h="141991">
                  <a:moveTo>
                    <a:pt x="22960" y="20246"/>
                  </a:moveTo>
                  <a:lnTo>
                    <a:pt x="22960" y="59400"/>
                  </a:lnTo>
                  <a:lnTo>
                    <a:pt x="87941" y="59400"/>
                  </a:lnTo>
                  <a:lnTo>
                    <a:pt x="87941" y="79753"/>
                  </a:lnTo>
                  <a:lnTo>
                    <a:pt x="22960" y="79753"/>
                  </a:lnTo>
                  <a:lnTo>
                    <a:pt x="22960" y="121638"/>
                  </a:lnTo>
                  <a:lnTo>
                    <a:pt x="97663" y="121638"/>
                  </a:lnTo>
                  <a:lnTo>
                    <a:pt x="97663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97663" y="0"/>
                  </a:lnTo>
                  <a:lnTo>
                    <a:pt x="97663" y="20246"/>
                  </a:lnTo>
                  <a:lnTo>
                    <a:pt x="22960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7" name="Frihandsfigur: Form 16">
              <a:extLst>
                <a:ext uri="{FF2B5EF4-FFF2-40B4-BE49-F238E27FC236}">
                  <a16:creationId xmlns:a16="http://schemas.microsoft.com/office/drawing/2014/main" id="{DA037EB2-7C0B-B6D5-126C-7C449557DBDD}"/>
                </a:ext>
              </a:extLst>
            </p:cNvPr>
            <p:cNvSpPr/>
            <p:nvPr/>
          </p:nvSpPr>
          <p:spPr>
            <a:xfrm>
              <a:off x="11571268" y="6517845"/>
              <a:ext cx="110131" cy="141991"/>
            </a:xfrm>
            <a:custGeom>
              <a:avLst/>
              <a:gdLst>
                <a:gd name="csX0" fmla="*/ 110132 w 110131"/>
                <a:gd name="csY0" fmla="*/ 0 h 141991"/>
                <a:gd name="csX1" fmla="*/ 110132 w 110131"/>
                <a:gd name="csY1" fmla="*/ 141991 h 141991"/>
                <a:gd name="csX2" fmla="*/ 79592 w 110131"/>
                <a:gd name="csY2" fmla="*/ 141991 h 141991"/>
                <a:gd name="csX3" fmla="*/ 24278 w 110131"/>
                <a:gd name="csY3" fmla="*/ 33154 h 141991"/>
                <a:gd name="csX4" fmla="*/ 22191 w 110131"/>
                <a:gd name="csY4" fmla="*/ 28977 h 141991"/>
                <a:gd name="csX5" fmla="*/ 22191 w 110131"/>
                <a:gd name="csY5" fmla="*/ 141991 h 141991"/>
                <a:gd name="csX6" fmla="*/ 0 w 110131"/>
                <a:gd name="csY6" fmla="*/ 141991 h 141991"/>
                <a:gd name="csX7" fmla="*/ 0 w 110131"/>
                <a:gd name="csY7" fmla="*/ 0 h 141991"/>
                <a:gd name="csX8" fmla="*/ 30430 w 110131"/>
                <a:gd name="csY8" fmla="*/ 0 h 141991"/>
                <a:gd name="csX9" fmla="*/ 87776 w 110131"/>
                <a:gd name="csY9" fmla="*/ 112318 h 141991"/>
                <a:gd name="csX10" fmla="*/ 87776 w 110131"/>
                <a:gd name="csY10" fmla="*/ 0 h 141991"/>
                <a:gd name="csX11" fmla="*/ 110132 w 110131"/>
                <a:gd name="csY11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0131" h="141991">
                  <a:moveTo>
                    <a:pt x="110132" y="0"/>
                  </a:moveTo>
                  <a:lnTo>
                    <a:pt x="110132" y="141991"/>
                  </a:lnTo>
                  <a:lnTo>
                    <a:pt x="79592" y="141991"/>
                  </a:lnTo>
                  <a:lnTo>
                    <a:pt x="24278" y="33154"/>
                  </a:lnTo>
                  <a:lnTo>
                    <a:pt x="22191" y="28977"/>
                  </a:lnTo>
                  <a:lnTo>
                    <a:pt x="22191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30430" y="0"/>
                  </a:lnTo>
                  <a:lnTo>
                    <a:pt x="87776" y="112318"/>
                  </a:lnTo>
                  <a:lnTo>
                    <a:pt x="87776" y="0"/>
                  </a:lnTo>
                  <a:lnTo>
                    <a:pt x="110132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8" name="Frihandsfigur: Form 17">
              <a:extLst>
                <a:ext uri="{FF2B5EF4-FFF2-40B4-BE49-F238E27FC236}">
                  <a16:creationId xmlns:a16="http://schemas.microsoft.com/office/drawing/2014/main" id="{3F226010-1F20-5C94-3836-7C1216970448}"/>
                </a:ext>
              </a:extLst>
            </p:cNvPr>
            <p:cNvSpPr/>
            <p:nvPr/>
          </p:nvSpPr>
          <p:spPr>
            <a:xfrm>
              <a:off x="10741021" y="6517845"/>
              <a:ext cx="97058" cy="141991"/>
            </a:xfrm>
            <a:custGeom>
              <a:avLst/>
              <a:gdLst>
                <a:gd name="csX0" fmla="*/ 60312 w 97058"/>
                <a:gd name="csY0" fmla="*/ 20246 h 141991"/>
                <a:gd name="csX1" fmla="*/ 60312 w 97058"/>
                <a:gd name="csY1" fmla="*/ 121638 h 141991"/>
                <a:gd name="csX2" fmla="*/ 97059 w 97058"/>
                <a:gd name="csY2" fmla="*/ 121638 h 141991"/>
                <a:gd name="csX3" fmla="*/ 97059 w 97058"/>
                <a:gd name="csY3" fmla="*/ 141991 h 141991"/>
                <a:gd name="csX4" fmla="*/ 0 w 97058"/>
                <a:gd name="csY4" fmla="*/ 141991 h 141991"/>
                <a:gd name="csX5" fmla="*/ 0 w 97058"/>
                <a:gd name="csY5" fmla="*/ 121638 h 141991"/>
                <a:gd name="csX6" fmla="*/ 37352 w 97058"/>
                <a:gd name="csY6" fmla="*/ 121638 h 141991"/>
                <a:gd name="csX7" fmla="*/ 37352 w 97058"/>
                <a:gd name="csY7" fmla="*/ 20246 h 141991"/>
                <a:gd name="csX8" fmla="*/ 0 w 97058"/>
                <a:gd name="csY8" fmla="*/ 20246 h 141991"/>
                <a:gd name="csX9" fmla="*/ 0 w 97058"/>
                <a:gd name="csY9" fmla="*/ 0 h 141991"/>
                <a:gd name="csX10" fmla="*/ 97059 w 97058"/>
                <a:gd name="csY10" fmla="*/ 0 h 141991"/>
                <a:gd name="csX11" fmla="*/ 97059 w 97058"/>
                <a:gd name="csY11" fmla="*/ 20246 h 141991"/>
                <a:gd name="csX12" fmla="*/ 60312 w 97058"/>
                <a:gd name="csY12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058" h="141991">
                  <a:moveTo>
                    <a:pt x="60312" y="20246"/>
                  </a:moveTo>
                  <a:lnTo>
                    <a:pt x="60312" y="121638"/>
                  </a:lnTo>
                  <a:lnTo>
                    <a:pt x="97059" y="121638"/>
                  </a:lnTo>
                  <a:lnTo>
                    <a:pt x="97059" y="141991"/>
                  </a:lnTo>
                  <a:lnTo>
                    <a:pt x="0" y="141991"/>
                  </a:lnTo>
                  <a:lnTo>
                    <a:pt x="0" y="121638"/>
                  </a:lnTo>
                  <a:lnTo>
                    <a:pt x="37352" y="121638"/>
                  </a:lnTo>
                  <a:lnTo>
                    <a:pt x="37352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97059" y="0"/>
                  </a:lnTo>
                  <a:lnTo>
                    <a:pt x="97059" y="20246"/>
                  </a:lnTo>
                  <a:lnTo>
                    <a:pt x="60312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9" name="Frihandsfigur: Form 18">
              <a:extLst>
                <a:ext uri="{FF2B5EF4-FFF2-40B4-BE49-F238E27FC236}">
                  <a16:creationId xmlns:a16="http://schemas.microsoft.com/office/drawing/2014/main" id="{F52B7AC4-01AB-D50C-44C4-2B1A4BC429F6}"/>
                </a:ext>
              </a:extLst>
            </p:cNvPr>
            <p:cNvSpPr/>
            <p:nvPr/>
          </p:nvSpPr>
          <p:spPr>
            <a:xfrm>
              <a:off x="9602514" y="6517845"/>
              <a:ext cx="110132" cy="141937"/>
            </a:xfrm>
            <a:custGeom>
              <a:avLst/>
              <a:gdLst>
                <a:gd name="csX0" fmla="*/ 110132 w 110132"/>
                <a:gd name="csY0" fmla="*/ 0 h 141937"/>
                <a:gd name="csX1" fmla="*/ 110132 w 110132"/>
                <a:gd name="csY1" fmla="*/ 141938 h 141937"/>
                <a:gd name="csX2" fmla="*/ 79537 w 110132"/>
                <a:gd name="csY2" fmla="*/ 141938 h 141937"/>
                <a:gd name="csX3" fmla="*/ 24388 w 110132"/>
                <a:gd name="csY3" fmla="*/ 33101 h 141937"/>
                <a:gd name="csX4" fmla="*/ 22356 w 110132"/>
                <a:gd name="csY4" fmla="*/ 28923 h 141937"/>
                <a:gd name="csX5" fmla="*/ 22356 w 110132"/>
                <a:gd name="csY5" fmla="*/ 141938 h 141937"/>
                <a:gd name="csX6" fmla="*/ 0 w 110132"/>
                <a:gd name="csY6" fmla="*/ 141938 h 141937"/>
                <a:gd name="csX7" fmla="*/ 0 w 110132"/>
                <a:gd name="csY7" fmla="*/ 0 h 141937"/>
                <a:gd name="csX8" fmla="*/ 30595 w 110132"/>
                <a:gd name="csY8" fmla="*/ 0 h 141937"/>
                <a:gd name="csX9" fmla="*/ 87776 w 110132"/>
                <a:gd name="csY9" fmla="*/ 112265 h 141937"/>
                <a:gd name="csX10" fmla="*/ 87776 w 110132"/>
                <a:gd name="csY10" fmla="*/ 0 h 141937"/>
                <a:gd name="csX11" fmla="*/ 110132 w 110132"/>
                <a:gd name="csY11" fmla="*/ 0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0132" h="141937">
                  <a:moveTo>
                    <a:pt x="110132" y="0"/>
                  </a:moveTo>
                  <a:lnTo>
                    <a:pt x="110132" y="141938"/>
                  </a:lnTo>
                  <a:lnTo>
                    <a:pt x="79537" y="141938"/>
                  </a:lnTo>
                  <a:lnTo>
                    <a:pt x="24388" y="33101"/>
                  </a:lnTo>
                  <a:lnTo>
                    <a:pt x="22356" y="28923"/>
                  </a:lnTo>
                  <a:lnTo>
                    <a:pt x="22356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30595" y="0"/>
                  </a:lnTo>
                  <a:lnTo>
                    <a:pt x="87776" y="112265"/>
                  </a:lnTo>
                  <a:lnTo>
                    <a:pt x="87776" y="0"/>
                  </a:lnTo>
                  <a:lnTo>
                    <a:pt x="110132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0" name="Frihandsfigur: Form 19">
              <a:extLst>
                <a:ext uri="{FF2B5EF4-FFF2-40B4-BE49-F238E27FC236}">
                  <a16:creationId xmlns:a16="http://schemas.microsoft.com/office/drawing/2014/main" id="{486A6897-1E74-7B54-C06A-36AB864C478B}"/>
                </a:ext>
              </a:extLst>
            </p:cNvPr>
            <p:cNvSpPr/>
            <p:nvPr/>
          </p:nvSpPr>
          <p:spPr>
            <a:xfrm>
              <a:off x="9733134" y="6517845"/>
              <a:ext cx="108044" cy="141937"/>
            </a:xfrm>
            <a:custGeom>
              <a:avLst/>
              <a:gdLst>
                <a:gd name="csX0" fmla="*/ 108045 w 108044"/>
                <a:gd name="csY0" fmla="*/ 0 h 141937"/>
                <a:gd name="csX1" fmla="*/ 108045 w 108044"/>
                <a:gd name="csY1" fmla="*/ 20193 h 141937"/>
                <a:gd name="csX2" fmla="*/ 65420 w 108044"/>
                <a:gd name="csY2" fmla="*/ 20193 h 141937"/>
                <a:gd name="csX3" fmla="*/ 65420 w 108044"/>
                <a:gd name="csY3" fmla="*/ 141938 h 141937"/>
                <a:gd name="csX4" fmla="*/ 42460 w 108044"/>
                <a:gd name="csY4" fmla="*/ 141938 h 141937"/>
                <a:gd name="csX5" fmla="*/ 42460 w 108044"/>
                <a:gd name="csY5" fmla="*/ 20193 h 141937"/>
                <a:gd name="csX6" fmla="*/ 0 w 108044"/>
                <a:gd name="csY6" fmla="*/ 20193 h 141937"/>
                <a:gd name="csX7" fmla="*/ 0 w 108044"/>
                <a:gd name="csY7" fmla="*/ 0 h 141937"/>
                <a:gd name="csX8" fmla="*/ 108045 w 108044"/>
                <a:gd name="csY8" fmla="*/ 0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8044" h="141937">
                  <a:moveTo>
                    <a:pt x="108045" y="0"/>
                  </a:moveTo>
                  <a:lnTo>
                    <a:pt x="108045" y="20193"/>
                  </a:lnTo>
                  <a:lnTo>
                    <a:pt x="65420" y="20193"/>
                  </a:lnTo>
                  <a:lnTo>
                    <a:pt x="65420" y="141938"/>
                  </a:lnTo>
                  <a:lnTo>
                    <a:pt x="42460" y="141938"/>
                  </a:lnTo>
                  <a:lnTo>
                    <a:pt x="42460" y="20193"/>
                  </a:lnTo>
                  <a:lnTo>
                    <a:pt x="0" y="20193"/>
                  </a:lnTo>
                  <a:lnTo>
                    <a:pt x="0" y="0"/>
                  </a:lnTo>
                  <a:lnTo>
                    <a:pt x="108045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1" name="Frihandsfigur: Form 20">
              <a:extLst>
                <a:ext uri="{FF2B5EF4-FFF2-40B4-BE49-F238E27FC236}">
                  <a16:creationId xmlns:a16="http://schemas.microsoft.com/office/drawing/2014/main" id="{6C0FA5B2-EA77-D3EA-BC16-2FF981B333D8}"/>
                </a:ext>
              </a:extLst>
            </p:cNvPr>
            <p:cNvSpPr/>
            <p:nvPr/>
          </p:nvSpPr>
          <p:spPr>
            <a:xfrm>
              <a:off x="9861667" y="6517845"/>
              <a:ext cx="97498" cy="141937"/>
            </a:xfrm>
            <a:custGeom>
              <a:avLst/>
              <a:gdLst>
                <a:gd name="csX0" fmla="*/ 22905 w 97498"/>
                <a:gd name="csY0" fmla="*/ 20193 h 141937"/>
                <a:gd name="csX1" fmla="*/ 22905 w 97498"/>
                <a:gd name="csY1" fmla="*/ 59346 h 141937"/>
                <a:gd name="csX2" fmla="*/ 87941 w 97498"/>
                <a:gd name="csY2" fmla="*/ 59346 h 141937"/>
                <a:gd name="csX3" fmla="*/ 87941 w 97498"/>
                <a:gd name="csY3" fmla="*/ 79699 h 141937"/>
                <a:gd name="csX4" fmla="*/ 22905 w 97498"/>
                <a:gd name="csY4" fmla="*/ 79699 h 141937"/>
                <a:gd name="csX5" fmla="*/ 22905 w 97498"/>
                <a:gd name="csY5" fmla="*/ 121584 h 141937"/>
                <a:gd name="csX6" fmla="*/ 97498 w 97498"/>
                <a:gd name="csY6" fmla="*/ 121584 h 141937"/>
                <a:gd name="csX7" fmla="*/ 97498 w 97498"/>
                <a:gd name="csY7" fmla="*/ 141938 h 141937"/>
                <a:gd name="csX8" fmla="*/ 0 w 97498"/>
                <a:gd name="csY8" fmla="*/ 141938 h 141937"/>
                <a:gd name="csX9" fmla="*/ 0 w 97498"/>
                <a:gd name="csY9" fmla="*/ 0 h 141937"/>
                <a:gd name="csX10" fmla="*/ 97498 w 97498"/>
                <a:gd name="csY10" fmla="*/ 0 h 141937"/>
                <a:gd name="csX11" fmla="*/ 97498 w 97498"/>
                <a:gd name="csY11" fmla="*/ 20193 h 141937"/>
                <a:gd name="csX12" fmla="*/ 22905 w 97498"/>
                <a:gd name="csY12" fmla="*/ 20193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498" h="141937">
                  <a:moveTo>
                    <a:pt x="22905" y="20193"/>
                  </a:moveTo>
                  <a:lnTo>
                    <a:pt x="22905" y="59346"/>
                  </a:lnTo>
                  <a:lnTo>
                    <a:pt x="87941" y="59346"/>
                  </a:lnTo>
                  <a:lnTo>
                    <a:pt x="87941" y="79699"/>
                  </a:lnTo>
                  <a:lnTo>
                    <a:pt x="22905" y="79699"/>
                  </a:lnTo>
                  <a:lnTo>
                    <a:pt x="22905" y="121584"/>
                  </a:lnTo>
                  <a:lnTo>
                    <a:pt x="97498" y="121584"/>
                  </a:lnTo>
                  <a:lnTo>
                    <a:pt x="97498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97498" y="0"/>
                  </a:lnTo>
                  <a:lnTo>
                    <a:pt x="97498" y="20193"/>
                  </a:lnTo>
                  <a:lnTo>
                    <a:pt x="22905" y="20193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2" name="Frihandsfigur: Form 21">
              <a:extLst>
                <a:ext uri="{FF2B5EF4-FFF2-40B4-BE49-F238E27FC236}">
                  <a16:creationId xmlns:a16="http://schemas.microsoft.com/office/drawing/2014/main" id="{332064E6-2DBE-8F0B-28CF-C263CA9CC909}"/>
                </a:ext>
              </a:extLst>
            </p:cNvPr>
            <p:cNvSpPr/>
            <p:nvPr/>
          </p:nvSpPr>
          <p:spPr>
            <a:xfrm>
              <a:off x="9985861" y="6517737"/>
              <a:ext cx="103211" cy="141937"/>
            </a:xfrm>
            <a:custGeom>
              <a:avLst/>
              <a:gdLst>
                <a:gd name="csX0" fmla="*/ 67947 w 103211"/>
                <a:gd name="csY0" fmla="*/ 82377 h 141937"/>
                <a:gd name="csX1" fmla="*/ 69375 w 103211"/>
                <a:gd name="csY1" fmla="*/ 82110 h 141937"/>
                <a:gd name="csX2" fmla="*/ 90138 w 103211"/>
                <a:gd name="csY2" fmla="*/ 71772 h 141937"/>
                <a:gd name="csX3" fmla="*/ 100904 w 103211"/>
                <a:gd name="csY3" fmla="*/ 41296 h 141937"/>
                <a:gd name="csX4" fmla="*/ 89918 w 103211"/>
                <a:gd name="csY4" fmla="*/ 10284 h 141937"/>
                <a:gd name="csX5" fmla="*/ 54929 w 103211"/>
                <a:gd name="csY5" fmla="*/ 0 h 141937"/>
                <a:gd name="csX6" fmla="*/ 0 w 103211"/>
                <a:gd name="csY6" fmla="*/ 0 h 141937"/>
                <a:gd name="csX7" fmla="*/ 0 w 103211"/>
                <a:gd name="csY7" fmla="*/ 141938 h 141937"/>
                <a:gd name="csX8" fmla="*/ 22905 w 103211"/>
                <a:gd name="csY8" fmla="*/ 141938 h 141937"/>
                <a:gd name="csX9" fmla="*/ 22905 w 103211"/>
                <a:gd name="csY9" fmla="*/ 83020 h 141937"/>
                <a:gd name="csX10" fmla="*/ 43943 w 103211"/>
                <a:gd name="csY10" fmla="*/ 83020 h 141937"/>
                <a:gd name="csX11" fmla="*/ 43943 w 103211"/>
                <a:gd name="csY11" fmla="*/ 83556 h 141937"/>
                <a:gd name="csX12" fmla="*/ 76900 w 103211"/>
                <a:gd name="csY12" fmla="*/ 141777 h 141937"/>
                <a:gd name="csX13" fmla="*/ 103211 w 103211"/>
                <a:gd name="csY13" fmla="*/ 141777 h 141937"/>
                <a:gd name="csX14" fmla="*/ 22466 w 103211"/>
                <a:gd name="csY14" fmla="*/ 63738 h 141937"/>
                <a:gd name="csX15" fmla="*/ 22466 w 103211"/>
                <a:gd name="csY15" fmla="*/ 20300 h 141937"/>
                <a:gd name="csX16" fmla="*/ 62454 w 103211"/>
                <a:gd name="csY16" fmla="*/ 20300 h 141937"/>
                <a:gd name="csX17" fmla="*/ 77226 w 103211"/>
                <a:gd name="csY17" fmla="*/ 31759 h 141937"/>
                <a:gd name="csX18" fmla="*/ 77285 w 103211"/>
                <a:gd name="csY18" fmla="*/ 34065 h 141937"/>
                <a:gd name="csX19" fmla="*/ 77285 w 103211"/>
                <a:gd name="csY19" fmla="*/ 49276 h 141937"/>
                <a:gd name="csX20" fmla="*/ 64153 w 103211"/>
                <a:gd name="csY20" fmla="*/ 63738 h 141937"/>
                <a:gd name="csX21" fmla="*/ 62454 w 103211"/>
                <a:gd name="csY21" fmla="*/ 63738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03211" h="141937">
                  <a:moveTo>
                    <a:pt x="67947" y="82377"/>
                  </a:moveTo>
                  <a:lnTo>
                    <a:pt x="69375" y="82110"/>
                  </a:lnTo>
                  <a:cubicBezTo>
                    <a:pt x="77279" y="81002"/>
                    <a:pt x="84583" y="77366"/>
                    <a:pt x="90138" y="71772"/>
                  </a:cubicBezTo>
                  <a:cubicBezTo>
                    <a:pt x="97869" y="63487"/>
                    <a:pt x="101762" y="52466"/>
                    <a:pt x="100904" y="41296"/>
                  </a:cubicBezTo>
                  <a:cubicBezTo>
                    <a:pt x="100904" y="27209"/>
                    <a:pt x="97224" y="17033"/>
                    <a:pt x="89918" y="10284"/>
                  </a:cubicBezTo>
                  <a:cubicBezTo>
                    <a:pt x="82613" y="3535"/>
                    <a:pt x="70474" y="0"/>
                    <a:pt x="54929" y="0"/>
                  </a:cubicBezTo>
                  <a:lnTo>
                    <a:pt x="0" y="0"/>
                  </a:lnTo>
                  <a:lnTo>
                    <a:pt x="0" y="141938"/>
                  </a:lnTo>
                  <a:lnTo>
                    <a:pt x="22905" y="141938"/>
                  </a:lnTo>
                  <a:lnTo>
                    <a:pt x="22905" y="83020"/>
                  </a:lnTo>
                  <a:lnTo>
                    <a:pt x="43943" y="83020"/>
                  </a:lnTo>
                  <a:lnTo>
                    <a:pt x="43943" y="83556"/>
                  </a:lnTo>
                  <a:lnTo>
                    <a:pt x="76900" y="141777"/>
                  </a:lnTo>
                  <a:lnTo>
                    <a:pt x="103211" y="141777"/>
                  </a:lnTo>
                  <a:close/>
                  <a:moveTo>
                    <a:pt x="22466" y="63738"/>
                  </a:moveTo>
                  <a:lnTo>
                    <a:pt x="22466" y="20300"/>
                  </a:lnTo>
                  <a:lnTo>
                    <a:pt x="62454" y="20300"/>
                  </a:lnTo>
                  <a:cubicBezTo>
                    <a:pt x="69778" y="19486"/>
                    <a:pt x="76392" y="24617"/>
                    <a:pt x="77226" y="31759"/>
                  </a:cubicBezTo>
                  <a:cubicBezTo>
                    <a:pt x="77316" y="32524"/>
                    <a:pt x="77335" y="33296"/>
                    <a:pt x="77285" y="34065"/>
                  </a:cubicBezTo>
                  <a:lnTo>
                    <a:pt x="77285" y="49276"/>
                  </a:lnTo>
                  <a:cubicBezTo>
                    <a:pt x="77754" y="56806"/>
                    <a:pt x="71875" y="63280"/>
                    <a:pt x="64153" y="63738"/>
                  </a:cubicBezTo>
                  <a:cubicBezTo>
                    <a:pt x="63587" y="63772"/>
                    <a:pt x="63020" y="63772"/>
                    <a:pt x="62454" y="63738"/>
                  </a:cubicBez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3" name="Frihandsfigur: Form 22">
              <a:extLst>
                <a:ext uri="{FF2B5EF4-FFF2-40B4-BE49-F238E27FC236}">
                  <a16:creationId xmlns:a16="http://schemas.microsoft.com/office/drawing/2014/main" id="{572F2E30-9482-39E2-C841-CE7129FCCEE7}"/>
                </a:ext>
              </a:extLst>
            </p:cNvPr>
            <p:cNvSpPr/>
            <p:nvPr/>
          </p:nvSpPr>
          <p:spPr>
            <a:xfrm>
              <a:off x="10116207" y="6517845"/>
              <a:ext cx="110186" cy="141937"/>
            </a:xfrm>
            <a:custGeom>
              <a:avLst/>
              <a:gdLst>
                <a:gd name="csX0" fmla="*/ 110187 w 110186"/>
                <a:gd name="csY0" fmla="*/ 0 h 141937"/>
                <a:gd name="csX1" fmla="*/ 110187 w 110186"/>
                <a:gd name="csY1" fmla="*/ 141938 h 141937"/>
                <a:gd name="csX2" fmla="*/ 79592 w 110186"/>
                <a:gd name="csY2" fmla="*/ 141938 h 141937"/>
                <a:gd name="csX3" fmla="*/ 24443 w 110186"/>
                <a:gd name="csY3" fmla="*/ 33101 h 141937"/>
                <a:gd name="csX4" fmla="*/ 22356 w 110186"/>
                <a:gd name="csY4" fmla="*/ 28977 h 141937"/>
                <a:gd name="csX5" fmla="*/ 22356 w 110186"/>
                <a:gd name="csY5" fmla="*/ 141938 h 141937"/>
                <a:gd name="csX6" fmla="*/ 0 w 110186"/>
                <a:gd name="csY6" fmla="*/ 141938 h 141937"/>
                <a:gd name="csX7" fmla="*/ 0 w 110186"/>
                <a:gd name="csY7" fmla="*/ 0 h 141937"/>
                <a:gd name="csX8" fmla="*/ 30595 w 110186"/>
                <a:gd name="csY8" fmla="*/ 0 h 141937"/>
                <a:gd name="csX9" fmla="*/ 87831 w 110186"/>
                <a:gd name="csY9" fmla="*/ 112265 h 141937"/>
                <a:gd name="csX10" fmla="*/ 87831 w 110186"/>
                <a:gd name="csY10" fmla="*/ 0 h 141937"/>
                <a:gd name="csX11" fmla="*/ 110187 w 110186"/>
                <a:gd name="csY11" fmla="*/ 0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0186" h="141937">
                  <a:moveTo>
                    <a:pt x="110187" y="0"/>
                  </a:moveTo>
                  <a:lnTo>
                    <a:pt x="110187" y="141938"/>
                  </a:lnTo>
                  <a:lnTo>
                    <a:pt x="79592" y="141938"/>
                  </a:lnTo>
                  <a:lnTo>
                    <a:pt x="24443" y="33101"/>
                  </a:lnTo>
                  <a:lnTo>
                    <a:pt x="22356" y="28977"/>
                  </a:lnTo>
                  <a:lnTo>
                    <a:pt x="22356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30595" y="0"/>
                  </a:lnTo>
                  <a:lnTo>
                    <a:pt x="87831" y="112265"/>
                  </a:lnTo>
                  <a:lnTo>
                    <a:pt x="87831" y="0"/>
                  </a:lnTo>
                  <a:lnTo>
                    <a:pt x="110187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4" name="Frihandsfigur: Form 23">
              <a:extLst>
                <a:ext uri="{FF2B5EF4-FFF2-40B4-BE49-F238E27FC236}">
                  <a16:creationId xmlns:a16="http://schemas.microsoft.com/office/drawing/2014/main" id="{2386239C-AB15-319F-4E3D-03DE23B219BD}"/>
                </a:ext>
              </a:extLst>
            </p:cNvPr>
            <p:cNvSpPr/>
            <p:nvPr/>
          </p:nvSpPr>
          <p:spPr>
            <a:xfrm>
              <a:off x="10253968" y="6517845"/>
              <a:ext cx="97498" cy="141937"/>
            </a:xfrm>
            <a:custGeom>
              <a:avLst/>
              <a:gdLst>
                <a:gd name="csX0" fmla="*/ 22960 w 97498"/>
                <a:gd name="csY0" fmla="*/ 20193 h 141937"/>
                <a:gd name="csX1" fmla="*/ 22960 w 97498"/>
                <a:gd name="csY1" fmla="*/ 59346 h 141937"/>
                <a:gd name="csX2" fmla="*/ 87941 w 97498"/>
                <a:gd name="csY2" fmla="*/ 59346 h 141937"/>
                <a:gd name="csX3" fmla="*/ 87941 w 97498"/>
                <a:gd name="csY3" fmla="*/ 79699 h 141937"/>
                <a:gd name="csX4" fmla="*/ 22960 w 97498"/>
                <a:gd name="csY4" fmla="*/ 79699 h 141937"/>
                <a:gd name="csX5" fmla="*/ 22960 w 97498"/>
                <a:gd name="csY5" fmla="*/ 121584 h 141937"/>
                <a:gd name="csX6" fmla="*/ 97498 w 97498"/>
                <a:gd name="csY6" fmla="*/ 121584 h 141937"/>
                <a:gd name="csX7" fmla="*/ 97498 w 97498"/>
                <a:gd name="csY7" fmla="*/ 141938 h 141937"/>
                <a:gd name="csX8" fmla="*/ 0 w 97498"/>
                <a:gd name="csY8" fmla="*/ 141938 h 141937"/>
                <a:gd name="csX9" fmla="*/ 0 w 97498"/>
                <a:gd name="csY9" fmla="*/ 0 h 141937"/>
                <a:gd name="csX10" fmla="*/ 97498 w 97498"/>
                <a:gd name="csY10" fmla="*/ 0 h 141937"/>
                <a:gd name="csX11" fmla="*/ 97498 w 97498"/>
                <a:gd name="csY11" fmla="*/ 20193 h 141937"/>
                <a:gd name="csX12" fmla="*/ 22960 w 97498"/>
                <a:gd name="csY12" fmla="*/ 20193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498" h="141937">
                  <a:moveTo>
                    <a:pt x="22960" y="20193"/>
                  </a:moveTo>
                  <a:lnTo>
                    <a:pt x="22960" y="59346"/>
                  </a:lnTo>
                  <a:lnTo>
                    <a:pt x="87941" y="59346"/>
                  </a:lnTo>
                  <a:lnTo>
                    <a:pt x="87941" y="79699"/>
                  </a:lnTo>
                  <a:lnTo>
                    <a:pt x="22960" y="79699"/>
                  </a:lnTo>
                  <a:lnTo>
                    <a:pt x="22960" y="121584"/>
                  </a:lnTo>
                  <a:lnTo>
                    <a:pt x="97498" y="121584"/>
                  </a:lnTo>
                  <a:lnTo>
                    <a:pt x="97498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97498" y="0"/>
                  </a:lnTo>
                  <a:lnTo>
                    <a:pt x="97498" y="20193"/>
                  </a:lnTo>
                  <a:lnTo>
                    <a:pt x="22960" y="20193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5" name="Frihandsfigur: Form 24">
              <a:extLst>
                <a:ext uri="{FF2B5EF4-FFF2-40B4-BE49-F238E27FC236}">
                  <a16:creationId xmlns:a16="http://schemas.microsoft.com/office/drawing/2014/main" id="{1DC3628A-7C6D-D99D-359E-D66DE4105168}"/>
                </a:ext>
              </a:extLst>
            </p:cNvPr>
            <p:cNvSpPr/>
            <p:nvPr/>
          </p:nvSpPr>
          <p:spPr>
            <a:xfrm>
              <a:off x="10372724" y="6517845"/>
              <a:ext cx="108099" cy="141991"/>
            </a:xfrm>
            <a:custGeom>
              <a:avLst/>
              <a:gdLst>
                <a:gd name="csX0" fmla="*/ 108100 w 108099"/>
                <a:gd name="csY0" fmla="*/ 0 h 141991"/>
                <a:gd name="csX1" fmla="*/ 108100 w 108099"/>
                <a:gd name="csY1" fmla="*/ 20193 h 141991"/>
                <a:gd name="csX2" fmla="*/ 65585 w 108099"/>
                <a:gd name="csY2" fmla="*/ 20193 h 141991"/>
                <a:gd name="csX3" fmla="*/ 65585 w 108099"/>
                <a:gd name="csY3" fmla="*/ 141991 h 141991"/>
                <a:gd name="csX4" fmla="*/ 42625 w 108099"/>
                <a:gd name="csY4" fmla="*/ 141991 h 141991"/>
                <a:gd name="csX5" fmla="*/ 42625 w 108099"/>
                <a:gd name="csY5" fmla="*/ 20193 h 141991"/>
                <a:gd name="csX6" fmla="*/ 0 w 108099"/>
                <a:gd name="csY6" fmla="*/ 20193 h 141991"/>
                <a:gd name="csX7" fmla="*/ 0 w 108099"/>
                <a:gd name="csY7" fmla="*/ 0 h 141991"/>
                <a:gd name="csX8" fmla="*/ 108100 w 108099"/>
                <a:gd name="csY8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8099" h="141991">
                  <a:moveTo>
                    <a:pt x="108100" y="0"/>
                  </a:moveTo>
                  <a:lnTo>
                    <a:pt x="108100" y="20193"/>
                  </a:lnTo>
                  <a:lnTo>
                    <a:pt x="65585" y="20193"/>
                  </a:lnTo>
                  <a:lnTo>
                    <a:pt x="65585" y="141991"/>
                  </a:lnTo>
                  <a:lnTo>
                    <a:pt x="42625" y="141991"/>
                  </a:lnTo>
                  <a:lnTo>
                    <a:pt x="42625" y="20193"/>
                  </a:lnTo>
                  <a:lnTo>
                    <a:pt x="0" y="20193"/>
                  </a:lnTo>
                  <a:lnTo>
                    <a:pt x="0" y="0"/>
                  </a:lnTo>
                  <a:lnTo>
                    <a:pt x="108100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6" name="Frihandsfigur: Form 25">
              <a:extLst>
                <a:ext uri="{FF2B5EF4-FFF2-40B4-BE49-F238E27FC236}">
                  <a16:creationId xmlns:a16="http://schemas.microsoft.com/office/drawing/2014/main" id="{7197EC5E-AF09-D085-A585-F80D282EABED}"/>
                </a:ext>
              </a:extLst>
            </p:cNvPr>
            <p:cNvSpPr/>
            <p:nvPr/>
          </p:nvSpPr>
          <p:spPr>
            <a:xfrm>
              <a:off x="9477057" y="6517791"/>
              <a:ext cx="97058" cy="141669"/>
            </a:xfrm>
            <a:custGeom>
              <a:avLst/>
              <a:gdLst>
                <a:gd name="csX0" fmla="*/ 60147 w 97058"/>
                <a:gd name="csY0" fmla="*/ 20246 h 141669"/>
                <a:gd name="csX1" fmla="*/ 60147 w 97058"/>
                <a:gd name="csY1" fmla="*/ 121316 h 141669"/>
                <a:gd name="csX2" fmla="*/ 97059 w 97058"/>
                <a:gd name="csY2" fmla="*/ 121316 h 141669"/>
                <a:gd name="csX3" fmla="*/ 97059 w 97058"/>
                <a:gd name="csY3" fmla="*/ 141670 h 141669"/>
                <a:gd name="csX4" fmla="*/ 0 w 97058"/>
                <a:gd name="csY4" fmla="*/ 141670 h 141669"/>
                <a:gd name="csX5" fmla="*/ 0 w 97058"/>
                <a:gd name="csY5" fmla="*/ 121316 h 141669"/>
                <a:gd name="csX6" fmla="*/ 37187 w 97058"/>
                <a:gd name="csY6" fmla="*/ 121316 h 141669"/>
                <a:gd name="csX7" fmla="*/ 37187 w 97058"/>
                <a:gd name="csY7" fmla="*/ 20246 h 141669"/>
                <a:gd name="csX8" fmla="*/ 0 w 97058"/>
                <a:gd name="csY8" fmla="*/ 20246 h 141669"/>
                <a:gd name="csX9" fmla="*/ 0 w 97058"/>
                <a:gd name="csY9" fmla="*/ 0 h 141669"/>
                <a:gd name="csX10" fmla="*/ 97059 w 97058"/>
                <a:gd name="csY10" fmla="*/ 0 h 141669"/>
                <a:gd name="csX11" fmla="*/ 97059 w 97058"/>
                <a:gd name="csY11" fmla="*/ 20246 h 141669"/>
                <a:gd name="csX12" fmla="*/ 60147 w 97058"/>
                <a:gd name="csY12" fmla="*/ 20246 h 1416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058" h="141669">
                  <a:moveTo>
                    <a:pt x="60147" y="20246"/>
                  </a:moveTo>
                  <a:lnTo>
                    <a:pt x="60147" y="121316"/>
                  </a:lnTo>
                  <a:lnTo>
                    <a:pt x="97059" y="121316"/>
                  </a:lnTo>
                  <a:lnTo>
                    <a:pt x="97059" y="141670"/>
                  </a:lnTo>
                  <a:lnTo>
                    <a:pt x="0" y="141670"/>
                  </a:lnTo>
                  <a:lnTo>
                    <a:pt x="0" y="121316"/>
                  </a:lnTo>
                  <a:lnTo>
                    <a:pt x="37187" y="121316"/>
                  </a:lnTo>
                  <a:lnTo>
                    <a:pt x="37187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97059" y="0"/>
                  </a:lnTo>
                  <a:lnTo>
                    <a:pt x="97059" y="20246"/>
                  </a:lnTo>
                  <a:lnTo>
                    <a:pt x="60147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43049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2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 med bildbakgrund SOI 202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Frihandsfigur: Form 87">
            <a:extLst>
              <a:ext uri="{FF2B5EF4-FFF2-40B4-BE49-F238E27FC236}">
                <a16:creationId xmlns:a16="http://schemas.microsoft.com/office/drawing/2014/main" id="{CE8CE297-9359-3796-7BE4-20B5946EF86C}"/>
              </a:ext>
            </a:extLst>
          </p:cNvPr>
          <p:cNvSpPr/>
          <p:nvPr userDrawn="1"/>
        </p:nvSpPr>
        <p:spPr>
          <a:xfrm>
            <a:off x="2221179" y="-5834"/>
            <a:ext cx="2893338" cy="2566016"/>
          </a:xfrm>
          <a:custGeom>
            <a:avLst/>
            <a:gdLst>
              <a:gd name="connsiteX0" fmla="*/ 850108 w 2893338"/>
              <a:gd name="connsiteY0" fmla="*/ 0 h 2566016"/>
              <a:gd name="connsiteX1" fmla="*/ 1622304 w 2893338"/>
              <a:gd name="connsiteY1" fmla="*/ 0 h 2566016"/>
              <a:gd name="connsiteX2" fmla="*/ 2893338 w 2893338"/>
              <a:gd name="connsiteY2" fmla="*/ 704112 h 2566016"/>
              <a:gd name="connsiteX3" fmla="*/ 1861903 w 2893338"/>
              <a:gd name="connsiteY3" fmla="*/ 2566016 h 2566016"/>
              <a:gd name="connsiteX4" fmla="*/ 0 w 2893338"/>
              <a:gd name="connsiteY4" fmla="*/ 1534581 h 2566016"/>
              <a:gd name="connsiteX5" fmla="*/ 850108 w 2893338"/>
              <a:gd name="connsiteY5" fmla="*/ 0 h 256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3338" h="2566016">
                <a:moveTo>
                  <a:pt x="850108" y="0"/>
                </a:moveTo>
                <a:lnTo>
                  <a:pt x="1622304" y="0"/>
                </a:lnTo>
                <a:lnTo>
                  <a:pt x="2893338" y="704112"/>
                </a:lnTo>
                <a:lnTo>
                  <a:pt x="1861903" y="2566016"/>
                </a:lnTo>
                <a:lnTo>
                  <a:pt x="0" y="1534581"/>
                </a:lnTo>
                <a:lnTo>
                  <a:pt x="850108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24" name="Frihandsfigur: Form 123">
            <a:extLst>
              <a:ext uri="{FF2B5EF4-FFF2-40B4-BE49-F238E27FC236}">
                <a16:creationId xmlns:a16="http://schemas.microsoft.com/office/drawing/2014/main" id="{22904E81-39D0-AD4E-1643-58A7509B13FB}"/>
              </a:ext>
            </a:extLst>
          </p:cNvPr>
          <p:cNvSpPr/>
          <p:nvPr userDrawn="1"/>
        </p:nvSpPr>
        <p:spPr>
          <a:xfrm>
            <a:off x="10191128" y="-5832"/>
            <a:ext cx="2007893" cy="2500211"/>
          </a:xfrm>
          <a:custGeom>
            <a:avLst/>
            <a:gdLst>
              <a:gd name="connsiteX0" fmla="*/ 1066863 w 2007893"/>
              <a:gd name="connsiteY0" fmla="*/ 0 h 2500211"/>
              <a:gd name="connsiteX1" fmla="*/ 2007893 w 2007893"/>
              <a:gd name="connsiteY1" fmla="*/ 0 h 2500211"/>
              <a:gd name="connsiteX2" fmla="*/ 2007893 w 2007893"/>
              <a:gd name="connsiteY2" fmla="*/ 1927941 h 2500211"/>
              <a:gd name="connsiteX3" fmla="*/ 1133362 w 2007893"/>
              <a:gd name="connsiteY3" fmla="*/ 2500211 h 2500211"/>
              <a:gd name="connsiteX4" fmla="*/ 0 w 2007893"/>
              <a:gd name="connsiteY4" fmla="*/ 768234 h 2500211"/>
              <a:gd name="connsiteX5" fmla="*/ 18977 w 2007893"/>
              <a:gd name="connsiteY5" fmla="*/ 685710 h 2500211"/>
              <a:gd name="connsiteX6" fmla="*/ 692517 w 2007893"/>
              <a:gd name="connsiteY6" fmla="*/ 244963 h 2500211"/>
              <a:gd name="connsiteX7" fmla="*/ 754993 w 2007893"/>
              <a:gd name="connsiteY7" fmla="*/ 298216 h 2500211"/>
              <a:gd name="connsiteX8" fmla="*/ 936437 w 2007893"/>
              <a:gd name="connsiteY8" fmla="*/ 85347 h 2500211"/>
              <a:gd name="connsiteX9" fmla="*/ 1066863 w 2007893"/>
              <a:gd name="connsiteY9" fmla="*/ 0 h 2500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7893" h="2500211">
                <a:moveTo>
                  <a:pt x="1066863" y="0"/>
                </a:moveTo>
                <a:lnTo>
                  <a:pt x="2007893" y="0"/>
                </a:lnTo>
                <a:lnTo>
                  <a:pt x="2007893" y="1927941"/>
                </a:lnTo>
                <a:lnTo>
                  <a:pt x="1133362" y="2500211"/>
                </a:lnTo>
                <a:lnTo>
                  <a:pt x="0" y="768234"/>
                </a:lnTo>
                <a:lnTo>
                  <a:pt x="18977" y="685710"/>
                </a:lnTo>
                <a:lnTo>
                  <a:pt x="692517" y="244963"/>
                </a:lnTo>
                <a:lnTo>
                  <a:pt x="754993" y="298216"/>
                </a:lnTo>
                <a:lnTo>
                  <a:pt x="936437" y="85347"/>
                </a:lnTo>
                <a:lnTo>
                  <a:pt x="1066863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1F0765A7-A935-585D-D1AF-4BD434773276}"/>
              </a:ext>
            </a:extLst>
          </p:cNvPr>
          <p:cNvSpPr/>
          <p:nvPr userDrawn="1"/>
        </p:nvSpPr>
        <p:spPr>
          <a:xfrm rot="530247">
            <a:off x="4908875" y="483263"/>
            <a:ext cx="2807759" cy="2807759"/>
          </a:xfrm>
          <a:prstGeom prst="rect">
            <a:avLst/>
          </a:pr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9F2923F6-84D9-EE29-EA53-4C956EF5F957}"/>
              </a:ext>
            </a:extLst>
          </p:cNvPr>
          <p:cNvSpPr>
            <a:spLocks noChangeAspect="1"/>
          </p:cNvSpPr>
          <p:nvPr userDrawn="1"/>
        </p:nvSpPr>
        <p:spPr>
          <a:xfrm rot="20042140">
            <a:off x="8028500" y="1100623"/>
            <a:ext cx="1404000" cy="1404000"/>
          </a:xfrm>
          <a:prstGeom prst="rect">
            <a:avLst/>
          </a:pr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E18F3D86-30E9-51D8-219E-A4814A20FA3A}"/>
              </a:ext>
            </a:extLst>
          </p:cNvPr>
          <p:cNvSpPr/>
          <p:nvPr userDrawn="1"/>
        </p:nvSpPr>
        <p:spPr>
          <a:xfrm>
            <a:off x="0" y="1312514"/>
            <a:ext cx="12192000" cy="5545487"/>
          </a:xfrm>
          <a:custGeom>
            <a:avLst/>
            <a:gdLst>
              <a:gd name="connsiteX0" fmla="*/ 12192000 w 12192000"/>
              <a:gd name="connsiteY0" fmla="*/ 0 h 5545487"/>
              <a:gd name="connsiteX1" fmla="*/ 12192000 w 12192000"/>
              <a:gd name="connsiteY1" fmla="*/ 5545487 h 5545487"/>
              <a:gd name="connsiteX2" fmla="*/ 1 w 12192000"/>
              <a:gd name="connsiteY2" fmla="*/ 5545487 h 5545487"/>
              <a:gd name="connsiteX3" fmla="*/ 0 w 12192000"/>
              <a:gd name="connsiteY3" fmla="*/ 5545455 h 5545487"/>
              <a:gd name="connsiteX4" fmla="*/ 0 w 12192000"/>
              <a:gd name="connsiteY4" fmla="*/ 1060615 h 5545487"/>
              <a:gd name="connsiteX5" fmla="*/ 12192000 w 12192000"/>
              <a:gd name="connsiteY5" fmla="*/ 0 h 55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545487">
                <a:moveTo>
                  <a:pt x="12192000" y="0"/>
                </a:moveTo>
                <a:lnTo>
                  <a:pt x="12192000" y="5545487"/>
                </a:lnTo>
                <a:lnTo>
                  <a:pt x="1" y="5545487"/>
                </a:lnTo>
                <a:lnTo>
                  <a:pt x="0" y="5545455"/>
                </a:lnTo>
                <a:lnTo>
                  <a:pt x="0" y="106061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0A6D45B6-7449-4EF0-BA06-6C873E5FA5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8087" y="3049816"/>
            <a:ext cx="2893340" cy="1331685"/>
          </a:xfrm>
        </p:spPr>
        <p:txBody>
          <a:bodyPr>
            <a:normAutofit/>
          </a:bodyPr>
          <a:lstStyle>
            <a:lvl1pPr marL="0" indent="0" algn="l">
              <a:spcBef>
                <a:spcPts val="1000"/>
              </a:spcBef>
              <a:buNone/>
              <a:defRPr sz="2400">
                <a:solidFill>
                  <a:schemeClr val="bg1"/>
                </a:solidFill>
              </a:defRPr>
            </a:lvl1pPr>
            <a:lvl2pPr marL="228592" indent="0" algn="ctr">
              <a:buNone/>
              <a:defRPr sz="1000"/>
            </a:lvl2pPr>
            <a:lvl3pPr marL="457183" indent="0" algn="ctr">
              <a:buNone/>
              <a:defRPr sz="900"/>
            </a:lvl3pPr>
            <a:lvl4pPr marL="685774" indent="0" algn="ctr">
              <a:buNone/>
              <a:defRPr sz="800"/>
            </a:lvl4pPr>
            <a:lvl5pPr marL="914366" indent="0" algn="ctr">
              <a:buNone/>
              <a:defRPr sz="800"/>
            </a:lvl5pPr>
            <a:lvl6pPr marL="1142958" indent="0" algn="ctr">
              <a:buNone/>
              <a:defRPr sz="800"/>
            </a:lvl6pPr>
            <a:lvl7pPr marL="1371548" indent="0" algn="ctr">
              <a:buNone/>
              <a:defRPr sz="800"/>
            </a:lvl7pPr>
            <a:lvl8pPr marL="1600140" indent="0" algn="ctr">
              <a:buNone/>
              <a:defRPr sz="800"/>
            </a:lvl8pPr>
            <a:lvl9pPr marL="1828732" indent="0" algn="ctr">
              <a:buNone/>
              <a:defRPr sz="800"/>
            </a:lvl9pPr>
          </a:lstStyle>
          <a:p>
            <a:r>
              <a:rPr lang="sv-SE"/>
              <a:t>Underrubrik eller namn på presentatör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6128DF0B-EEDF-7037-C780-63ECDA71A5FF}"/>
              </a:ext>
            </a:extLst>
          </p:cNvPr>
          <p:cNvSpPr>
            <a:spLocks noChangeAspect="1"/>
          </p:cNvSpPr>
          <p:nvPr userDrawn="1"/>
        </p:nvSpPr>
        <p:spPr>
          <a:xfrm rot="789277">
            <a:off x="1397216" y="5900975"/>
            <a:ext cx="699228" cy="699228"/>
          </a:xfrm>
          <a:prstGeom prst="rect">
            <a:avLst/>
          </a:pr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5" name="Frihandsfigur: Form 114">
            <a:extLst>
              <a:ext uri="{FF2B5EF4-FFF2-40B4-BE49-F238E27FC236}">
                <a16:creationId xmlns:a16="http://schemas.microsoft.com/office/drawing/2014/main" id="{5F3FD819-43DD-347D-D122-8A74AF31CDCC}"/>
              </a:ext>
            </a:extLst>
          </p:cNvPr>
          <p:cNvSpPr>
            <a:spLocks noChangeAspect="1"/>
          </p:cNvSpPr>
          <p:nvPr userDrawn="1"/>
        </p:nvSpPr>
        <p:spPr>
          <a:xfrm rot="1237111">
            <a:off x="73126" y="892371"/>
            <a:ext cx="1404000" cy="1404000"/>
          </a:xfrm>
          <a:custGeom>
            <a:avLst/>
            <a:gdLst>
              <a:gd name="connsiteX0" fmla="*/ 0 w 1404000"/>
              <a:gd name="connsiteY0" fmla="*/ 0 h 1404000"/>
              <a:gd name="connsiteX1" fmla="*/ 1404000 w 1404000"/>
              <a:gd name="connsiteY1" fmla="*/ 0 h 1404000"/>
              <a:gd name="connsiteX2" fmla="*/ 1404000 w 1404000"/>
              <a:gd name="connsiteY2" fmla="*/ 1404000 h 1404000"/>
              <a:gd name="connsiteX3" fmla="*/ 137949 w 1404000"/>
              <a:gd name="connsiteY3" fmla="*/ 1404000 h 1404000"/>
              <a:gd name="connsiteX4" fmla="*/ 0 w 1404000"/>
              <a:gd name="connsiteY4" fmla="*/ 1037352 h 1404000"/>
              <a:gd name="connsiteX5" fmla="*/ 0 w 1404000"/>
              <a:gd name="connsiteY5" fmla="*/ 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4000" h="1404000">
                <a:moveTo>
                  <a:pt x="0" y="0"/>
                </a:moveTo>
                <a:lnTo>
                  <a:pt x="1404000" y="0"/>
                </a:lnTo>
                <a:lnTo>
                  <a:pt x="1404000" y="1404000"/>
                </a:lnTo>
                <a:lnTo>
                  <a:pt x="137949" y="1404000"/>
                </a:lnTo>
                <a:lnTo>
                  <a:pt x="0" y="1037352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1" name="Frihandsfigur: Form 110">
            <a:extLst>
              <a:ext uri="{FF2B5EF4-FFF2-40B4-BE49-F238E27FC236}">
                <a16:creationId xmlns:a16="http://schemas.microsoft.com/office/drawing/2014/main" id="{869F78E1-3031-FA22-8E6A-4EFF57D01ADB}"/>
              </a:ext>
            </a:extLst>
          </p:cNvPr>
          <p:cNvSpPr/>
          <p:nvPr userDrawn="1"/>
        </p:nvSpPr>
        <p:spPr>
          <a:xfrm>
            <a:off x="10596257" y="-5834"/>
            <a:ext cx="604057" cy="298216"/>
          </a:xfrm>
          <a:custGeom>
            <a:avLst/>
            <a:gdLst>
              <a:gd name="connsiteX0" fmla="*/ 0 w 604057"/>
              <a:gd name="connsiteY0" fmla="*/ 0 h 298216"/>
              <a:gd name="connsiteX1" fmla="*/ 604057 w 604057"/>
              <a:gd name="connsiteY1" fmla="*/ 0 h 298216"/>
              <a:gd name="connsiteX2" fmla="*/ 531309 w 604057"/>
              <a:gd name="connsiteY2" fmla="*/ 85347 h 298216"/>
              <a:gd name="connsiteX3" fmla="*/ 531307 w 604057"/>
              <a:gd name="connsiteY3" fmla="*/ 85349 h 298216"/>
              <a:gd name="connsiteX4" fmla="*/ 349864 w 604057"/>
              <a:gd name="connsiteY4" fmla="*/ 298216 h 298216"/>
              <a:gd name="connsiteX5" fmla="*/ 287388 w 604057"/>
              <a:gd name="connsiteY5" fmla="*/ 244963 h 298216"/>
              <a:gd name="connsiteX6" fmla="*/ 287389 w 604057"/>
              <a:gd name="connsiteY6" fmla="*/ 244963 h 29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4057" h="298216">
                <a:moveTo>
                  <a:pt x="0" y="0"/>
                </a:moveTo>
                <a:lnTo>
                  <a:pt x="604057" y="0"/>
                </a:lnTo>
                <a:lnTo>
                  <a:pt x="531309" y="85347"/>
                </a:lnTo>
                <a:lnTo>
                  <a:pt x="531307" y="85349"/>
                </a:lnTo>
                <a:lnTo>
                  <a:pt x="349864" y="298216"/>
                </a:lnTo>
                <a:lnTo>
                  <a:pt x="287388" y="244963"/>
                </a:lnTo>
                <a:lnTo>
                  <a:pt x="287389" y="244963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90" name="Frihandsfigur: Form 89">
            <a:extLst>
              <a:ext uri="{FF2B5EF4-FFF2-40B4-BE49-F238E27FC236}">
                <a16:creationId xmlns:a16="http://schemas.microsoft.com/office/drawing/2014/main" id="{1054CC82-9031-2453-9D33-70EAD6F43EA5}"/>
              </a:ext>
            </a:extLst>
          </p:cNvPr>
          <p:cNvSpPr/>
          <p:nvPr userDrawn="1"/>
        </p:nvSpPr>
        <p:spPr>
          <a:xfrm>
            <a:off x="0" y="-5833"/>
            <a:ext cx="1648256" cy="837071"/>
          </a:xfrm>
          <a:custGeom>
            <a:avLst/>
            <a:gdLst>
              <a:gd name="connsiteX0" fmla="*/ 0 w 1648256"/>
              <a:gd name="connsiteY0" fmla="*/ 0 h 837071"/>
              <a:gd name="connsiteX1" fmla="*/ 1543389 w 1648256"/>
              <a:gd name="connsiteY1" fmla="*/ 0 h 837071"/>
              <a:gd name="connsiteX2" fmla="*/ 1648256 w 1648256"/>
              <a:gd name="connsiteY2" fmla="*/ 370328 h 837071"/>
              <a:gd name="connsiteX3" fmla="*/ 0 w 1648256"/>
              <a:gd name="connsiteY3" fmla="*/ 837071 h 837071"/>
              <a:gd name="connsiteX4" fmla="*/ 0 w 1648256"/>
              <a:gd name="connsiteY4" fmla="*/ 0 h 83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8256" h="837071">
                <a:moveTo>
                  <a:pt x="0" y="0"/>
                </a:moveTo>
                <a:lnTo>
                  <a:pt x="1543389" y="0"/>
                </a:lnTo>
                <a:lnTo>
                  <a:pt x="1648256" y="370328"/>
                </a:lnTo>
                <a:lnTo>
                  <a:pt x="0" y="837071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9" name="Frihandsfigur: Form 88">
            <a:extLst>
              <a:ext uri="{FF2B5EF4-FFF2-40B4-BE49-F238E27FC236}">
                <a16:creationId xmlns:a16="http://schemas.microsoft.com/office/drawing/2014/main" id="{A0BED74C-561D-CE82-6B36-C4EDCCD485AD}"/>
              </a:ext>
            </a:extLst>
          </p:cNvPr>
          <p:cNvSpPr/>
          <p:nvPr userDrawn="1"/>
        </p:nvSpPr>
        <p:spPr>
          <a:xfrm>
            <a:off x="1961760" y="-5833"/>
            <a:ext cx="787942" cy="723551"/>
          </a:xfrm>
          <a:custGeom>
            <a:avLst/>
            <a:gdLst>
              <a:gd name="connsiteX0" fmla="*/ 86377 w 787942"/>
              <a:gd name="connsiteY0" fmla="*/ 0 h 723551"/>
              <a:gd name="connsiteX1" fmla="*/ 563621 w 787942"/>
              <a:gd name="connsiteY1" fmla="*/ 0 h 723551"/>
              <a:gd name="connsiteX2" fmla="*/ 787942 w 787942"/>
              <a:gd name="connsiteY2" fmla="*/ 30838 h 723551"/>
              <a:gd name="connsiteX3" fmla="*/ 692713 w 787942"/>
              <a:gd name="connsiteY3" fmla="*/ 723551 h 723551"/>
              <a:gd name="connsiteX4" fmla="*/ 0 w 787942"/>
              <a:gd name="connsiteY4" fmla="*/ 628322 h 723551"/>
              <a:gd name="connsiteX5" fmla="*/ 86377 w 787942"/>
              <a:gd name="connsiteY5" fmla="*/ 0 h 72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7942" h="723551">
                <a:moveTo>
                  <a:pt x="86377" y="0"/>
                </a:moveTo>
                <a:lnTo>
                  <a:pt x="563621" y="0"/>
                </a:lnTo>
                <a:lnTo>
                  <a:pt x="787942" y="30838"/>
                </a:lnTo>
                <a:lnTo>
                  <a:pt x="692713" y="723551"/>
                </a:lnTo>
                <a:lnTo>
                  <a:pt x="0" y="628322"/>
                </a:lnTo>
                <a:lnTo>
                  <a:pt x="86377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7" name="Frihandsfigur: Form 86">
            <a:extLst>
              <a:ext uri="{FF2B5EF4-FFF2-40B4-BE49-F238E27FC236}">
                <a16:creationId xmlns:a16="http://schemas.microsoft.com/office/drawing/2014/main" id="{CB664242-1007-DA4D-409C-9200F070381D}"/>
              </a:ext>
            </a:extLst>
          </p:cNvPr>
          <p:cNvSpPr/>
          <p:nvPr userDrawn="1"/>
        </p:nvSpPr>
        <p:spPr>
          <a:xfrm>
            <a:off x="5571534" y="-5834"/>
            <a:ext cx="788032" cy="378752"/>
          </a:xfrm>
          <a:custGeom>
            <a:avLst/>
            <a:gdLst>
              <a:gd name="connsiteX0" fmla="*/ 0 w 788032"/>
              <a:gd name="connsiteY0" fmla="*/ 0 h 378752"/>
              <a:gd name="connsiteX1" fmla="*/ 788032 w 788032"/>
              <a:gd name="connsiteY1" fmla="*/ 0 h 378752"/>
              <a:gd name="connsiteX2" fmla="*/ 285410 w 788032"/>
              <a:gd name="connsiteY2" fmla="*/ 378752 h 378752"/>
              <a:gd name="connsiteX3" fmla="*/ 0 w 788032"/>
              <a:gd name="connsiteY3" fmla="*/ 0 h 37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032" h="378752">
                <a:moveTo>
                  <a:pt x="0" y="0"/>
                </a:moveTo>
                <a:lnTo>
                  <a:pt x="788032" y="0"/>
                </a:lnTo>
                <a:lnTo>
                  <a:pt x="285410" y="378752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6" name="Frihandsfigur: Form 85">
            <a:extLst>
              <a:ext uri="{FF2B5EF4-FFF2-40B4-BE49-F238E27FC236}">
                <a16:creationId xmlns:a16="http://schemas.microsoft.com/office/drawing/2014/main" id="{91257128-1C7F-8927-BB9C-6BCC0299E7D0}"/>
              </a:ext>
            </a:extLst>
          </p:cNvPr>
          <p:cNvSpPr/>
          <p:nvPr userDrawn="1"/>
        </p:nvSpPr>
        <p:spPr>
          <a:xfrm>
            <a:off x="6701306" y="-5833"/>
            <a:ext cx="833961" cy="547485"/>
          </a:xfrm>
          <a:custGeom>
            <a:avLst/>
            <a:gdLst>
              <a:gd name="connsiteX0" fmla="*/ 0 w 833961"/>
              <a:gd name="connsiteY0" fmla="*/ 0 h 547485"/>
              <a:gd name="connsiteX1" fmla="*/ 730003 w 833961"/>
              <a:gd name="connsiteY1" fmla="*/ 0 h 547485"/>
              <a:gd name="connsiteX2" fmla="*/ 833961 w 833961"/>
              <a:gd name="connsiteY2" fmla="*/ 346602 h 547485"/>
              <a:gd name="connsiteX3" fmla="*/ 164210 w 833961"/>
              <a:gd name="connsiteY3" fmla="*/ 547485 h 547485"/>
              <a:gd name="connsiteX4" fmla="*/ 0 w 833961"/>
              <a:gd name="connsiteY4" fmla="*/ 0 h 54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3961" h="547485">
                <a:moveTo>
                  <a:pt x="0" y="0"/>
                </a:moveTo>
                <a:lnTo>
                  <a:pt x="730003" y="0"/>
                </a:lnTo>
                <a:lnTo>
                  <a:pt x="833961" y="346602"/>
                </a:lnTo>
                <a:lnTo>
                  <a:pt x="164210" y="547485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5" name="Frihandsfigur: Form 84">
            <a:extLst>
              <a:ext uri="{FF2B5EF4-FFF2-40B4-BE49-F238E27FC236}">
                <a16:creationId xmlns:a16="http://schemas.microsoft.com/office/drawing/2014/main" id="{A20E2FC7-1047-D050-0D28-4BA3557EE7F8}"/>
              </a:ext>
            </a:extLst>
          </p:cNvPr>
          <p:cNvSpPr/>
          <p:nvPr userDrawn="1"/>
        </p:nvSpPr>
        <p:spPr>
          <a:xfrm>
            <a:off x="7732959" y="-5833"/>
            <a:ext cx="865013" cy="426883"/>
          </a:xfrm>
          <a:custGeom>
            <a:avLst/>
            <a:gdLst>
              <a:gd name="connsiteX0" fmla="*/ 0 w 865013"/>
              <a:gd name="connsiteY0" fmla="*/ 0 h 426883"/>
              <a:gd name="connsiteX1" fmla="*/ 865013 w 865013"/>
              <a:gd name="connsiteY1" fmla="*/ 0 h 426883"/>
              <a:gd name="connsiteX2" fmla="*/ 502026 w 865013"/>
              <a:gd name="connsiteY2" fmla="*/ 426883 h 426883"/>
              <a:gd name="connsiteX3" fmla="*/ 0 w 865013"/>
              <a:gd name="connsiteY3" fmla="*/ 0 h 42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5013" h="426883">
                <a:moveTo>
                  <a:pt x="0" y="0"/>
                </a:moveTo>
                <a:lnTo>
                  <a:pt x="865013" y="0"/>
                </a:lnTo>
                <a:lnTo>
                  <a:pt x="502026" y="426883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4" name="Frihandsfigur: Form 83">
            <a:extLst>
              <a:ext uri="{FF2B5EF4-FFF2-40B4-BE49-F238E27FC236}">
                <a16:creationId xmlns:a16="http://schemas.microsoft.com/office/drawing/2014/main" id="{9BAAE447-488E-7721-529E-7A60D26C7616}"/>
              </a:ext>
            </a:extLst>
          </p:cNvPr>
          <p:cNvSpPr/>
          <p:nvPr userDrawn="1"/>
        </p:nvSpPr>
        <p:spPr>
          <a:xfrm>
            <a:off x="8741873" y="-5833"/>
            <a:ext cx="1625915" cy="1120333"/>
          </a:xfrm>
          <a:custGeom>
            <a:avLst/>
            <a:gdLst>
              <a:gd name="connsiteX0" fmla="*/ 185272 w 1625915"/>
              <a:gd name="connsiteY0" fmla="*/ 0 h 1120333"/>
              <a:gd name="connsiteX1" fmla="*/ 1625915 w 1625915"/>
              <a:gd name="connsiteY1" fmla="*/ 0 h 1120333"/>
              <a:gd name="connsiteX2" fmla="*/ 1468233 w 1625915"/>
              <a:gd name="connsiteY2" fmla="*/ 685710 h 1120333"/>
              <a:gd name="connsiteX3" fmla="*/ 1417135 w 1625915"/>
              <a:gd name="connsiteY3" fmla="*/ 719147 h 1120333"/>
              <a:gd name="connsiteX4" fmla="*/ 1449256 w 1625915"/>
              <a:gd name="connsiteY4" fmla="*/ 768234 h 1120333"/>
              <a:gd name="connsiteX5" fmla="*/ 1368289 w 1625915"/>
              <a:gd name="connsiteY5" fmla="*/ 1120333 h 1120333"/>
              <a:gd name="connsiteX6" fmla="*/ 0 w 1625915"/>
              <a:gd name="connsiteY6" fmla="*/ 805688 h 1120333"/>
              <a:gd name="connsiteX7" fmla="*/ 185272 w 1625915"/>
              <a:gd name="connsiteY7" fmla="*/ 0 h 112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25915" h="1120333">
                <a:moveTo>
                  <a:pt x="185272" y="0"/>
                </a:moveTo>
                <a:lnTo>
                  <a:pt x="1625915" y="0"/>
                </a:lnTo>
                <a:lnTo>
                  <a:pt x="1468233" y="685710"/>
                </a:lnTo>
                <a:lnTo>
                  <a:pt x="1417135" y="719147"/>
                </a:lnTo>
                <a:lnTo>
                  <a:pt x="1449256" y="768234"/>
                </a:lnTo>
                <a:lnTo>
                  <a:pt x="1368289" y="1120333"/>
                </a:lnTo>
                <a:lnTo>
                  <a:pt x="0" y="805688"/>
                </a:lnTo>
                <a:lnTo>
                  <a:pt x="185272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1" name="Frihandsfigur: Form 80">
            <a:extLst>
              <a:ext uri="{FF2B5EF4-FFF2-40B4-BE49-F238E27FC236}">
                <a16:creationId xmlns:a16="http://schemas.microsoft.com/office/drawing/2014/main" id="{AFEF2C1A-E234-5EF4-E3DB-7F161B294251}"/>
              </a:ext>
            </a:extLst>
          </p:cNvPr>
          <p:cNvSpPr/>
          <p:nvPr userDrawn="1"/>
        </p:nvSpPr>
        <p:spPr>
          <a:xfrm>
            <a:off x="0" y="2129998"/>
            <a:ext cx="475342" cy="919819"/>
          </a:xfrm>
          <a:custGeom>
            <a:avLst/>
            <a:gdLst>
              <a:gd name="connsiteX0" fmla="*/ 0 w 475342"/>
              <a:gd name="connsiteY0" fmla="*/ 0 h 919819"/>
              <a:gd name="connsiteX1" fmla="*/ 475342 w 475342"/>
              <a:gd name="connsiteY1" fmla="*/ 365525 h 919819"/>
              <a:gd name="connsiteX2" fmla="*/ 49104 w 475342"/>
              <a:gd name="connsiteY2" fmla="*/ 919819 h 919819"/>
              <a:gd name="connsiteX3" fmla="*/ 0 w 475342"/>
              <a:gd name="connsiteY3" fmla="*/ 882059 h 919819"/>
              <a:gd name="connsiteX4" fmla="*/ 0 w 475342"/>
              <a:gd name="connsiteY4" fmla="*/ 0 h 91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342" h="919819">
                <a:moveTo>
                  <a:pt x="0" y="0"/>
                </a:moveTo>
                <a:lnTo>
                  <a:pt x="475342" y="365525"/>
                </a:lnTo>
                <a:lnTo>
                  <a:pt x="49104" y="919819"/>
                </a:lnTo>
                <a:lnTo>
                  <a:pt x="0" y="882059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8726E06C-F70E-4675-A62A-E180DCDA61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213485"/>
            <a:ext cx="9886268" cy="963793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5500">
                <a:solidFill>
                  <a:schemeClr val="tx2"/>
                </a:solidFill>
              </a:defRPr>
            </a:lvl1pPr>
          </a:lstStyle>
          <a:p>
            <a:r>
              <a:rPr lang="sv-SE"/>
              <a:t>Titel på presentation</a:t>
            </a:r>
          </a:p>
        </p:txBody>
      </p:sp>
      <p:sp>
        <p:nvSpPr>
          <p:cNvPr id="120" name="Frihandsfigur: Form 119">
            <a:extLst>
              <a:ext uri="{FF2B5EF4-FFF2-40B4-BE49-F238E27FC236}">
                <a16:creationId xmlns:a16="http://schemas.microsoft.com/office/drawing/2014/main" id="{82137259-13FD-29F8-729A-AC2468C6217E}"/>
              </a:ext>
            </a:extLst>
          </p:cNvPr>
          <p:cNvSpPr/>
          <p:nvPr userDrawn="1"/>
        </p:nvSpPr>
        <p:spPr>
          <a:xfrm>
            <a:off x="1" y="5545486"/>
            <a:ext cx="1392147" cy="1312514"/>
          </a:xfrm>
          <a:custGeom>
            <a:avLst/>
            <a:gdLst>
              <a:gd name="connsiteX0" fmla="*/ 965439 w 1392147"/>
              <a:gd name="connsiteY0" fmla="*/ 0 h 1312514"/>
              <a:gd name="connsiteX1" fmla="*/ 1392147 w 1392147"/>
              <a:gd name="connsiteY1" fmla="*/ 1312514 h 1312514"/>
              <a:gd name="connsiteX2" fmla="*/ 0 w 1392147"/>
              <a:gd name="connsiteY2" fmla="*/ 1312514 h 1312514"/>
              <a:gd name="connsiteX3" fmla="*/ 0 w 1392147"/>
              <a:gd name="connsiteY3" fmla="*/ 313872 h 1312514"/>
              <a:gd name="connsiteX4" fmla="*/ 965439 w 1392147"/>
              <a:gd name="connsiteY4" fmla="*/ 0 h 131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2147" h="1312514">
                <a:moveTo>
                  <a:pt x="965439" y="0"/>
                </a:moveTo>
                <a:lnTo>
                  <a:pt x="1392147" y="1312514"/>
                </a:lnTo>
                <a:lnTo>
                  <a:pt x="0" y="1312514"/>
                </a:lnTo>
                <a:lnTo>
                  <a:pt x="0" y="313872"/>
                </a:lnTo>
                <a:lnTo>
                  <a:pt x="965439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sp>
        <p:nvSpPr>
          <p:cNvPr id="123" name="Frihandsfigur: Form 122">
            <a:extLst>
              <a:ext uri="{FF2B5EF4-FFF2-40B4-BE49-F238E27FC236}">
                <a16:creationId xmlns:a16="http://schemas.microsoft.com/office/drawing/2014/main" id="{D7A6562B-A696-4A1B-814E-A224AF9F6679}"/>
              </a:ext>
            </a:extLst>
          </p:cNvPr>
          <p:cNvSpPr/>
          <p:nvPr userDrawn="1"/>
        </p:nvSpPr>
        <p:spPr>
          <a:xfrm>
            <a:off x="10159007" y="679876"/>
            <a:ext cx="51098" cy="82524"/>
          </a:xfrm>
          <a:custGeom>
            <a:avLst/>
            <a:gdLst>
              <a:gd name="connsiteX0" fmla="*/ 51098 w 51098"/>
              <a:gd name="connsiteY0" fmla="*/ 0 h 82524"/>
              <a:gd name="connsiteX1" fmla="*/ 32121 w 51098"/>
              <a:gd name="connsiteY1" fmla="*/ 82524 h 82524"/>
              <a:gd name="connsiteX2" fmla="*/ 0 w 51098"/>
              <a:gd name="connsiteY2" fmla="*/ 33437 h 82524"/>
              <a:gd name="connsiteX3" fmla="*/ 51098 w 51098"/>
              <a:gd name="connsiteY3" fmla="*/ 0 h 82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98" h="82524">
                <a:moveTo>
                  <a:pt x="51098" y="0"/>
                </a:moveTo>
                <a:lnTo>
                  <a:pt x="32121" y="82524"/>
                </a:lnTo>
                <a:lnTo>
                  <a:pt x="0" y="33437"/>
                </a:lnTo>
                <a:lnTo>
                  <a:pt x="51098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F44D553-D63B-CF4B-BF61-AA393AD80F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6057" y="1275440"/>
            <a:ext cx="2510241" cy="198177"/>
          </a:xfrm>
          <a:prstGeom prst="rect">
            <a:avLst/>
          </a:prstGeom>
        </p:spPr>
      </p:pic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2C9CF9B4-34BE-A95D-21FA-6B5FD4C005E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837650" y="1380656"/>
            <a:ext cx="7584680" cy="4991116"/>
          </a:xfrm>
          <a:custGeom>
            <a:avLst/>
            <a:gdLst>
              <a:gd name="connsiteX0" fmla="*/ 7584680 w 7584680"/>
              <a:gd name="connsiteY0" fmla="*/ 0 h 4991116"/>
              <a:gd name="connsiteX1" fmla="*/ 7584680 w 7584680"/>
              <a:gd name="connsiteY1" fmla="*/ 4991116 h 4991116"/>
              <a:gd name="connsiteX2" fmla="*/ 376792 w 7584680"/>
              <a:gd name="connsiteY2" fmla="*/ 4991116 h 4991116"/>
              <a:gd name="connsiteX3" fmla="*/ 0 w 7584680"/>
              <a:gd name="connsiteY3" fmla="*/ 659812 h 499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84680" h="4991116">
                <a:moveTo>
                  <a:pt x="7584680" y="0"/>
                </a:moveTo>
                <a:lnTo>
                  <a:pt x="7584680" y="4991116"/>
                </a:lnTo>
                <a:lnTo>
                  <a:pt x="376792" y="4991116"/>
                </a:lnTo>
                <a:lnTo>
                  <a:pt x="0" y="6598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69375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2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cksida med bildbakgrund SOI 202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Frihandsfigur: Form 87">
            <a:extLst>
              <a:ext uri="{FF2B5EF4-FFF2-40B4-BE49-F238E27FC236}">
                <a16:creationId xmlns:a16="http://schemas.microsoft.com/office/drawing/2014/main" id="{CE8CE297-9359-3796-7BE4-20B5946EF86C}"/>
              </a:ext>
            </a:extLst>
          </p:cNvPr>
          <p:cNvSpPr/>
          <p:nvPr userDrawn="1"/>
        </p:nvSpPr>
        <p:spPr>
          <a:xfrm>
            <a:off x="2221179" y="-5834"/>
            <a:ext cx="2893338" cy="2566016"/>
          </a:xfrm>
          <a:custGeom>
            <a:avLst/>
            <a:gdLst>
              <a:gd name="connsiteX0" fmla="*/ 850108 w 2893338"/>
              <a:gd name="connsiteY0" fmla="*/ 0 h 2566016"/>
              <a:gd name="connsiteX1" fmla="*/ 1622304 w 2893338"/>
              <a:gd name="connsiteY1" fmla="*/ 0 h 2566016"/>
              <a:gd name="connsiteX2" fmla="*/ 2893338 w 2893338"/>
              <a:gd name="connsiteY2" fmla="*/ 704112 h 2566016"/>
              <a:gd name="connsiteX3" fmla="*/ 1861903 w 2893338"/>
              <a:gd name="connsiteY3" fmla="*/ 2566016 h 2566016"/>
              <a:gd name="connsiteX4" fmla="*/ 0 w 2893338"/>
              <a:gd name="connsiteY4" fmla="*/ 1534581 h 2566016"/>
              <a:gd name="connsiteX5" fmla="*/ 850108 w 2893338"/>
              <a:gd name="connsiteY5" fmla="*/ 0 h 256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3338" h="2566016">
                <a:moveTo>
                  <a:pt x="850108" y="0"/>
                </a:moveTo>
                <a:lnTo>
                  <a:pt x="1622304" y="0"/>
                </a:lnTo>
                <a:lnTo>
                  <a:pt x="2893338" y="704112"/>
                </a:lnTo>
                <a:lnTo>
                  <a:pt x="1861903" y="2566016"/>
                </a:lnTo>
                <a:lnTo>
                  <a:pt x="0" y="1534581"/>
                </a:lnTo>
                <a:lnTo>
                  <a:pt x="850108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24" name="Frihandsfigur: Form 123">
            <a:extLst>
              <a:ext uri="{FF2B5EF4-FFF2-40B4-BE49-F238E27FC236}">
                <a16:creationId xmlns:a16="http://schemas.microsoft.com/office/drawing/2014/main" id="{22904E81-39D0-AD4E-1643-58A7509B13FB}"/>
              </a:ext>
            </a:extLst>
          </p:cNvPr>
          <p:cNvSpPr/>
          <p:nvPr userDrawn="1"/>
        </p:nvSpPr>
        <p:spPr>
          <a:xfrm>
            <a:off x="10191128" y="-5832"/>
            <a:ext cx="2007893" cy="2500211"/>
          </a:xfrm>
          <a:custGeom>
            <a:avLst/>
            <a:gdLst>
              <a:gd name="connsiteX0" fmla="*/ 1066863 w 2007893"/>
              <a:gd name="connsiteY0" fmla="*/ 0 h 2500211"/>
              <a:gd name="connsiteX1" fmla="*/ 2007893 w 2007893"/>
              <a:gd name="connsiteY1" fmla="*/ 0 h 2500211"/>
              <a:gd name="connsiteX2" fmla="*/ 2007893 w 2007893"/>
              <a:gd name="connsiteY2" fmla="*/ 1927941 h 2500211"/>
              <a:gd name="connsiteX3" fmla="*/ 1133362 w 2007893"/>
              <a:gd name="connsiteY3" fmla="*/ 2500211 h 2500211"/>
              <a:gd name="connsiteX4" fmla="*/ 0 w 2007893"/>
              <a:gd name="connsiteY4" fmla="*/ 768234 h 2500211"/>
              <a:gd name="connsiteX5" fmla="*/ 18977 w 2007893"/>
              <a:gd name="connsiteY5" fmla="*/ 685710 h 2500211"/>
              <a:gd name="connsiteX6" fmla="*/ 692517 w 2007893"/>
              <a:gd name="connsiteY6" fmla="*/ 244963 h 2500211"/>
              <a:gd name="connsiteX7" fmla="*/ 754993 w 2007893"/>
              <a:gd name="connsiteY7" fmla="*/ 298216 h 2500211"/>
              <a:gd name="connsiteX8" fmla="*/ 936437 w 2007893"/>
              <a:gd name="connsiteY8" fmla="*/ 85347 h 2500211"/>
              <a:gd name="connsiteX9" fmla="*/ 1066863 w 2007893"/>
              <a:gd name="connsiteY9" fmla="*/ 0 h 2500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7893" h="2500211">
                <a:moveTo>
                  <a:pt x="1066863" y="0"/>
                </a:moveTo>
                <a:lnTo>
                  <a:pt x="2007893" y="0"/>
                </a:lnTo>
                <a:lnTo>
                  <a:pt x="2007893" y="1927941"/>
                </a:lnTo>
                <a:lnTo>
                  <a:pt x="1133362" y="2500211"/>
                </a:lnTo>
                <a:lnTo>
                  <a:pt x="0" y="768234"/>
                </a:lnTo>
                <a:lnTo>
                  <a:pt x="18977" y="685710"/>
                </a:lnTo>
                <a:lnTo>
                  <a:pt x="692517" y="244963"/>
                </a:lnTo>
                <a:lnTo>
                  <a:pt x="754993" y="298216"/>
                </a:lnTo>
                <a:lnTo>
                  <a:pt x="936437" y="85347"/>
                </a:lnTo>
                <a:lnTo>
                  <a:pt x="1066863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1F0765A7-A935-585D-D1AF-4BD434773276}"/>
              </a:ext>
            </a:extLst>
          </p:cNvPr>
          <p:cNvSpPr/>
          <p:nvPr userDrawn="1"/>
        </p:nvSpPr>
        <p:spPr>
          <a:xfrm rot="530247">
            <a:off x="4908875" y="483263"/>
            <a:ext cx="2807759" cy="2807759"/>
          </a:xfrm>
          <a:prstGeom prst="rect">
            <a:avLst/>
          </a:pr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9F2923F6-84D9-EE29-EA53-4C956EF5F957}"/>
              </a:ext>
            </a:extLst>
          </p:cNvPr>
          <p:cNvSpPr>
            <a:spLocks noChangeAspect="1"/>
          </p:cNvSpPr>
          <p:nvPr userDrawn="1"/>
        </p:nvSpPr>
        <p:spPr>
          <a:xfrm rot="20042140">
            <a:off x="8028500" y="1100623"/>
            <a:ext cx="1404000" cy="1404000"/>
          </a:xfrm>
          <a:prstGeom prst="rect">
            <a:avLst/>
          </a:pr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E18F3D86-30E9-51D8-219E-A4814A20FA3A}"/>
              </a:ext>
            </a:extLst>
          </p:cNvPr>
          <p:cNvSpPr/>
          <p:nvPr userDrawn="1"/>
        </p:nvSpPr>
        <p:spPr>
          <a:xfrm>
            <a:off x="0" y="1312514"/>
            <a:ext cx="12192000" cy="5545487"/>
          </a:xfrm>
          <a:custGeom>
            <a:avLst/>
            <a:gdLst>
              <a:gd name="connsiteX0" fmla="*/ 12192000 w 12192000"/>
              <a:gd name="connsiteY0" fmla="*/ 0 h 5545487"/>
              <a:gd name="connsiteX1" fmla="*/ 12192000 w 12192000"/>
              <a:gd name="connsiteY1" fmla="*/ 5545487 h 5545487"/>
              <a:gd name="connsiteX2" fmla="*/ 1 w 12192000"/>
              <a:gd name="connsiteY2" fmla="*/ 5545487 h 5545487"/>
              <a:gd name="connsiteX3" fmla="*/ 0 w 12192000"/>
              <a:gd name="connsiteY3" fmla="*/ 5545455 h 5545487"/>
              <a:gd name="connsiteX4" fmla="*/ 0 w 12192000"/>
              <a:gd name="connsiteY4" fmla="*/ 1060615 h 5545487"/>
              <a:gd name="connsiteX5" fmla="*/ 12192000 w 12192000"/>
              <a:gd name="connsiteY5" fmla="*/ 0 h 55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545487">
                <a:moveTo>
                  <a:pt x="12192000" y="0"/>
                </a:moveTo>
                <a:lnTo>
                  <a:pt x="12192000" y="5545487"/>
                </a:lnTo>
                <a:lnTo>
                  <a:pt x="1" y="5545487"/>
                </a:lnTo>
                <a:lnTo>
                  <a:pt x="0" y="5545455"/>
                </a:lnTo>
                <a:lnTo>
                  <a:pt x="0" y="106061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6128DF0B-EEDF-7037-C780-63ECDA71A5FF}"/>
              </a:ext>
            </a:extLst>
          </p:cNvPr>
          <p:cNvSpPr>
            <a:spLocks noChangeAspect="1"/>
          </p:cNvSpPr>
          <p:nvPr userDrawn="1"/>
        </p:nvSpPr>
        <p:spPr>
          <a:xfrm rot="789277">
            <a:off x="1397216" y="5900975"/>
            <a:ext cx="699228" cy="699228"/>
          </a:xfrm>
          <a:prstGeom prst="rect">
            <a:avLst/>
          </a:pr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5" name="Frihandsfigur: Form 114">
            <a:extLst>
              <a:ext uri="{FF2B5EF4-FFF2-40B4-BE49-F238E27FC236}">
                <a16:creationId xmlns:a16="http://schemas.microsoft.com/office/drawing/2014/main" id="{5F3FD819-43DD-347D-D122-8A74AF31CDCC}"/>
              </a:ext>
            </a:extLst>
          </p:cNvPr>
          <p:cNvSpPr>
            <a:spLocks noChangeAspect="1"/>
          </p:cNvSpPr>
          <p:nvPr userDrawn="1"/>
        </p:nvSpPr>
        <p:spPr>
          <a:xfrm rot="1237111">
            <a:off x="73126" y="892371"/>
            <a:ext cx="1404000" cy="1404000"/>
          </a:xfrm>
          <a:custGeom>
            <a:avLst/>
            <a:gdLst>
              <a:gd name="connsiteX0" fmla="*/ 0 w 1404000"/>
              <a:gd name="connsiteY0" fmla="*/ 0 h 1404000"/>
              <a:gd name="connsiteX1" fmla="*/ 1404000 w 1404000"/>
              <a:gd name="connsiteY1" fmla="*/ 0 h 1404000"/>
              <a:gd name="connsiteX2" fmla="*/ 1404000 w 1404000"/>
              <a:gd name="connsiteY2" fmla="*/ 1404000 h 1404000"/>
              <a:gd name="connsiteX3" fmla="*/ 137949 w 1404000"/>
              <a:gd name="connsiteY3" fmla="*/ 1404000 h 1404000"/>
              <a:gd name="connsiteX4" fmla="*/ 0 w 1404000"/>
              <a:gd name="connsiteY4" fmla="*/ 1037352 h 1404000"/>
              <a:gd name="connsiteX5" fmla="*/ 0 w 1404000"/>
              <a:gd name="connsiteY5" fmla="*/ 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4000" h="1404000">
                <a:moveTo>
                  <a:pt x="0" y="0"/>
                </a:moveTo>
                <a:lnTo>
                  <a:pt x="1404000" y="0"/>
                </a:lnTo>
                <a:lnTo>
                  <a:pt x="1404000" y="1404000"/>
                </a:lnTo>
                <a:lnTo>
                  <a:pt x="137949" y="1404000"/>
                </a:lnTo>
                <a:lnTo>
                  <a:pt x="0" y="1037352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1" name="Frihandsfigur: Form 110">
            <a:extLst>
              <a:ext uri="{FF2B5EF4-FFF2-40B4-BE49-F238E27FC236}">
                <a16:creationId xmlns:a16="http://schemas.microsoft.com/office/drawing/2014/main" id="{869F78E1-3031-FA22-8E6A-4EFF57D01ADB}"/>
              </a:ext>
            </a:extLst>
          </p:cNvPr>
          <p:cNvSpPr/>
          <p:nvPr userDrawn="1"/>
        </p:nvSpPr>
        <p:spPr>
          <a:xfrm>
            <a:off x="10596257" y="-5834"/>
            <a:ext cx="604057" cy="298216"/>
          </a:xfrm>
          <a:custGeom>
            <a:avLst/>
            <a:gdLst>
              <a:gd name="connsiteX0" fmla="*/ 0 w 604057"/>
              <a:gd name="connsiteY0" fmla="*/ 0 h 298216"/>
              <a:gd name="connsiteX1" fmla="*/ 604057 w 604057"/>
              <a:gd name="connsiteY1" fmla="*/ 0 h 298216"/>
              <a:gd name="connsiteX2" fmla="*/ 531309 w 604057"/>
              <a:gd name="connsiteY2" fmla="*/ 85347 h 298216"/>
              <a:gd name="connsiteX3" fmla="*/ 531307 w 604057"/>
              <a:gd name="connsiteY3" fmla="*/ 85349 h 298216"/>
              <a:gd name="connsiteX4" fmla="*/ 349864 w 604057"/>
              <a:gd name="connsiteY4" fmla="*/ 298216 h 298216"/>
              <a:gd name="connsiteX5" fmla="*/ 287388 w 604057"/>
              <a:gd name="connsiteY5" fmla="*/ 244963 h 298216"/>
              <a:gd name="connsiteX6" fmla="*/ 287389 w 604057"/>
              <a:gd name="connsiteY6" fmla="*/ 244963 h 29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4057" h="298216">
                <a:moveTo>
                  <a:pt x="0" y="0"/>
                </a:moveTo>
                <a:lnTo>
                  <a:pt x="604057" y="0"/>
                </a:lnTo>
                <a:lnTo>
                  <a:pt x="531309" y="85347"/>
                </a:lnTo>
                <a:lnTo>
                  <a:pt x="531307" y="85349"/>
                </a:lnTo>
                <a:lnTo>
                  <a:pt x="349864" y="298216"/>
                </a:lnTo>
                <a:lnTo>
                  <a:pt x="287388" y="244963"/>
                </a:lnTo>
                <a:lnTo>
                  <a:pt x="287389" y="244963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90" name="Frihandsfigur: Form 89">
            <a:extLst>
              <a:ext uri="{FF2B5EF4-FFF2-40B4-BE49-F238E27FC236}">
                <a16:creationId xmlns:a16="http://schemas.microsoft.com/office/drawing/2014/main" id="{1054CC82-9031-2453-9D33-70EAD6F43EA5}"/>
              </a:ext>
            </a:extLst>
          </p:cNvPr>
          <p:cNvSpPr/>
          <p:nvPr userDrawn="1"/>
        </p:nvSpPr>
        <p:spPr>
          <a:xfrm>
            <a:off x="0" y="-5833"/>
            <a:ext cx="1648256" cy="837071"/>
          </a:xfrm>
          <a:custGeom>
            <a:avLst/>
            <a:gdLst>
              <a:gd name="connsiteX0" fmla="*/ 0 w 1648256"/>
              <a:gd name="connsiteY0" fmla="*/ 0 h 837071"/>
              <a:gd name="connsiteX1" fmla="*/ 1543389 w 1648256"/>
              <a:gd name="connsiteY1" fmla="*/ 0 h 837071"/>
              <a:gd name="connsiteX2" fmla="*/ 1648256 w 1648256"/>
              <a:gd name="connsiteY2" fmla="*/ 370328 h 837071"/>
              <a:gd name="connsiteX3" fmla="*/ 0 w 1648256"/>
              <a:gd name="connsiteY3" fmla="*/ 837071 h 837071"/>
              <a:gd name="connsiteX4" fmla="*/ 0 w 1648256"/>
              <a:gd name="connsiteY4" fmla="*/ 0 h 83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8256" h="837071">
                <a:moveTo>
                  <a:pt x="0" y="0"/>
                </a:moveTo>
                <a:lnTo>
                  <a:pt x="1543389" y="0"/>
                </a:lnTo>
                <a:lnTo>
                  <a:pt x="1648256" y="370328"/>
                </a:lnTo>
                <a:lnTo>
                  <a:pt x="0" y="837071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9" name="Frihandsfigur: Form 88">
            <a:extLst>
              <a:ext uri="{FF2B5EF4-FFF2-40B4-BE49-F238E27FC236}">
                <a16:creationId xmlns:a16="http://schemas.microsoft.com/office/drawing/2014/main" id="{A0BED74C-561D-CE82-6B36-C4EDCCD485AD}"/>
              </a:ext>
            </a:extLst>
          </p:cNvPr>
          <p:cNvSpPr/>
          <p:nvPr userDrawn="1"/>
        </p:nvSpPr>
        <p:spPr>
          <a:xfrm>
            <a:off x="1961760" y="-5833"/>
            <a:ext cx="787942" cy="723551"/>
          </a:xfrm>
          <a:custGeom>
            <a:avLst/>
            <a:gdLst>
              <a:gd name="connsiteX0" fmla="*/ 86377 w 787942"/>
              <a:gd name="connsiteY0" fmla="*/ 0 h 723551"/>
              <a:gd name="connsiteX1" fmla="*/ 563621 w 787942"/>
              <a:gd name="connsiteY1" fmla="*/ 0 h 723551"/>
              <a:gd name="connsiteX2" fmla="*/ 787942 w 787942"/>
              <a:gd name="connsiteY2" fmla="*/ 30838 h 723551"/>
              <a:gd name="connsiteX3" fmla="*/ 692713 w 787942"/>
              <a:gd name="connsiteY3" fmla="*/ 723551 h 723551"/>
              <a:gd name="connsiteX4" fmla="*/ 0 w 787942"/>
              <a:gd name="connsiteY4" fmla="*/ 628322 h 723551"/>
              <a:gd name="connsiteX5" fmla="*/ 86377 w 787942"/>
              <a:gd name="connsiteY5" fmla="*/ 0 h 72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7942" h="723551">
                <a:moveTo>
                  <a:pt x="86377" y="0"/>
                </a:moveTo>
                <a:lnTo>
                  <a:pt x="563621" y="0"/>
                </a:lnTo>
                <a:lnTo>
                  <a:pt x="787942" y="30838"/>
                </a:lnTo>
                <a:lnTo>
                  <a:pt x="692713" y="723551"/>
                </a:lnTo>
                <a:lnTo>
                  <a:pt x="0" y="628322"/>
                </a:lnTo>
                <a:lnTo>
                  <a:pt x="86377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7" name="Frihandsfigur: Form 86">
            <a:extLst>
              <a:ext uri="{FF2B5EF4-FFF2-40B4-BE49-F238E27FC236}">
                <a16:creationId xmlns:a16="http://schemas.microsoft.com/office/drawing/2014/main" id="{CB664242-1007-DA4D-409C-9200F070381D}"/>
              </a:ext>
            </a:extLst>
          </p:cNvPr>
          <p:cNvSpPr/>
          <p:nvPr userDrawn="1"/>
        </p:nvSpPr>
        <p:spPr>
          <a:xfrm>
            <a:off x="5571534" y="-5834"/>
            <a:ext cx="788032" cy="378752"/>
          </a:xfrm>
          <a:custGeom>
            <a:avLst/>
            <a:gdLst>
              <a:gd name="connsiteX0" fmla="*/ 0 w 788032"/>
              <a:gd name="connsiteY0" fmla="*/ 0 h 378752"/>
              <a:gd name="connsiteX1" fmla="*/ 788032 w 788032"/>
              <a:gd name="connsiteY1" fmla="*/ 0 h 378752"/>
              <a:gd name="connsiteX2" fmla="*/ 285410 w 788032"/>
              <a:gd name="connsiteY2" fmla="*/ 378752 h 378752"/>
              <a:gd name="connsiteX3" fmla="*/ 0 w 788032"/>
              <a:gd name="connsiteY3" fmla="*/ 0 h 37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032" h="378752">
                <a:moveTo>
                  <a:pt x="0" y="0"/>
                </a:moveTo>
                <a:lnTo>
                  <a:pt x="788032" y="0"/>
                </a:lnTo>
                <a:lnTo>
                  <a:pt x="285410" y="378752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6" name="Frihandsfigur: Form 85">
            <a:extLst>
              <a:ext uri="{FF2B5EF4-FFF2-40B4-BE49-F238E27FC236}">
                <a16:creationId xmlns:a16="http://schemas.microsoft.com/office/drawing/2014/main" id="{91257128-1C7F-8927-BB9C-6BCC0299E7D0}"/>
              </a:ext>
            </a:extLst>
          </p:cNvPr>
          <p:cNvSpPr/>
          <p:nvPr userDrawn="1"/>
        </p:nvSpPr>
        <p:spPr>
          <a:xfrm>
            <a:off x="6701306" y="-5833"/>
            <a:ext cx="833961" cy="547485"/>
          </a:xfrm>
          <a:custGeom>
            <a:avLst/>
            <a:gdLst>
              <a:gd name="connsiteX0" fmla="*/ 0 w 833961"/>
              <a:gd name="connsiteY0" fmla="*/ 0 h 547485"/>
              <a:gd name="connsiteX1" fmla="*/ 730003 w 833961"/>
              <a:gd name="connsiteY1" fmla="*/ 0 h 547485"/>
              <a:gd name="connsiteX2" fmla="*/ 833961 w 833961"/>
              <a:gd name="connsiteY2" fmla="*/ 346602 h 547485"/>
              <a:gd name="connsiteX3" fmla="*/ 164210 w 833961"/>
              <a:gd name="connsiteY3" fmla="*/ 547485 h 547485"/>
              <a:gd name="connsiteX4" fmla="*/ 0 w 833961"/>
              <a:gd name="connsiteY4" fmla="*/ 0 h 54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3961" h="547485">
                <a:moveTo>
                  <a:pt x="0" y="0"/>
                </a:moveTo>
                <a:lnTo>
                  <a:pt x="730003" y="0"/>
                </a:lnTo>
                <a:lnTo>
                  <a:pt x="833961" y="346602"/>
                </a:lnTo>
                <a:lnTo>
                  <a:pt x="164210" y="547485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5" name="Frihandsfigur: Form 84">
            <a:extLst>
              <a:ext uri="{FF2B5EF4-FFF2-40B4-BE49-F238E27FC236}">
                <a16:creationId xmlns:a16="http://schemas.microsoft.com/office/drawing/2014/main" id="{A20E2FC7-1047-D050-0D28-4BA3557EE7F8}"/>
              </a:ext>
            </a:extLst>
          </p:cNvPr>
          <p:cNvSpPr/>
          <p:nvPr userDrawn="1"/>
        </p:nvSpPr>
        <p:spPr>
          <a:xfrm>
            <a:off x="7732959" y="-5833"/>
            <a:ext cx="865013" cy="426883"/>
          </a:xfrm>
          <a:custGeom>
            <a:avLst/>
            <a:gdLst>
              <a:gd name="connsiteX0" fmla="*/ 0 w 865013"/>
              <a:gd name="connsiteY0" fmla="*/ 0 h 426883"/>
              <a:gd name="connsiteX1" fmla="*/ 865013 w 865013"/>
              <a:gd name="connsiteY1" fmla="*/ 0 h 426883"/>
              <a:gd name="connsiteX2" fmla="*/ 502026 w 865013"/>
              <a:gd name="connsiteY2" fmla="*/ 426883 h 426883"/>
              <a:gd name="connsiteX3" fmla="*/ 0 w 865013"/>
              <a:gd name="connsiteY3" fmla="*/ 0 h 42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5013" h="426883">
                <a:moveTo>
                  <a:pt x="0" y="0"/>
                </a:moveTo>
                <a:lnTo>
                  <a:pt x="865013" y="0"/>
                </a:lnTo>
                <a:lnTo>
                  <a:pt x="502026" y="426883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4" name="Frihandsfigur: Form 83">
            <a:extLst>
              <a:ext uri="{FF2B5EF4-FFF2-40B4-BE49-F238E27FC236}">
                <a16:creationId xmlns:a16="http://schemas.microsoft.com/office/drawing/2014/main" id="{9BAAE447-488E-7721-529E-7A60D26C7616}"/>
              </a:ext>
            </a:extLst>
          </p:cNvPr>
          <p:cNvSpPr/>
          <p:nvPr userDrawn="1"/>
        </p:nvSpPr>
        <p:spPr>
          <a:xfrm>
            <a:off x="8741873" y="-5833"/>
            <a:ext cx="1625915" cy="1120333"/>
          </a:xfrm>
          <a:custGeom>
            <a:avLst/>
            <a:gdLst>
              <a:gd name="connsiteX0" fmla="*/ 185272 w 1625915"/>
              <a:gd name="connsiteY0" fmla="*/ 0 h 1120333"/>
              <a:gd name="connsiteX1" fmla="*/ 1625915 w 1625915"/>
              <a:gd name="connsiteY1" fmla="*/ 0 h 1120333"/>
              <a:gd name="connsiteX2" fmla="*/ 1468233 w 1625915"/>
              <a:gd name="connsiteY2" fmla="*/ 685710 h 1120333"/>
              <a:gd name="connsiteX3" fmla="*/ 1417135 w 1625915"/>
              <a:gd name="connsiteY3" fmla="*/ 719147 h 1120333"/>
              <a:gd name="connsiteX4" fmla="*/ 1449256 w 1625915"/>
              <a:gd name="connsiteY4" fmla="*/ 768234 h 1120333"/>
              <a:gd name="connsiteX5" fmla="*/ 1368289 w 1625915"/>
              <a:gd name="connsiteY5" fmla="*/ 1120333 h 1120333"/>
              <a:gd name="connsiteX6" fmla="*/ 0 w 1625915"/>
              <a:gd name="connsiteY6" fmla="*/ 805688 h 1120333"/>
              <a:gd name="connsiteX7" fmla="*/ 185272 w 1625915"/>
              <a:gd name="connsiteY7" fmla="*/ 0 h 112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25915" h="1120333">
                <a:moveTo>
                  <a:pt x="185272" y="0"/>
                </a:moveTo>
                <a:lnTo>
                  <a:pt x="1625915" y="0"/>
                </a:lnTo>
                <a:lnTo>
                  <a:pt x="1468233" y="685710"/>
                </a:lnTo>
                <a:lnTo>
                  <a:pt x="1417135" y="719147"/>
                </a:lnTo>
                <a:lnTo>
                  <a:pt x="1449256" y="768234"/>
                </a:lnTo>
                <a:lnTo>
                  <a:pt x="1368289" y="1120333"/>
                </a:lnTo>
                <a:lnTo>
                  <a:pt x="0" y="805688"/>
                </a:lnTo>
                <a:lnTo>
                  <a:pt x="185272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1" name="Frihandsfigur: Form 80">
            <a:extLst>
              <a:ext uri="{FF2B5EF4-FFF2-40B4-BE49-F238E27FC236}">
                <a16:creationId xmlns:a16="http://schemas.microsoft.com/office/drawing/2014/main" id="{AFEF2C1A-E234-5EF4-E3DB-7F161B294251}"/>
              </a:ext>
            </a:extLst>
          </p:cNvPr>
          <p:cNvSpPr/>
          <p:nvPr userDrawn="1"/>
        </p:nvSpPr>
        <p:spPr>
          <a:xfrm>
            <a:off x="0" y="2129998"/>
            <a:ext cx="475342" cy="919819"/>
          </a:xfrm>
          <a:custGeom>
            <a:avLst/>
            <a:gdLst>
              <a:gd name="connsiteX0" fmla="*/ 0 w 475342"/>
              <a:gd name="connsiteY0" fmla="*/ 0 h 919819"/>
              <a:gd name="connsiteX1" fmla="*/ 475342 w 475342"/>
              <a:gd name="connsiteY1" fmla="*/ 365525 h 919819"/>
              <a:gd name="connsiteX2" fmla="*/ 49104 w 475342"/>
              <a:gd name="connsiteY2" fmla="*/ 919819 h 919819"/>
              <a:gd name="connsiteX3" fmla="*/ 0 w 475342"/>
              <a:gd name="connsiteY3" fmla="*/ 882059 h 919819"/>
              <a:gd name="connsiteX4" fmla="*/ 0 w 475342"/>
              <a:gd name="connsiteY4" fmla="*/ 0 h 91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342" h="919819">
                <a:moveTo>
                  <a:pt x="0" y="0"/>
                </a:moveTo>
                <a:lnTo>
                  <a:pt x="475342" y="365525"/>
                </a:lnTo>
                <a:lnTo>
                  <a:pt x="49104" y="919819"/>
                </a:lnTo>
                <a:lnTo>
                  <a:pt x="0" y="882059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20" name="Frihandsfigur: Form 119">
            <a:extLst>
              <a:ext uri="{FF2B5EF4-FFF2-40B4-BE49-F238E27FC236}">
                <a16:creationId xmlns:a16="http://schemas.microsoft.com/office/drawing/2014/main" id="{82137259-13FD-29F8-729A-AC2468C6217E}"/>
              </a:ext>
            </a:extLst>
          </p:cNvPr>
          <p:cNvSpPr/>
          <p:nvPr userDrawn="1"/>
        </p:nvSpPr>
        <p:spPr>
          <a:xfrm>
            <a:off x="1" y="5545486"/>
            <a:ext cx="1392147" cy="1312514"/>
          </a:xfrm>
          <a:custGeom>
            <a:avLst/>
            <a:gdLst>
              <a:gd name="connsiteX0" fmla="*/ 965439 w 1392147"/>
              <a:gd name="connsiteY0" fmla="*/ 0 h 1312514"/>
              <a:gd name="connsiteX1" fmla="*/ 1392147 w 1392147"/>
              <a:gd name="connsiteY1" fmla="*/ 1312514 h 1312514"/>
              <a:gd name="connsiteX2" fmla="*/ 0 w 1392147"/>
              <a:gd name="connsiteY2" fmla="*/ 1312514 h 1312514"/>
              <a:gd name="connsiteX3" fmla="*/ 0 w 1392147"/>
              <a:gd name="connsiteY3" fmla="*/ 313872 h 1312514"/>
              <a:gd name="connsiteX4" fmla="*/ 965439 w 1392147"/>
              <a:gd name="connsiteY4" fmla="*/ 0 h 131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2147" h="1312514">
                <a:moveTo>
                  <a:pt x="965439" y="0"/>
                </a:moveTo>
                <a:lnTo>
                  <a:pt x="1392147" y="1312514"/>
                </a:lnTo>
                <a:lnTo>
                  <a:pt x="0" y="1312514"/>
                </a:lnTo>
                <a:lnTo>
                  <a:pt x="0" y="313872"/>
                </a:lnTo>
                <a:lnTo>
                  <a:pt x="965439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sp>
        <p:nvSpPr>
          <p:cNvPr id="123" name="Frihandsfigur: Form 122">
            <a:extLst>
              <a:ext uri="{FF2B5EF4-FFF2-40B4-BE49-F238E27FC236}">
                <a16:creationId xmlns:a16="http://schemas.microsoft.com/office/drawing/2014/main" id="{D7A6562B-A696-4A1B-814E-A224AF9F6679}"/>
              </a:ext>
            </a:extLst>
          </p:cNvPr>
          <p:cNvSpPr/>
          <p:nvPr userDrawn="1"/>
        </p:nvSpPr>
        <p:spPr>
          <a:xfrm>
            <a:off x="10159007" y="679876"/>
            <a:ext cx="51098" cy="82524"/>
          </a:xfrm>
          <a:custGeom>
            <a:avLst/>
            <a:gdLst>
              <a:gd name="connsiteX0" fmla="*/ 51098 w 51098"/>
              <a:gd name="connsiteY0" fmla="*/ 0 h 82524"/>
              <a:gd name="connsiteX1" fmla="*/ 32121 w 51098"/>
              <a:gd name="connsiteY1" fmla="*/ 82524 h 82524"/>
              <a:gd name="connsiteX2" fmla="*/ 0 w 51098"/>
              <a:gd name="connsiteY2" fmla="*/ 33437 h 82524"/>
              <a:gd name="connsiteX3" fmla="*/ 51098 w 51098"/>
              <a:gd name="connsiteY3" fmla="*/ 0 h 82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98" h="82524">
                <a:moveTo>
                  <a:pt x="51098" y="0"/>
                </a:moveTo>
                <a:lnTo>
                  <a:pt x="32121" y="82524"/>
                </a:lnTo>
                <a:lnTo>
                  <a:pt x="0" y="33437"/>
                </a:lnTo>
                <a:lnTo>
                  <a:pt x="51098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2E6E2FE-3C79-53EA-3BD9-BBE9D0ABAC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2927067"/>
            <a:ext cx="9886268" cy="963793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5500">
                <a:solidFill>
                  <a:schemeClr val="bg2"/>
                </a:solidFill>
              </a:defRPr>
            </a:lvl1pPr>
          </a:lstStyle>
          <a:p>
            <a:r>
              <a:rPr lang="sv-SE"/>
              <a:t>Titel på presentation</a:t>
            </a:r>
          </a:p>
        </p:txBody>
      </p:sp>
      <p:grpSp>
        <p:nvGrpSpPr>
          <p:cNvPr id="32" name="Grupp 31">
            <a:extLst>
              <a:ext uri="{FF2B5EF4-FFF2-40B4-BE49-F238E27FC236}">
                <a16:creationId xmlns:a16="http://schemas.microsoft.com/office/drawing/2014/main" id="{BA9DF3BD-4D89-1F3D-C5D9-96F34E6836F8}"/>
              </a:ext>
            </a:extLst>
          </p:cNvPr>
          <p:cNvGrpSpPr/>
          <p:nvPr userDrawn="1"/>
        </p:nvGrpSpPr>
        <p:grpSpPr>
          <a:xfrm>
            <a:off x="9208788" y="6384351"/>
            <a:ext cx="2509525" cy="198766"/>
            <a:chOff x="9477057" y="6489404"/>
            <a:chExt cx="2509525" cy="198766"/>
          </a:xfrm>
        </p:grpSpPr>
        <p:sp>
          <p:nvSpPr>
            <p:cNvPr id="34" name="Frihandsfigur: Form 33">
              <a:extLst>
                <a:ext uri="{FF2B5EF4-FFF2-40B4-BE49-F238E27FC236}">
                  <a16:creationId xmlns:a16="http://schemas.microsoft.com/office/drawing/2014/main" id="{EA29421C-A103-435E-33E1-A7975326FD24}"/>
                </a:ext>
              </a:extLst>
            </p:cNvPr>
            <p:cNvSpPr/>
            <p:nvPr/>
          </p:nvSpPr>
          <p:spPr>
            <a:xfrm>
              <a:off x="11747039" y="6489404"/>
              <a:ext cx="239543" cy="198766"/>
            </a:xfrm>
            <a:custGeom>
              <a:avLst/>
              <a:gdLst>
                <a:gd name="csX0" fmla="*/ 239544 w 239543"/>
                <a:gd name="csY0" fmla="*/ 28388 h 198766"/>
                <a:gd name="csX1" fmla="*/ 239544 w 239543"/>
                <a:gd name="csY1" fmla="*/ 85270 h 198766"/>
                <a:gd name="csX2" fmla="*/ 213178 w 239543"/>
                <a:gd name="csY2" fmla="*/ 85270 h 198766"/>
                <a:gd name="csX3" fmla="*/ 213178 w 239543"/>
                <a:gd name="csY3" fmla="*/ 113604 h 198766"/>
                <a:gd name="csX4" fmla="*/ 186812 w 239543"/>
                <a:gd name="csY4" fmla="*/ 113604 h 198766"/>
                <a:gd name="csX5" fmla="*/ 186812 w 239543"/>
                <a:gd name="csY5" fmla="*/ 141991 h 198766"/>
                <a:gd name="csX6" fmla="*/ 160447 w 239543"/>
                <a:gd name="csY6" fmla="*/ 141991 h 198766"/>
                <a:gd name="csX7" fmla="*/ 160447 w 239543"/>
                <a:gd name="csY7" fmla="*/ 170432 h 198766"/>
                <a:gd name="csX8" fmla="*/ 134081 w 239543"/>
                <a:gd name="csY8" fmla="*/ 170432 h 198766"/>
                <a:gd name="csX9" fmla="*/ 134081 w 239543"/>
                <a:gd name="csY9" fmla="*/ 198766 h 198766"/>
                <a:gd name="csX10" fmla="*/ 105463 w 239543"/>
                <a:gd name="csY10" fmla="*/ 198766 h 198766"/>
                <a:gd name="csX11" fmla="*/ 105463 w 239543"/>
                <a:gd name="csY11" fmla="*/ 170432 h 198766"/>
                <a:gd name="csX12" fmla="*/ 79152 w 239543"/>
                <a:gd name="csY12" fmla="*/ 170432 h 198766"/>
                <a:gd name="csX13" fmla="*/ 79152 w 239543"/>
                <a:gd name="csY13" fmla="*/ 141991 h 198766"/>
                <a:gd name="csX14" fmla="*/ 52731 w 239543"/>
                <a:gd name="csY14" fmla="*/ 141991 h 198766"/>
                <a:gd name="csX15" fmla="*/ 52731 w 239543"/>
                <a:gd name="csY15" fmla="*/ 113604 h 198766"/>
                <a:gd name="csX16" fmla="*/ 26421 w 239543"/>
                <a:gd name="csY16" fmla="*/ 113604 h 198766"/>
                <a:gd name="csX17" fmla="*/ 26421 w 239543"/>
                <a:gd name="csY17" fmla="*/ 85270 h 198766"/>
                <a:gd name="csX18" fmla="*/ 0 w 239543"/>
                <a:gd name="csY18" fmla="*/ 85270 h 198766"/>
                <a:gd name="csX19" fmla="*/ 0 w 239543"/>
                <a:gd name="csY19" fmla="*/ 28388 h 198766"/>
                <a:gd name="csX20" fmla="*/ 26421 w 239543"/>
                <a:gd name="csY20" fmla="*/ 28388 h 198766"/>
                <a:gd name="csX21" fmla="*/ 26421 w 239543"/>
                <a:gd name="csY21" fmla="*/ 0 h 198766"/>
                <a:gd name="csX22" fmla="*/ 105463 w 239543"/>
                <a:gd name="csY22" fmla="*/ 0 h 198766"/>
                <a:gd name="csX23" fmla="*/ 105463 w 239543"/>
                <a:gd name="csY23" fmla="*/ 28388 h 198766"/>
                <a:gd name="csX24" fmla="*/ 134081 w 239543"/>
                <a:gd name="csY24" fmla="*/ 28388 h 198766"/>
                <a:gd name="csX25" fmla="*/ 134081 w 239543"/>
                <a:gd name="csY25" fmla="*/ 0 h 198766"/>
                <a:gd name="csX26" fmla="*/ 213178 w 239543"/>
                <a:gd name="csY26" fmla="*/ 0 h 198766"/>
                <a:gd name="csX27" fmla="*/ 213178 w 239543"/>
                <a:gd name="csY27" fmla="*/ 28388 h 198766"/>
                <a:gd name="csX28" fmla="*/ 239544 w 239543"/>
                <a:gd name="csY28" fmla="*/ 28388 h 1987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39543" h="198766">
                  <a:moveTo>
                    <a:pt x="239544" y="28388"/>
                  </a:moveTo>
                  <a:lnTo>
                    <a:pt x="239544" y="85270"/>
                  </a:lnTo>
                  <a:lnTo>
                    <a:pt x="213178" y="85270"/>
                  </a:lnTo>
                  <a:lnTo>
                    <a:pt x="213178" y="113604"/>
                  </a:lnTo>
                  <a:lnTo>
                    <a:pt x="186812" y="113604"/>
                  </a:lnTo>
                  <a:lnTo>
                    <a:pt x="186812" y="141991"/>
                  </a:lnTo>
                  <a:lnTo>
                    <a:pt x="160447" y="141991"/>
                  </a:lnTo>
                  <a:lnTo>
                    <a:pt x="160447" y="170432"/>
                  </a:lnTo>
                  <a:lnTo>
                    <a:pt x="134081" y="170432"/>
                  </a:lnTo>
                  <a:lnTo>
                    <a:pt x="134081" y="198766"/>
                  </a:lnTo>
                  <a:lnTo>
                    <a:pt x="105463" y="198766"/>
                  </a:lnTo>
                  <a:lnTo>
                    <a:pt x="105463" y="170432"/>
                  </a:lnTo>
                  <a:lnTo>
                    <a:pt x="79152" y="170432"/>
                  </a:lnTo>
                  <a:lnTo>
                    <a:pt x="79152" y="141991"/>
                  </a:lnTo>
                  <a:lnTo>
                    <a:pt x="52731" y="141991"/>
                  </a:lnTo>
                  <a:lnTo>
                    <a:pt x="52731" y="113604"/>
                  </a:lnTo>
                  <a:lnTo>
                    <a:pt x="26421" y="113604"/>
                  </a:lnTo>
                  <a:lnTo>
                    <a:pt x="26421" y="85270"/>
                  </a:lnTo>
                  <a:lnTo>
                    <a:pt x="0" y="85270"/>
                  </a:lnTo>
                  <a:lnTo>
                    <a:pt x="0" y="28388"/>
                  </a:lnTo>
                  <a:lnTo>
                    <a:pt x="26421" y="28388"/>
                  </a:lnTo>
                  <a:lnTo>
                    <a:pt x="26421" y="0"/>
                  </a:lnTo>
                  <a:lnTo>
                    <a:pt x="105463" y="0"/>
                  </a:lnTo>
                  <a:lnTo>
                    <a:pt x="105463" y="28388"/>
                  </a:lnTo>
                  <a:lnTo>
                    <a:pt x="134081" y="28388"/>
                  </a:lnTo>
                  <a:lnTo>
                    <a:pt x="134081" y="0"/>
                  </a:lnTo>
                  <a:lnTo>
                    <a:pt x="213178" y="0"/>
                  </a:lnTo>
                  <a:lnTo>
                    <a:pt x="213178" y="28388"/>
                  </a:lnTo>
                  <a:lnTo>
                    <a:pt x="239544" y="28388"/>
                  </a:lnTo>
                  <a:close/>
                </a:path>
              </a:pathLst>
            </a:custGeom>
            <a:solidFill>
              <a:srgbClr val="FF4069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5" name="Frihandsfigur: Form 34">
              <a:extLst>
                <a:ext uri="{FF2B5EF4-FFF2-40B4-BE49-F238E27FC236}">
                  <a16:creationId xmlns:a16="http://schemas.microsoft.com/office/drawing/2014/main" id="{0654B5C0-07FA-8E33-2BF9-C492D71D8A64}"/>
                </a:ext>
              </a:extLst>
            </p:cNvPr>
            <p:cNvSpPr/>
            <p:nvPr/>
          </p:nvSpPr>
          <p:spPr>
            <a:xfrm>
              <a:off x="11916000" y="6517791"/>
              <a:ext cx="36637" cy="37653"/>
            </a:xfrm>
            <a:custGeom>
              <a:avLst/>
              <a:gdLst>
                <a:gd name="csX0" fmla="*/ 36638 w 36637"/>
                <a:gd name="csY0" fmla="*/ 19121 h 37653"/>
                <a:gd name="csX1" fmla="*/ 36638 w 36637"/>
                <a:gd name="csY1" fmla="*/ 37654 h 37653"/>
                <a:gd name="csX2" fmla="*/ 0 w 36637"/>
                <a:gd name="csY2" fmla="*/ 37654 h 37653"/>
                <a:gd name="csX3" fmla="*/ 0 w 36637"/>
                <a:gd name="csY3" fmla="*/ 0 h 37653"/>
                <a:gd name="csX4" fmla="*/ 18676 w 36637"/>
                <a:gd name="csY4" fmla="*/ 0 h 37653"/>
                <a:gd name="csX5" fmla="*/ 18676 w 36637"/>
                <a:gd name="csY5" fmla="*/ 19121 h 37653"/>
                <a:gd name="csX6" fmla="*/ 36638 w 36637"/>
                <a:gd name="csY6" fmla="*/ 19121 h 376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6637" h="37653">
                  <a:moveTo>
                    <a:pt x="36638" y="19121"/>
                  </a:moveTo>
                  <a:lnTo>
                    <a:pt x="36638" y="37654"/>
                  </a:lnTo>
                  <a:lnTo>
                    <a:pt x="0" y="37654"/>
                  </a:lnTo>
                  <a:lnTo>
                    <a:pt x="0" y="0"/>
                  </a:lnTo>
                  <a:lnTo>
                    <a:pt x="18676" y="0"/>
                  </a:lnTo>
                  <a:lnTo>
                    <a:pt x="18676" y="19121"/>
                  </a:lnTo>
                  <a:lnTo>
                    <a:pt x="36638" y="19121"/>
                  </a:lnTo>
                  <a:close/>
                </a:path>
              </a:pathLst>
            </a:custGeom>
            <a:solidFill>
              <a:srgbClr val="FFFFFF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6" name="Frihandsfigur: Form 35">
              <a:extLst>
                <a:ext uri="{FF2B5EF4-FFF2-40B4-BE49-F238E27FC236}">
                  <a16:creationId xmlns:a16="http://schemas.microsoft.com/office/drawing/2014/main" id="{370BFE51-E53F-5BAF-90C2-86CB866FCB49}"/>
                </a:ext>
              </a:extLst>
            </p:cNvPr>
            <p:cNvSpPr/>
            <p:nvPr/>
          </p:nvSpPr>
          <p:spPr>
            <a:xfrm>
              <a:off x="10489667" y="6514684"/>
              <a:ext cx="111669" cy="148150"/>
            </a:xfrm>
            <a:custGeom>
              <a:avLst/>
              <a:gdLst>
                <a:gd name="csX0" fmla="*/ 111615 w 111669"/>
                <a:gd name="csY0" fmla="*/ 106855 h 148150"/>
                <a:gd name="csX1" fmla="*/ 57071 w 111669"/>
                <a:gd name="csY1" fmla="*/ 148151 h 148150"/>
                <a:gd name="csX2" fmla="*/ 0 w 111669"/>
                <a:gd name="csY2" fmla="*/ 103266 h 148150"/>
                <a:gd name="csX3" fmla="*/ 0 w 111669"/>
                <a:gd name="csY3" fmla="*/ 101713 h 148150"/>
                <a:gd name="csX4" fmla="*/ 22905 w 111669"/>
                <a:gd name="csY4" fmla="*/ 101713 h 148150"/>
                <a:gd name="csX5" fmla="*/ 22905 w 111669"/>
                <a:gd name="csY5" fmla="*/ 102998 h 148150"/>
                <a:gd name="csX6" fmla="*/ 56576 w 111669"/>
                <a:gd name="csY6" fmla="*/ 128226 h 148150"/>
                <a:gd name="csX7" fmla="*/ 88655 w 111669"/>
                <a:gd name="csY7" fmla="*/ 107176 h 148150"/>
                <a:gd name="csX8" fmla="*/ 68057 w 111669"/>
                <a:gd name="csY8" fmla="*/ 86341 h 148150"/>
                <a:gd name="csX9" fmla="*/ 40263 w 111669"/>
                <a:gd name="csY9" fmla="*/ 78735 h 148150"/>
                <a:gd name="csX10" fmla="*/ 4834 w 111669"/>
                <a:gd name="csY10" fmla="*/ 38296 h 148150"/>
                <a:gd name="csX11" fmla="*/ 55093 w 111669"/>
                <a:gd name="csY11" fmla="*/ 0 h 148150"/>
                <a:gd name="csX12" fmla="*/ 107935 w 111669"/>
                <a:gd name="csY12" fmla="*/ 42313 h 148150"/>
                <a:gd name="csX13" fmla="*/ 107935 w 111669"/>
                <a:gd name="csY13" fmla="*/ 43920 h 148150"/>
                <a:gd name="csX14" fmla="*/ 85030 w 111669"/>
                <a:gd name="csY14" fmla="*/ 43920 h 148150"/>
                <a:gd name="csX15" fmla="*/ 85030 w 111669"/>
                <a:gd name="csY15" fmla="*/ 42474 h 148150"/>
                <a:gd name="csX16" fmla="*/ 54984 w 111669"/>
                <a:gd name="csY16" fmla="*/ 19978 h 148150"/>
                <a:gd name="csX17" fmla="*/ 27190 w 111669"/>
                <a:gd name="csY17" fmla="*/ 38296 h 148150"/>
                <a:gd name="csX18" fmla="*/ 49161 w 111669"/>
                <a:gd name="csY18" fmla="*/ 59400 h 148150"/>
                <a:gd name="csX19" fmla="*/ 71957 w 111669"/>
                <a:gd name="csY19" fmla="*/ 65773 h 148150"/>
                <a:gd name="csX20" fmla="*/ 99421 w 111669"/>
                <a:gd name="csY20" fmla="*/ 78092 h 148150"/>
                <a:gd name="csX21" fmla="*/ 111615 w 111669"/>
                <a:gd name="csY21" fmla="*/ 106855 h 148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1669" h="148150">
                  <a:moveTo>
                    <a:pt x="111615" y="106855"/>
                  </a:moveTo>
                  <a:cubicBezTo>
                    <a:pt x="111615" y="130797"/>
                    <a:pt x="88710" y="148151"/>
                    <a:pt x="57071" y="148151"/>
                  </a:cubicBezTo>
                  <a:cubicBezTo>
                    <a:pt x="24114" y="148151"/>
                    <a:pt x="2142" y="130958"/>
                    <a:pt x="0" y="103266"/>
                  </a:cubicBezTo>
                  <a:lnTo>
                    <a:pt x="0" y="101713"/>
                  </a:lnTo>
                  <a:lnTo>
                    <a:pt x="22905" y="101713"/>
                  </a:lnTo>
                  <a:lnTo>
                    <a:pt x="22905" y="102998"/>
                  </a:lnTo>
                  <a:cubicBezTo>
                    <a:pt x="25267" y="123780"/>
                    <a:pt x="42460" y="128226"/>
                    <a:pt x="56576" y="128226"/>
                  </a:cubicBezTo>
                  <a:cubicBezTo>
                    <a:pt x="70693" y="128226"/>
                    <a:pt x="88655" y="122870"/>
                    <a:pt x="88655" y="107176"/>
                  </a:cubicBezTo>
                  <a:cubicBezTo>
                    <a:pt x="88655" y="96464"/>
                    <a:pt x="82613" y="90358"/>
                    <a:pt x="68057" y="86341"/>
                  </a:cubicBezTo>
                  <a:lnTo>
                    <a:pt x="40263" y="78735"/>
                  </a:lnTo>
                  <a:cubicBezTo>
                    <a:pt x="15984" y="72147"/>
                    <a:pt x="4834" y="59400"/>
                    <a:pt x="4834" y="38296"/>
                  </a:cubicBezTo>
                  <a:cubicBezTo>
                    <a:pt x="4834" y="16068"/>
                    <a:pt x="25981" y="0"/>
                    <a:pt x="55093" y="0"/>
                  </a:cubicBezTo>
                  <a:cubicBezTo>
                    <a:pt x="86293" y="0"/>
                    <a:pt x="105573" y="15533"/>
                    <a:pt x="107935" y="42313"/>
                  </a:cubicBezTo>
                  <a:lnTo>
                    <a:pt x="107935" y="43920"/>
                  </a:lnTo>
                  <a:lnTo>
                    <a:pt x="85030" y="43920"/>
                  </a:lnTo>
                  <a:lnTo>
                    <a:pt x="85030" y="42474"/>
                  </a:lnTo>
                  <a:cubicBezTo>
                    <a:pt x="83546" y="27584"/>
                    <a:pt x="73550" y="19978"/>
                    <a:pt x="54984" y="19978"/>
                  </a:cubicBezTo>
                  <a:cubicBezTo>
                    <a:pt x="37791" y="19978"/>
                    <a:pt x="27190" y="26995"/>
                    <a:pt x="27190" y="38296"/>
                  </a:cubicBezTo>
                  <a:cubicBezTo>
                    <a:pt x="27190" y="49598"/>
                    <a:pt x="32683" y="54954"/>
                    <a:pt x="49161" y="59400"/>
                  </a:cubicBezTo>
                  <a:lnTo>
                    <a:pt x="71957" y="65773"/>
                  </a:lnTo>
                  <a:cubicBezTo>
                    <a:pt x="81908" y="67921"/>
                    <a:pt x="91273" y="72122"/>
                    <a:pt x="99421" y="78092"/>
                  </a:cubicBezTo>
                  <a:cubicBezTo>
                    <a:pt x="107740" y="85387"/>
                    <a:pt x="112223" y="95962"/>
                    <a:pt x="111615" y="106855"/>
                  </a:cubicBez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7" name="Frihandsfigur: Form 36">
              <a:extLst>
                <a:ext uri="{FF2B5EF4-FFF2-40B4-BE49-F238E27FC236}">
                  <a16:creationId xmlns:a16="http://schemas.microsoft.com/office/drawing/2014/main" id="{FECB8050-A31E-B1C5-BA87-87D83EC6A4CA}"/>
                </a:ext>
              </a:extLst>
            </p:cNvPr>
            <p:cNvSpPr/>
            <p:nvPr/>
          </p:nvSpPr>
          <p:spPr>
            <a:xfrm>
              <a:off x="10609686" y="6517845"/>
              <a:ext cx="108099" cy="141991"/>
            </a:xfrm>
            <a:custGeom>
              <a:avLst/>
              <a:gdLst>
                <a:gd name="csX0" fmla="*/ 108100 w 108099"/>
                <a:gd name="csY0" fmla="*/ 0 h 141991"/>
                <a:gd name="csX1" fmla="*/ 108100 w 108099"/>
                <a:gd name="csY1" fmla="*/ 20246 h 141991"/>
                <a:gd name="csX2" fmla="*/ 65475 w 108099"/>
                <a:gd name="csY2" fmla="*/ 20246 h 141991"/>
                <a:gd name="csX3" fmla="*/ 65475 w 108099"/>
                <a:gd name="csY3" fmla="*/ 141991 h 141991"/>
                <a:gd name="csX4" fmla="*/ 42515 w 108099"/>
                <a:gd name="csY4" fmla="*/ 141991 h 141991"/>
                <a:gd name="csX5" fmla="*/ 42515 w 108099"/>
                <a:gd name="csY5" fmla="*/ 20246 h 141991"/>
                <a:gd name="csX6" fmla="*/ 0 w 108099"/>
                <a:gd name="csY6" fmla="*/ 20246 h 141991"/>
                <a:gd name="csX7" fmla="*/ 0 w 108099"/>
                <a:gd name="csY7" fmla="*/ 0 h 141991"/>
                <a:gd name="csX8" fmla="*/ 108100 w 108099"/>
                <a:gd name="csY8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8099" h="141991">
                  <a:moveTo>
                    <a:pt x="108100" y="0"/>
                  </a:moveTo>
                  <a:lnTo>
                    <a:pt x="108100" y="20246"/>
                  </a:lnTo>
                  <a:lnTo>
                    <a:pt x="65475" y="20246"/>
                  </a:lnTo>
                  <a:lnTo>
                    <a:pt x="65475" y="141991"/>
                  </a:lnTo>
                  <a:lnTo>
                    <a:pt x="42515" y="141991"/>
                  </a:lnTo>
                  <a:lnTo>
                    <a:pt x="42515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108100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8" name="Frihandsfigur: Form 37">
              <a:extLst>
                <a:ext uri="{FF2B5EF4-FFF2-40B4-BE49-F238E27FC236}">
                  <a16:creationId xmlns:a16="http://schemas.microsoft.com/office/drawing/2014/main" id="{8E17B4DC-F87B-FF90-E1C1-C36CDEED8EB0}"/>
                </a:ext>
              </a:extLst>
            </p:cNvPr>
            <p:cNvSpPr/>
            <p:nvPr/>
          </p:nvSpPr>
          <p:spPr>
            <a:xfrm>
              <a:off x="10864555" y="6517845"/>
              <a:ext cx="90467" cy="141991"/>
            </a:xfrm>
            <a:custGeom>
              <a:avLst/>
              <a:gdLst>
                <a:gd name="csX0" fmla="*/ 22960 w 90467"/>
                <a:gd name="csY0" fmla="*/ 20246 h 141991"/>
                <a:gd name="csX1" fmla="*/ 22960 w 90467"/>
                <a:gd name="csY1" fmla="*/ 59400 h 141991"/>
                <a:gd name="csX2" fmla="*/ 85469 w 90467"/>
                <a:gd name="csY2" fmla="*/ 59400 h 141991"/>
                <a:gd name="csX3" fmla="*/ 85469 w 90467"/>
                <a:gd name="csY3" fmla="*/ 79753 h 141991"/>
                <a:gd name="csX4" fmla="*/ 22960 w 90467"/>
                <a:gd name="csY4" fmla="*/ 79753 h 141991"/>
                <a:gd name="csX5" fmla="*/ 22960 w 90467"/>
                <a:gd name="csY5" fmla="*/ 141991 h 141991"/>
                <a:gd name="csX6" fmla="*/ 0 w 90467"/>
                <a:gd name="csY6" fmla="*/ 141991 h 141991"/>
                <a:gd name="csX7" fmla="*/ 0 w 90467"/>
                <a:gd name="csY7" fmla="*/ 0 h 141991"/>
                <a:gd name="csX8" fmla="*/ 90468 w 90467"/>
                <a:gd name="csY8" fmla="*/ 0 h 141991"/>
                <a:gd name="csX9" fmla="*/ 90468 w 90467"/>
                <a:gd name="csY9" fmla="*/ 20246 h 141991"/>
                <a:gd name="csX10" fmla="*/ 22960 w 90467"/>
                <a:gd name="csY10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0467" h="141991">
                  <a:moveTo>
                    <a:pt x="22960" y="20246"/>
                  </a:moveTo>
                  <a:lnTo>
                    <a:pt x="22960" y="59400"/>
                  </a:lnTo>
                  <a:lnTo>
                    <a:pt x="85469" y="59400"/>
                  </a:lnTo>
                  <a:lnTo>
                    <a:pt x="85469" y="79753"/>
                  </a:lnTo>
                  <a:lnTo>
                    <a:pt x="22960" y="79753"/>
                  </a:lnTo>
                  <a:lnTo>
                    <a:pt x="22960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90468" y="0"/>
                  </a:lnTo>
                  <a:lnTo>
                    <a:pt x="90468" y="20246"/>
                  </a:lnTo>
                  <a:lnTo>
                    <a:pt x="22960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9" name="Frihandsfigur: Form 38">
              <a:extLst>
                <a:ext uri="{FF2B5EF4-FFF2-40B4-BE49-F238E27FC236}">
                  <a16:creationId xmlns:a16="http://schemas.microsoft.com/office/drawing/2014/main" id="{91553A06-F1B9-44F0-59F4-1673FA84BDA0}"/>
                </a:ext>
              </a:extLst>
            </p:cNvPr>
            <p:cNvSpPr/>
            <p:nvPr/>
          </p:nvSpPr>
          <p:spPr>
            <a:xfrm>
              <a:off x="10974138" y="6517845"/>
              <a:ext cx="107935" cy="141991"/>
            </a:xfrm>
            <a:custGeom>
              <a:avLst/>
              <a:gdLst>
                <a:gd name="csX0" fmla="*/ 107935 w 107935"/>
                <a:gd name="csY0" fmla="*/ 0 h 141991"/>
                <a:gd name="csX1" fmla="*/ 107935 w 107935"/>
                <a:gd name="csY1" fmla="*/ 20246 h 141991"/>
                <a:gd name="csX2" fmla="*/ 65475 w 107935"/>
                <a:gd name="csY2" fmla="*/ 20246 h 141991"/>
                <a:gd name="csX3" fmla="*/ 65475 w 107935"/>
                <a:gd name="csY3" fmla="*/ 141991 h 141991"/>
                <a:gd name="csX4" fmla="*/ 42515 w 107935"/>
                <a:gd name="csY4" fmla="*/ 141991 h 141991"/>
                <a:gd name="csX5" fmla="*/ 42515 w 107935"/>
                <a:gd name="csY5" fmla="*/ 20246 h 141991"/>
                <a:gd name="csX6" fmla="*/ 0 w 107935"/>
                <a:gd name="csY6" fmla="*/ 20246 h 141991"/>
                <a:gd name="csX7" fmla="*/ 0 w 107935"/>
                <a:gd name="csY7" fmla="*/ 0 h 141991"/>
                <a:gd name="csX8" fmla="*/ 107935 w 107935"/>
                <a:gd name="csY8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7935" h="141991">
                  <a:moveTo>
                    <a:pt x="107935" y="0"/>
                  </a:moveTo>
                  <a:lnTo>
                    <a:pt x="107935" y="20246"/>
                  </a:lnTo>
                  <a:lnTo>
                    <a:pt x="65475" y="20246"/>
                  </a:lnTo>
                  <a:lnTo>
                    <a:pt x="65475" y="141991"/>
                  </a:lnTo>
                  <a:lnTo>
                    <a:pt x="42515" y="141991"/>
                  </a:lnTo>
                  <a:lnTo>
                    <a:pt x="42515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107935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0" name="Frihandsfigur: Form 39">
              <a:extLst>
                <a:ext uri="{FF2B5EF4-FFF2-40B4-BE49-F238E27FC236}">
                  <a16:creationId xmlns:a16="http://schemas.microsoft.com/office/drawing/2014/main" id="{BEF6845B-3DB2-5F19-1A2E-6C541F51BB58}"/>
                </a:ext>
              </a:extLst>
            </p:cNvPr>
            <p:cNvSpPr/>
            <p:nvPr/>
          </p:nvSpPr>
          <p:spPr>
            <a:xfrm>
              <a:off x="11101353" y="6517845"/>
              <a:ext cx="97663" cy="141991"/>
            </a:xfrm>
            <a:custGeom>
              <a:avLst/>
              <a:gdLst>
                <a:gd name="csX0" fmla="*/ 22960 w 97663"/>
                <a:gd name="csY0" fmla="*/ 20246 h 141991"/>
                <a:gd name="csX1" fmla="*/ 22960 w 97663"/>
                <a:gd name="csY1" fmla="*/ 59400 h 141991"/>
                <a:gd name="csX2" fmla="*/ 87941 w 97663"/>
                <a:gd name="csY2" fmla="*/ 59400 h 141991"/>
                <a:gd name="csX3" fmla="*/ 87941 w 97663"/>
                <a:gd name="csY3" fmla="*/ 79753 h 141991"/>
                <a:gd name="csX4" fmla="*/ 22960 w 97663"/>
                <a:gd name="csY4" fmla="*/ 79753 h 141991"/>
                <a:gd name="csX5" fmla="*/ 22960 w 97663"/>
                <a:gd name="csY5" fmla="*/ 121638 h 141991"/>
                <a:gd name="csX6" fmla="*/ 97663 w 97663"/>
                <a:gd name="csY6" fmla="*/ 121638 h 141991"/>
                <a:gd name="csX7" fmla="*/ 97663 w 97663"/>
                <a:gd name="csY7" fmla="*/ 141991 h 141991"/>
                <a:gd name="csX8" fmla="*/ 0 w 97663"/>
                <a:gd name="csY8" fmla="*/ 141991 h 141991"/>
                <a:gd name="csX9" fmla="*/ 0 w 97663"/>
                <a:gd name="csY9" fmla="*/ 0 h 141991"/>
                <a:gd name="csX10" fmla="*/ 97663 w 97663"/>
                <a:gd name="csY10" fmla="*/ 0 h 141991"/>
                <a:gd name="csX11" fmla="*/ 97663 w 97663"/>
                <a:gd name="csY11" fmla="*/ 20246 h 141991"/>
                <a:gd name="csX12" fmla="*/ 22960 w 97663"/>
                <a:gd name="csY12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663" h="141991">
                  <a:moveTo>
                    <a:pt x="22960" y="20246"/>
                  </a:moveTo>
                  <a:lnTo>
                    <a:pt x="22960" y="59400"/>
                  </a:lnTo>
                  <a:lnTo>
                    <a:pt x="87941" y="59400"/>
                  </a:lnTo>
                  <a:lnTo>
                    <a:pt x="87941" y="79753"/>
                  </a:lnTo>
                  <a:lnTo>
                    <a:pt x="22960" y="79753"/>
                  </a:lnTo>
                  <a:lnTo>
                    <a:pt x="22960" y="121638"/>
                  </a:lnTo>
                  <a:lnTo>
                    <a:pt x="97663" y="121638"/>
                  </a:lnTo>
                  <a:lnTo>
                    <a:pt x="97663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97663" y="0"/>
                  </a:lnTo>
                  <a:lnTo>
                    <a:pt x="97663" y="20246"/>
                  </a:lnTo>
                  <a:lnTo>
                    <a:pt x="22960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1" name="Frihandsfigur: Form 40">
              <a:extLst>
                <a:ext uri="{FF2B5EF4-FFF2-40B4-BE49-F238E27FC236}">
                  <a16:creationId xmlns:a16="http://schemas.microsoft.com/office/drawing/2014/main" id="{DA12B12D-F54C-5B50-7DCF-B8B2BD06B15B}"/>
                </a:ext>
              </a:extLst>
            </p:cNvPr>
            <p:cNvSpPr/>
            <p:nvPr/>
          </p:nvSpPr>
          <p:spPr>
            <a:xfrm>
              <a:off x="11222525" y="6517845"/>
              <a:ext cx="87501" cy="141991"/>
            </a:xfrm>
            <a:custGeom>
              <a:avLst/>
              <a:gdLst>
                <a:gd name="csX0" fmla="*/ 87502 w 87501"/>
                <a:gd name="csY0" fmla="*/ 121638 h 141991"/>
                <a:gd name="csX1" fmla="*/ 87502 w 87501"/>
                <a:gd name="csY1" fmla="*/ 141991 h 141991"/>
                <a:gd name="csX2" fmla="*/ 0 w 87501"/>
                <a:gd name="csY2" fmla="*/ 141991 h 141991"/>
                <a:gd name="csX3" fmla="*/ 0 w 87501"/>
                <a:gd name="csY3" fmla="*/ 0 h 141991"/>
                <a:gd name="csX4" fmla="*/ 22960 w 87501"/>
                <a:gd name="csY4" fmla="*/ 0 h 141991"/>
                <a:gd name="csX5" fmla="*/ 22960 w 87501"/>
                <a:gd name="csY5" fmla="*/ 121638 h 141991"/>
                <a:gd name="csX6" fmla="*/ 87502 w 87501"/>
                <a:gd name="csY6" fmla="*/ 121638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7501" h="141991">
                  <a:moveTo>
                    <a:pt x="87502" y="121638"/>
                  </a:moveTo>
                  <a:lnTo>
                    <a:pt x="87502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22960" y="0"/>
                  </a:lnTo>
                  <a:lnTo>
                    <a:pt x="22960" y="121638"/>
                  </a:lnTo>
                  <a:lnTo>
                    <a:pt x="87502" y="121638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2" name="Frihandsfigur: Form 41">
              <a:extLst>
                <a:ext uri="{FF2B5EF4-FFF2-40B4-BE49-F238E27FC236}">
                  <a16:creationId xmlns:a16="http://schemas.microsoft.com/office/drawing/2014/main" id="{4C3658D3-313B-C2BA-4A5A-930C961A1BEE}"/>
                </a:ext>
              </a:extLst>
            </p:cNvPr>
            <p:cNvSpPr/>
            <p:nvPr/>
          </p:nvSpPr>
          <p:spPr>
            <a:xfrm>
              <a:off x="11316234" y="6514684"/>
              <a:ext cx="111615" cy="148150"/>
            </a:xfrm>
            <a:custGeom>
              <a:avLst/>
              <a:gdLst>
                <a:gd name="csX0" fmla="*/ 111615 w 111615"/>
                <a:gd name="csY0" fmla="*/ 106855 h 148150"/>
                <a:gd name="csX1" fmla="*/ 57071 w 111615"/>
                <a:gd name="csY1" fmla="*/ 148151 h 148150"/>
                <a:gd name="csX2" fmla="*/ 0 w 111615"/>
                <a:gd name="csY2" fmla="*/ 103266 h 148150"/>
                <a:gd name="csX3" fmla="*/ 0 w 111615"/>
                <a:gd name="csY3" fmla="*/ 101713 h 148150"/>
                <a:gd name="csX4" fmla="*/ 22905 w 111615"/>
                <a:gd name="csY4" fmla="*/ 101713 h 148150"/>
                <a:gd name="csX5" fmla="*/ 22905 w 111615"/>
                <a:gd name="csY5" fmla="*/ 102998 h 148150"/>
                <a:gd name="csX6" fmla="*/ 56632 w 111615"/>
                <a:gd name="csY6" fmla="*/ 128226 h 148150"/>
                <a:gd name="csX7" fmla="*/ 88655 w 111615"/>
                <a:gd name="csY7" fmla="*/ 107176 h 148150"/>
                <a:gd name="csX8" fmla="*/ 68222 w 111615"/>
                <a:gd name="csY8" fmla="*/ 86341 h 148150"/>
                <a:gd name="csX9" fmla="*/ 40263 w 111615"/>
                <a:gd name="csY9" fmla="*/ 78735 h 148150"/>
                <a:gd name="csX10" fmla="*/ 4834 w 111615"/>
                <a:gd name="csY10" fmla="*/ 38296 h 148150"/>
                <a:gd name="csX11" fmla="*/ 55148 w 111615"/>
                <a:gd name="csY11" fmla="*/ 0 h 148150"/>
                <a:gd name="csX12" fmla="*/ 108100 w 111615"/>
                <a:gd name="csY12" fmla="*/ 42313 h 148150"/>
                <a:gd name="csX13" fmla="*/ 108100 w 111615"/>
                <a:gd name="csY13" fmla="*/ 43920 h 148150"/>
                <a:gd name="csX14" fmla="*/ 85194 w 111615"/>
                <a:gd name="csY14" fmla="*/ 43920 h 148150"/>
                <a:gd name="csX15" fmla="*/ 85194 w 111615"/>
                <a:gd name="csY15" fmla="*/ 42474 h 148150"/>
                <a:gd name="csX16" fmla="*/ 55203 w 111615"/>
                <a:gd name="csY16" fmla="*/ 19978 h 148150"/>
                <a:gd name="csX17" fmla="*/ 27410 w 111615"/>
                <a:gd name="csY17" fmla="*/ 38296 h 148150"/>
                <a:gd name="csX18" fmla="*/ 49381 w 111615"/>
                <a:gd name="csY18" fmla="*/ 59400 h 148150"/>
                <a:gd name="csX19" fmla="*/ 71902 w 111615"/>
                <a:gd name="csY19" fmla="*/ 65773 h 148150"/>
                <a:gd name="csX20" fmla="*/ 111615 w 111615"/>
                <a:gd name="csY20" fmla="*/ 106855 h 148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11615" h="148150">
                  <a:moveTo>
                    <a:pt x="111615" y="106855"/>
                  </a:moveTo>
                  <a:cubicBezTo>
                    <a:pt x="111615" y="130797"/>
                    <a:pt x="88655" y="148151"/>
                    <a:pt x="57071" y="148151"/>
                  </a:cubicBezTo>
                  <a:cubicBezTo>
                    <a:pt x="24114" y="148151"/>
                    <a:pt x="2142" y="130958"/>
                    <a:pt x="0" y="103266"/>
                  </a:cubicBezTo>
                  <a:lnTo>
                    <a:pt x="0" y="101713"/>
                  </a:lnTo>
                  <a:lnTo>
                    <a:pt x="22905" y="101713"/>
                  </a:lnTo>
                  <a:lnTo>
                    <a:pt x="22905" y="102998"/>
                  </a:lnTo>
                  <a:cubicBezTo>
                    <a:pt x="25267" y="123780"/>
                    <a:pt x="42515" y="128226"/>
                    <a:pt x="56632" y="128226"/>
                  </a:cubicBezTo>
                  <a:cubicBezTo>
                    <a:pt x="70748" y="128226"/>
                    <a:pt x="88655" y="122870"/>
                    <a:pt x="88655" y="107176"/>
                  </a:cubicBezTo>
                  <a:cubicBezTo>
                    <a:pt x="88655" y="96464"/>
                    <a:pt x="82778" y="90358"/>
                    <a:pt x="68222" y="86341"/>
                  </a:cubicBezTo>
                  <a:lnTo>
                    <a:pt x="40263" y="78735"/>
                  </a:lnTo>
                  <a:cubicBezTo>
                    <a:pt x="16149" y="72147"/>
                    <a:pt x="4834" y="59400"/>
                    <a:pt x="4834" y="38296"/>
                  </a:cubicBezTo>
                  <a:cubicBezTo>
                    <a:pt x="4834" y="16068"/>
                    <a:pt x="26036" y="0"/>
                    <a:pt x="55148" y="0"/>
                  </a:cubicBezTo>
                  <a:cubicBezTo>
                    <a:pt x="86458" y="0"/>
                    <a:pt x="105738" y="15533"/>
                    <a:pt x="108100" y="42313"/>
                  </a:cubicBezTo>
                  <a:lnTo>
                    <a:pt x="108100" y="43920"/>
                  </a:lnTo>
                  <a:lnTo>
                    <a:pt x="85194" y="43920"/>
                  </a:lnTo>
                  <a:lnTo>
                    <a:pt x="85194" y="42474"/>
                  </a:lnTo>
                  <a:cubicBezTo>
                    <a:pt x="83876" y="27584"/>
                    <a:pt x="73714" y="19978"/>
                    <a:pt x="55203" y="19978"/>
                  </a:cubicBezTo>
                  <a:cubicBezTo>
                    <a:pt x="38121" y="19978"/>
                    <a:pt x="27410" y="26995"/>
                    <a:pt x="27410" y="38296"/>
                  </a:cubicBezTo>
                  <a:cubicBezTo>
                    <a:pt x="27410" y="49598"/>
                    <a:pt x="32902" y="54954"/>
                    <a:pt x="49381" y="59400"/>
                  </a:cubicBezTo>
                  <a:lnTo>
                    <a:pt x="71902" y="65773"/>
                  </a:lnTo>
                  <a:cubicBezTo>
                    <a:pt x="91621" y="70701"/>
                    <a:pt x="111615" y="79592"/>
                    <a:pt x="111615" y="106855"/>
                  </a:cubicBez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3" name="Frihandsfigur: Form 42">
              <a:extLst>
                <a:ext uri="{FF2B5EF4-FFF2-40B4-BE49-F238E27FC236}">
                  <a16:creationId xmlns:a16="http://schemas.microsoft.com/office/drawing/2014/main" id="{3068B990-7344-D54C-A85B-04F8E883AEA0}"/>
                </a:ext>
              </a:extLst>
            </p:cNvPr>
            <p:cNvSpPr/>
            <p:nvPr/>
          </p:nvSpPr>
          <p:spPr>
            <a:xfrm>
              <a:off x="11450479" y="6517845"/>
              <a:ext cx="97663" cy="141991"/>
            </a:xfrm>
            <a:custGeom>
              <a:avLst/>
              <a:gdLst>
                <a:gd name="csX0" fmla="*/ 22960 w 97663"/>
                <a:gd name="csY0" fmla="*/ 20246 h 141991"/>
                <a:gd name="csX1" fmla="*/ 22960 w 97663"/>
                <a:gd name="csY1" fmla="*/ 59400 h 141991"/>
                <a:gd name="csX2" fmla="*/ 87941 w 97663"/>
                <a:gd name="csY2" fmla="*/ 59400 h 141991"/>
                <a:gd name="csX3" fmla="*/ 87941 w 97663"/>
                <a:gd name="csY3" fmla="*/ 79753 h 141991"/>
                <a:gd name="csX4" fmla="*/ 22960 w 97663"/>
                <a:gd name="csY4" fmla="*/ 79753 h 141991"/>
                <a:gd name="csX5" fmla="*/ 22960 w 97663"/>
                <a:gd name="csY5" fmla="*/ 121638 h 141991"/>
                <a:gd name="csX6" fmla="*/ 97663 w 97663"/>
                <a:gd name="csY6" fmla="*/ 121638 h 141991"/>
                <a:gd name="csX7" fmla="*/ 97663 w 97663"/>
                <a:gd name="csY7" fmla="*/ 141991 h 141991"/>
                <a:gd name="csX8" fmla="*/ 0 w 97663"/>
                <a:gd name="csY8" fmla="*/ 141991 h 141991"/>
                <a:gd name="csX9" fmla="*/ 0 w 97663"/>
                <a:gd name="csY9" fmla="*/ 0 h 141991"/>
                <a:gd name="csX10" fmla="*/ 97663 w 97663"/>
                <a:gd name="csY10" fmla="*/ 0 h 141991"/>
                <a:gd name="csX11" fmla="*/ 97663 w 97663"/>
                <a:gd name="csY11" fmla="*/ 20246 h 141991"/>
                <a:gd name="csX12" fmla="*/ 22960 w 97663"/>
                <a:gd name="csY12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663" h="141991">
                  <a:moveTo>
                    <a:pt x="22960" y="20246"/>
                  </a:moveTo>
                  <a:lnTo>
                    <a:pt x="22960" y="59400"/>
                  </a:lnTo>
                  <a:lnTo>
                    <a:pt x="87941" y="59400"/>
                  </a:lnTo>
                  <a:lnTo>
                    <a:pt x="87941" y="79753"/>
                  </a:lnTo>
                  <a:lnTo>
                    <a:pt x="22960" y="79753"/>
                  </a:lnTo>
                  <a:lnTo>
                    <a:pt x="22960" y="121638"/>
                  </a:lnTo>
                  <a:lnTo>
                    <a:pt x="97663" y="121638"/>
                  </a:lnTo>
                  <a:lnTo>
                    <a:pt x="97663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97663" y="0"/>
                  </a:lnTo>
                  <a:lnTo>
                    <a:pt x="97663" y="20246"/>
                  </a:lnTo>
                  <a:lnTo>
                    <a:pt x="22960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4" name="Frihandsfigur: Form 43">
              <a:extLst>
                <a:ext uri="{FF2B5EF4-FFF2-40B4-BE49-F238E27FC236}">
                  <a16:creationId xmlns:a16="http://schemas.microsoft.com/office/drawing/2014/main" id="{7AB01673-EEBD-8E5C-2974-734A438E61A1}"/>
                </a:ext>
              </a:extLst>
            </p:cNvPr>
            <p:cNvSpPr/>
            <p:nvPr/>
          </p:nvSpPr>
          <p:spPr>
            <a:xfrm>
              <a:off x="11571268" y="6517845"/>
              <a:ext cx="110131" cy="141991"/>
            </a:xfrm>
            <a:custGeom>
              <a:avLst/>
              <a:gdLst>
                <a:gd name="csX0" fmla="*/ 110132 w 110131"/>
                <a:gd name="csY0" fmla="*/ 0 h 141991"/>
                <a:gd name="csX1" fmla="*/ 110132 w 110131"/>
                <a:gd name="csY1" fmla="*/ 141991 h 141991"/>
                <a:gd name="csX2" fmla="*/ 79592 w 110131"/>
                <a:gd name="csY2" fmla="*/ 141991 h 141991"/>
                <a:gd name="csX3" fmla="*/ 24278 w 110131"/>
                <a:gd name="csY3" fmla="*/ 33154 h 141991"/>
                <a:gd name="csX4" fmla="*/ 22191 w 110131"/>
                <a:gd name="csY4" fmla="*/ 28977 h 141991"/>
                <a:gd name="csX5" fmla="*/ 22191 w 110131"/>
                <a:gd name="csY5" fmla="*/ 141991 h 141991"/>
                <a:gd name="csX6" fmla="*/ 0 w 110131"/>
                <a:gd name="csY6" fmla="*/ 141991 h 141991"/>
                <a:gd name="csX7" fmla="*/ 0 w 110131"/>
                <a:gd name="csY7" fmla="*/ 0 h 141991"/>
                <a:gd name="csX8" fmla="*/ 30430 w 110131"/>
                <a:gd name="csY8" fmla="*/ 0 h 141991"/>
                <a:gd name="csX9" fmla="*/ 87776 w 110131"/>
                <a:gd name="csY9" fmla="*/ 112318 h 141991"/>
                <a:gd name="csX10" fmla="*/ 87776 w 110131"/>
                <a:gd name="csY10" fmla="*/ 0 h 141991"/>
                <a:gd name="csX11" fmla="*/ 110132 w 110131"/>
                <a:gd name="csY11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0131" h="141991">
                  <a:moveTo>
                    <a:pt x="110132" y="0"/>
                  </a:moveTo>
                  <a:lnTo>
                    <a:pt x="110132" y="141991"/>
                  </a:lnTo>
                  <a:lnTo>
                    <a:pt x="79592" y="141991"/>
                  </a:lnTo>
                  <a:lnTo>
                    <a:pt x="24278" y="33154"/>
                  </a:lnTo>
                  <a:lnTo>
                    <a:pt x="22191" y="28977"/>
                  </a:lnTo>
                  <a:lnTo>
                    <a:pt x="22191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30430" y="0"/>
                  </a:lnTo>
                  <a:lnTo>
                    <a:pt x="87776" y="112318"/>
                  </a:lnTo>
                  <a:lnTo>
                    <a:pt x="87776" y="0"/>
                  </a:lnTo>
                  <a:lnTo>
                    <a:pt x="110132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5" name="Frihandsfigur: Form 44">
              <a:extLst>
                <a:ext uri="{FF2B5EF4-FFF2-40B4-BE49-F238E27FC236}">
                  <a16:creationId xmlns:a16="http://schemas.microsoft.com/office/drawing/2014/main" id="{33E06ADA-AA3B-8D4A-1CD6-3A3CADF16B9D}"/>
                </a:ext>
              </a:extLst>
            </p:cNvPr>
            <p:cNvSpPr/>
            <p:nvPr/>
          </p:nvSpPr>
          <p:spPr>
            <a:xfrm>
              <a:off x="10741021" y="6517845"/>
              <a:ext cx="97058" cy="141991"/>
            </a:xfrm>
            <a:custGeom>
              <a:avLst/>
              <a:gdLst>
                <a:gd name="csX0" fmla="*/ 60312 w 97058"/>
                <a:gd name="csY0" fmla="*/ 20246 h 141991"/>
                <a:gd name="csX1" fmla="*/ 60312 w 97058"/>
                <a:gd name="csY1" fmla="*/ 121638 h 141991"/>
                <a:gd name="csX2" fmla="*/ 97059 w 97058"/>
                <a:gd name="csY2" fmla="*/ 121638 h 141991"/>
                <a:gd name="csX3" fmla="*/ 97059 w 97058"/>
                <a:gd name="csY3" fmla="*/ 141991 h 141991"/>
                <a:gd name="csX4" fmla="*/ 0 w 97058"/>
                <a:gd name="csY4" fmla="*/ 141991 h 141991"/>
                <a:gd name="csX5" fmla="*/ 0 w 97058"/>
                <a:gd name="csY5" fmla="*/ 121638 h 141991"/>
                <a:gd name="csX6" fmla="*/ 37352 w 97058"/>
                <a:gd name="csY6" fmla="*/ 121638 h 141991"/>
                <a:gd name="csX7" fmla="*/ 37352 w 97058"/>
                <a:gd name="csY7" fmla="*/ 20246 h 141991"/>
                <a:gd name="csX8" fmla="*/ 0 w 97058"/>
                <a:gd name="csY8" fmla="*/ 20246 h 141991"/>
                <a:gd name="csX9" fmla="*/ 0 w 97058"/>
                <a:gd name="csY9" fmla="*/ 0 h 141991"/>
                <a:gd name="csX10" fmla="*/ 97059 w 97058"/>
                <a:gd name="csY10" fmla="*/ 0 h 141991"/>
                <a:gd name="csX11" fmla="*/ 97059 w 97058"/>
                <a:gd name="csY11" fmla="*/ 20246 h 141991"/>
                <a:gd name="csX12" fmla="*/ 60312 w 97058"/>
                <a:gd name="csY12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058" h="141991">
                  <a:moveTo>
                    <a:pt x="60312" y="20246"/>
                  </a:moveTo>
                  <a:lnTo>
                    <a:pt x="60312" y="121638"/>
                  </a:lnTo>
                  <a:lnTo>
                    <a:pt x="97059" y="121638"/>
                  </a:lnTo>
                  <a:lnTo>
                    <a:pt x="97059" y="141991"/>
                  </a:lnTo>
                  <a:lnTo>
                    <a:pt x="0" y="141991"/>
                  </a:lnTo>
                  <a:lnTo>
                    <a:pt x="0" y="121638"/>
                  </a:lnTo>
                  <a:lnTo>
                    <a:pt x="37352" y="121638"/>
                  </a:lnTo>
                  <a:lnTo>
                    <a:pt x="37352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97059" y="0"/>
                  </a:lnTo>
                  <a:lnTo>
                    <a:pt x="97059" y="20246"/>
                  </a:lnTo>
                  <a:lnTo>
                    <a:pt x="60312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6" name="Frihandsfigur: Form 45">
              <a:extLst>
                <a:ext uri="{FF2B5EF4-FFF2-40B4-BE49-F238E27FC236}">
                  <a16:creationId xmlns:a16="http://schemas.microsoft.com/office/drawing/2014/main" id="{59A2264E-C637-4D16-6EB3-919552F061C8}"/>
                </a:ext>
              </a:extLst>
            </p:cNvPr>
            <p:cNvSpPr/>
            <p:nvPr/>
          </p:nvSpPr>
          <p:spPr>
            <a:xfrm>
              <a:off x="9602514" y="6517845"/>
              <a:ext cx="110132" cy="141937"/>
            </a:xfrm>
            <a:custGeom>
              <a:avLst/>
              <a:gdLst>
                <a:gd name="csX0" fmla="*/ 110132 w 110132"/>
                <a:gd name="csY0" fmla="*/ 0 h 141937"/>
                <a:gd name="csX1" fmla="*/ 110132 w 110132"/>
                <a:gd name="csY1" fmla="*/ 141938 h 141937"/>
                <a:gd name="csX2" fmla="*/ 79537 w 110132"/>
                <a:gd name="csY2" fmla="*/ 141938 h 141937"/>
                <a:gd name="csX3" fmla="*/ 24388 w 110132"/>
                <a:gd name="csY3" fmla="*/ 33101 h 141937"/>
                <a:gd name="csX4" fmla="*/ 22356 w 110132"/>
                <a:gd name="csY4" fmla="*/ 28923 h 141937"/>
                <a:gd name="csX5" fmla="*/ 22356 w 110132"/>
                <a:gd name="csY5" fmla="*/ 141938 h 141937"/>
                <a:gd name="csX6" fmla="*/ 0 w 110132"/>
                <a:gd name="csY6" fmla="*/ 141938 h 141937"/>
                <a:gd name="csX7" fmla="*/ 0 w 110132"/>
                <a:gd name="csY7" fmla="*/ 0 h 141937"/>
                <a:gd name="csX8" fmla="*/ 30595 w 110132"/>
                <a:gd name="csY8" fmla="*/ 0 h 141937"/>
                <a:gd name="csX9" fmla="*/ 87776 w 110132"/>
                <a:gd name="csY9" fmla="*/ 112265 h 141937"/>
                <a:gd name="csX10" fmla="*/ 87776 w 110132"/>
                <a:gd name="csY10" fmla="*/ 0 h 141937"/>
                <a:gd name="csX11" fmla="*/ 110132 w 110132"/>
                <a:gd name="csY11" fmla="*/ 0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0132" h="141937">
                  <a:moveTo>
                    <a:pt x="110132" y="0"/>
                  </a:moveTo>
                  <a:lnTo>
                    <a:pt x="110132" y="141938"/>
                  </a:lnTo>
                  <a:lnTo>
                    <a:pt x="79537" y="141938"/>
                  </a:lnTo>
                  <a:lnTo>
                    <a:pt x="24388" y="33101"/>
                  </a:lnTo>
                  <a:lnTo>
                    <a:pt x="22356" y="28923"/>
                  </a:lnTo>
                  <a:lnTo>
                    <a:pt x="22356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30595" y="0"/>
                  </a:lnTo>
                  <a:lnTo>
                    <a:pt x="87776" y="112265"/>
                  </a:lnTo>
                  <a:lnTo>
                    <a:pt x="87776" y="0"/>
                  </a:lnTo>
                  <a:lnTo>
                    <a:pt x="110132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7" name="Frihandsfigur: Form 46">
              <a:extLst>
                <a:ext uri="{FF2B5EF4-FFF2-40B4-BE49-F238E27FC236}">
                  <a16:creationId xmlns:a16="http://schemas.microsoft.com/office/drawing/2014/main" id="{76A1CB83-D984-4215-1377-08B014201475}"/>
                </a:ext>
              </a:extLst>
            </p:cNvPr>
            <p:cNvSpPr/>
            <p:nvPr/>
          </p:nvSpPr>
          <p:spPr>
            <a:xfrm>
              <a:off x="9733134" y="6517845"/>
              <a:ext cx="108044" cy="141937"/>
            </a:xfrm>
            <a:custGeom>
              <a:avLst/>
              <a:gdLst>
                <a:gd name="csX0" fmla="*/ 108045 w 108044"/>
                <a:gd name="csY0" fmla="*/ 0 h 141937"/>
                <a:gd name="csX1" fmla="*/ 108045 w 108044"/>
                <a:gd name="csY1" fmla="*/ 20193 h 141937"/>
                <a:gd name="csX2" fmla="*/ 65420 w 108044"/>
                <a:gd name="csY2" fmla="*/ 20193 h 141937"/>
                <a:gd name="csX3" fmla="*/ 65420 w 108044"/>
                <a:gd name="csY3" fmla="*/ 141938 h 141937"/>
                <a:gd name="csX4" fmla="*/ 42460 w 108044"/>
                <a:gd name="csY4" fmla="*/ 141938 h 141937"/>
                <a:gd name="csX5" fmla="*/ 42460 w 108044"/>
                <a:gd name="csY5" fmla="*/ 20193 h 141937"/>
                <a:gd name="csX6" fmla="*/ 0 w 108044"/>
                <a:gd name="csY6" fmla="*/ 20193 h 141937"/>
                <a:gd name="csX7" fmla="*/ 0 w 108044"/>
                <a:gd name="csY7" fmla="*/ 0 h 141937"/>
                <a:gd name="csX8" fmla="*/ 108045 w 108044"/>
                <a:gd name="csY8" fmla="*/ 0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8044" h="141937">
                  <a:moveTo>
                    <a:pt x="108045" y="0"/>
                  </a:moveTo>
                  <a:lnTo>
                    <a:pt x="108045" y="20193"/>
                  </a:lnTo>
                  <a:lnTo>
                    <a:pt x="65420" y="20193"/>
                  </a:lnTo>
                  <a:lnTo>
                    <a:pt x="65420" y="141938"/>
                  </a:lnTo>
                  <a:lnTo>
                    <a:pt x="42460" y="141938"/>
                  </a:lnTo>
                  <a:lnTo>
                    <a:pt x="42460" y="20193"/>
                  </a:lnTo>
                  <a:lnTo>
                    <a:pt x="0" y="20193"/>
                  </a:lnTo>
                  <a:lnTo>
                    <a:pt x="0" y="0"/>
                  </a:lnTo>
                  <a:lnTo>
                    <a:pt x="108045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8" name="Frihandsfigur: Form 47">
              <a:extLst>
                <a:ext uri="{FF2B5EF4-FFF2-40B4-BE49-F238E27FC236}">
                  <a16:creationId xmlns:a16="http://schemas.microsoft.com/office/drawing/2014/main" id="{522C0191-D37C-0795-7394-102A4AA557DA}"/>
                </a:ext>
              </a:extLst>
            </p:cNvPr>
            <p:cNvSpPr/>
            <p:nvPr/>
          </p:nvSpPr>
          <p:spPr>
            <a:xfrm>
              <a:off x="9861667" y="6517845"/>
              <a:ext cx="97498" cy="141937"/>
            </a:xfrm>
            <a:custGeom>
              <a:avLst/>
              <a:gdLst>
                <a:gd name="csX0" fmla="*/ 22905 w 97498"/>
                <a:gd name="csY0" fmla="*/ 20193 h 141937"/>
                <a:gd name="csX1" fmla="*/ 22905 w 97498"/>
                <a:gd name="csY1" fmla="*/ 59346 h 141937"/>
                <a:gd name="csX2" fmla="*/ 87941 w 97498"/>
                <a:gd name="csY2" fmla="*/ 59346 h 141937"/>
                <a:gd name="csX3" fmla="*/ 87941 w 97498"/>
                <a:gd name="csY3" fmla="*/ 79699 h 141937"/>
                <a:gd name="csX4" fmla="*/ 22905 w 97498"/>
                <a:gd name="csY4" fmla="*/ 79699 h 141937"/>
                <a:gd name="csX5" fmla="*/ 22905 w 97498"/>
                <a:gd name="csY5" fmla="*/ 121584 h 141937"/>
                <a:gd name="csX6" fmla="*/ 97498 w 97498"/>
                <a:gd name="csY6" fmla="*/ 121584 h 141937"/>
                <a:gd name="csX7" fmla="*/ 97498 w 97498"/>
                <a:gd name="csY7" fmla="*/ 141938 h 141937"/>
                <a:gd name="csX8" fmla="*/ 0 w 97498"/>
                <a:gd name="csY8" fmla="*/ 141938 h 141937"/>
                <a:gd name="csX9" fmla="*/ 0 w 97498"/>
                <a:gd name="csY9" fmla="*/ 0 h 141937"/>
                <a:gd name="csX10" fmla="*/ 97498 w 97498"/>
                <a:gd name="csY10" fmla="*/ 0 h 141937"/>
                <a:gd name="csX11" fmla="*/ 97498 w 97498"/>
                <a:gd name="csY11" fmla="*/ 20193 h 141937"/>
                <a:gd name="csX12" fmla="*/ 22905 w 97498"/>
                <a:gd name="csY12" fmla="*/ 20193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498" h="141937">
                  <a:moveTo>
                    <a:pt x="22905" y="20193"/>
                  </a:moveTo>
                  <a:lnTo>
                    <a:pt x="22905" y="59346"/>
                  </a:lnTo>
                  <a:lnTo>
                    <a:pt x="87941" y="59346"/>
                  </a:lnTo>
                  <a:lnTo>
                    <a:pt x="87941" y="79699"/>
                  </a:lnTo>
                  <a:lnTo>
                    <a:pt x="22905" y="79699"/>
                  </a:lnTo>
                  <a:lnTo>
                    <a:pt x="22905" y="121584"/>
                  </a:lnTo>
                  <a:lnTo>
                    <a:pt x="97498" y="121584"/>
                  </a:lnTo>
                  <a:lnTo>
                    <a:pt x="97498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97498" y="0"/>
                  </a:lnTo>
                  <a:lnTo>
                    <a:pt x="97498" y="20193"/>
                  </a:lnTo>
                  <a:lnTo>
                    <a:pt x="22905" y="20193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9" name="Frihandsfigur: Form 48">
              <a:extLst>
                <a:ext uri="{FF2B5EF4-FFF2-40B4-BE49-F238E27FC236}">
                  <a16:creationId xmlns:a16="http://schemas.microsoft.com/office/drawing/2014/main" id="{B2029CC5-BB51-3814-CE0F-47AD37B75084}"/>
                </a:ext>
              </a:extLst>
            </p:cNvPr>
            <p:cNvSpPr/>
            <p:nvPr/>
          </p:nvSpPr>
          <p:spPr>
            <a:xfrm>
              <a:off x="9985861" y="6517737"/>
              <a:ext cx="103211" cy="141937"/>
            </a:xfrm>
            <a:custGeom>
              <a:avLst/>
              <a:gdLst>
                <a:gd name="csX0" fmla="*/ 67947 w 103211"/>
                <a:gd name="csY0" fmla="*/ 82377 h 141937"/>
                <a:gd name="csX1" fmla="*/ 69375 w 103211"/>
                <a:gd name="csY1" fmla="*/ 82110 h 141937"/>
                <a:gd name="csX2" fmla="*/ 90138 w 103211"/>
                <a:gd name="csY2" fmla="*/ 71772 h 141937"/>
                <a:gd name="csX3" fmla="*/ 100904 w 103211"/>
                <a:gd name="csY3" fmla="*/ 41296 h 141937"/>
                <a:gd name="csX4" fmla="*/ 89918 w 103211"/>
                <a:gd name="csY4" fmla="*/ 10284 h 141937"/>
                <a:gd name="csX5" fmla="*/ 54929 w 103211"/>
                <a:gd name="csY5" fmla="*/ 0 h 141937"/>
                <a:gd name="csX6" fmla="*/ 0 w 103211"/>
                <a:gd name="csY6" fmla="*/ 0 h 141937"/>
                <a:gd name="csX7" fmla="*/ 0 w 103211"/>
                <a:gd name="csY7" fmla="*/ 141938 h 141937"/>
                <a:gd name="csX8" fmla="*/ 22905 w 103211"/>
                <a:gd name="csY8" fmla="*/ 141938 h 141937"/>
                <a:gd name="csX9" fmla="*/ 22905 w 103211"/>
                <a:gd name="csY9" fmla="*/ 83020 h 141937"/>
                <a:gd name="csX10" fmla="*/ 43943 w 103211"/>
                <a:gd name="csY10" fmla="*/ 83020 h 141937"/>
                <a:gd name="csX11" fmla="*/ 43943 w 103211"/>
                <a:gd name="csY11" fmla="*/ 83556 h 141937"/>
                <a:gd name="csX12" fmla="*/ 76900 w 103211"/>
                <a:gd name="csY12" fmla="*/ 141777 h 141937"/>
                <a:gd name="csX13" fmla="*/ 103211 w 103211"/>
                <a:gd name="csY13" fmla="*/ 141777 h 141937"/>
                <a:gd name="csX14" fmla="*/ 22466 w 103211"/>
                <a:gd name="csY14" fmla="*/ 63738 h 141937"/>
                <a:gd name="csX15" fmla="*/ 22466 w 103211"/>
                <a:gd name="csY15" fmla="*/ 20300 h 141937"/>
                <a:gd name="csX16" fmla="*/ 62454 w 103211"/>
                <a:gd name="csY16" fmla="*/ 20300 h 141937"/>
                <a:gd name="csX17" fmla="*/ 77226 w 103211"/>
                <a:gd name="csY17" fmla="*/ 31759 h 141937"/>
                <a:gd name="csX18" fmla="*/ 77285 w 103211"/>
                <a:gd name="csY18" fmla="*/ 34065 h 141937"/>
                <a:gd name="csX19" fmla="*/ 77285 w 103211"/>
                <a:gd name="csY19" fmla="*/ 49276 h 141937"/>
                <a:gd name="csX20" fmla="*/ 64153 w 103211"/>
                <a:gd name="csY20" fmla="*/ 63738 h 141937"/>
                <a:gd name="csX21" fmla="*/ 62454 w 103211"/>
                <a:gd name="csY21" fmla="*/ 63738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03211" h="141937">
                  <a:moveTo>
                    <a:pt x="67947" y="82377"/>
                  </a:moveTo>
                  <a:lnTo>
                    <a:pt x="69375" y="82110"/>
                  </a:lnTo>
                  <a:cubicBezTo>
                    <a:pt x="77279" y="81002"/>
                    <a:pt x="84583" y="77366"/>
                    <a:pt x="90138" y="71772"/>
                  </a:cubicBezTo>
                  <a:cubicBezTo>
                    <a:pt x="97869" y="63487"/>
                    <a:pt x="101762" y="52466"/>
                    <a:pt x="100904" y="41296"/>
                  </a:cubicBezTo>
                  <a:cubicBezTo>
                    <a:pt x="100904" y="27209"/>
                    <a:pt x="97224" y="17033"/>
                    <a:pt x="89918" y="10284"/>
                  </a:cubicBezTo>
                  <a:cubicBezTo>
                    <a:pt x="82613" y="3535"/>
                    <a:pt x="70474" y="0"/>
                    <a:pt x="54929" y="0"/>
                  </a:cubicBezTo>
                  <a:lnTo>
                    <a:pt x="0" y="0"/>
                  </a:lnTo>
                  <a:lnTo>
                    <a:pt x="0" y="141938"/>
                  </a:lnTo>
                  <a:lnTo>
                    <a:pt x="22905" y="141938"/>
                  </a:lnTo>
                  <a:lnTo>
                    <a:pt x="22905" y="83020"/>
                  </a:lnTo>
                  <a:lnTo>
                    <a:pt x="43943" y="83020"/>
                  </a:lnTo>
                  <a:lnTo>
                    <a:pt x="43943" y="83556"/>
                  </a:lnTo>
                  <a:lnTo>
                    <a:pt x="76900" y="141777"/>
                  </a:lnTo>
                  <a:lnTo>
                    <a:pt x="103211" y="141777"/>
                  </a:lnTo>
                  <a:close/>
                  <a:moveTo>
                    <a:pt x="22466" y="63738"/>
                  </a:moveTo>
                  <a:lnTo>
                    <a:pt x="22466" y="20300"/>
                  </a:lnTo>
                  <a:lnTo>
                    <a:pt x="62454" y="20300"/>
                  </a:lnTo>
                  <a:cubicBezTo>
                    <a:pt x="69778" y="19486"/>
                    <a:pt x="76392" y="24617"/>
                    <a:pt x="77226" y="31759"/>
                  </a:cubicBezTo>
                  <a:cubicBezTo>
                    <a:pt x="77316" y="32524"/>
                    <a:pt x="77335" y="33296"/>
                    <a:pt x="77285" y="34065"/>
                  </a:cubicBezTo>
                  <a:lnTo>
                    <a:pt x="77285" y="49276"/>
                  </a:lnTo>
                  <a:cubicBezTo>
                    <a:pt x="77754" y="56806"/>
                    <a:pt x="71875" y="63280"/>
                    <a:pt x="64153" y="63738"/>
                  </a:cubicBezTo>
                  <a:cubicBezTo>
                    <a:pt x="63587" y="63772"/>
                    <a:pt x="63020" y="63772"/>
                    <a:pt x="62454" y="63738"/>
                  </a:cubicBez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50" name="Frihandsfigur: Form 49">
              <a:extLst>
                <a:ext uri="{FF2B5EF4-FFF2-40B4-BE49-F238E27FC236}">
                  <a16:creationId xmlns:a16="http://schemas.microsoft.com/office/drawing/2014/main" id="{82CE49E2-3328-A1ED-F4F4-533D798A4B83}"/>
                </a:ext>
              </a:extLst>
            </p:cNvPr>
            <p:cNvSpPr/>
            <p:nvPr/>
          </p:nvSpPr>
          <p:spPr>
            <a:xfrm>
              <a:off x="10116207" y="6517845"/>
              <a:ext cx="110186" cy="141937"/>
            </a:xfrm>
            <a:custGeom>
              <a:avLst/>
              <a:gdLst>
                <a:gd name="csX0" fmla="*/ 110187 w 110186"/>
                <a:gd name="csY0" fmla="*/ 0 h 141937"/>
                <a:gd name="csX1" fmla="*/ 110187 w 110186"/>
                <a:gd name="csY1" fmla="*/ 141938 h 141937"/>
                <a:gd name="csX2" fmla="*/ 79592 w 110186"/>
                <a:gd name="csY2" fmla="*/ 141938 h 141937"/>
                <a:gd name="csX3" fmla="*/ 24443 w 110186"/>
                <a:gd name="csY3" fmla="*/ 33101 h 141937"/>
                <a:gd name="csX4" fmla="*/ 22356 w 110186"/>
                <a:gd name="csY4" fmla="*/ 28977 h 141937"/>
                <a:gd name="csX5" fmla="*/ 22356 w 110186"/>
                <a:gd name="csY5" fmla="*/ 141938 h 141937"/>
                <a:gd name="csX6" fmla="*/ 0 w 110186"/>
                <a:gd name="csY6" fmla="*/ 141938 h 141937"/>
                <a:gd name="csX7" fmla="*/ 0 w 110186"/>
                <a:gd name="csY7" fmla="*/ 0 h 141937"/>
                <a:gd name="csX8" fmla="*/ 30595 w 110186"/>
                <a:gd name="csY8" fmla="*/ 0 h 141937"/>
                <a:gd name="csX9" fmla="*/ 87831 w 110186"/>
                <a:gd name="csY9" fmla="*/ 112265 h 141937"/>
                <a:gd name="csX10" fmla="*/ 87831 w 110186"/>
                <a:gd name="csY10" fmla="*/ 0 h 141937"/>
                <a:gd name="csX11" fmla="*/ 110187 w 110186"/>
                <a:gd name="csY11" fmla="*/ 0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0186" h="141937">
                  <a:moveTo>
                    <a:pt x="110187" y="0"/>
                  </a:moveTo>
                  <a:lnTo>
                    <a:pt x="110187" y="141938"/>
                  </a:lnTo>
                  <a:lnTo>
                    <a:pt x="79592" y="141938"/>
                  </a:lnTo>
                  <a:lnTo>
                    <a:pt x="24443" y="33101"/>
                  </a:lnTo>
                  <a:lnTo>
                    <a:pt x="22356" y="28977"/>
                  </a:lnTo>
                  <a:lnTo>
                    <a:pt x="22356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30595" y="0"/>
                  </a:lnTo>
                  <a:lnTo>
                    <a:pt x="87831" y="112265"/>
                  </a:lnTo>
                  <a:lnTo>
                    <a:pt x="87831" y="0"/>
                  </a:lnTo>
                  <a:lnTo>
                    <a:pt x="110187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51" name="Frihandsfigur: Form 50">
              <a:extLst>
                <a:ext uri="{FF2B5EF4-FFF2-40B4-BE49-F238E27FC236}">
                  <a16:creationId xmlns:a16="http://schemas.microsoft.com/office/drawing/2014/main" id="{AAA537BB-ACBB-7B47-13C9-A571F0BC1D2C}"/>
                </a:ext>
              </a:extLst>
            </p:cNvPr>
            <p:cNvSpPr/>
            <p:nvPr/>
          </p:nvSpPr>
          <p:spPr>
            <a:xfrm>
              <a:off x="10253968" y="6517845"/>
              <a:ext cx="97498" cy="141937"/>
            </a:xfrm>
            <a:custGeom>
              <a:avLst/>
              <a:gdLst>
                <a:gd name="csX0" fmla="*/ 22960 w 97498"/>
                <a:gd name="csY0" fmla="*/ 20193 h 141937"/>
                <a:gd name="csX1" fmla="*/ 22960 w 97498"/>
                <a:gd name="csY1" fmla="*/ 59346 h 141937"/>
                <a:gd name="csX2" fmla="*/ 87941 w 97498"/>
                <a:gd name="csY2" fmla="*/ 59346 h 141937"/>
                <a:gd name="csX3" fmla="*/ 87941 w 97498"/>
                <a:gd name="csY3" fmla="*/ 79699 h 141937"/>
                <a:gd name="csX4" fmla="*/ 22960 w 97498"/>
                <a:gd name="csY4" fmla="*/ 79699 h 141937"/>
                <a:gd name="csX5" fmla="*/ 22960 w 97498"/>
                <a:gd name="csY5" fmla="*/ 121584 h 141937"/>
                <a:gd name="csX6" fmla="*/ 97498 w 97498"/>
                <a:gd name="csY6" fmla="*/ 121584 h 141937"/>
                <a:gd name="csX7" fmla="*/ 97498 w 97498"/>
                <a:gd name="csY7" fmla="*/ 141938 h 141937"/>
                <a:gd name="csX8" fmla="*/ 0 w 97498"/>
                <a:gd name="csY8" fmla="*/ 141938 h 141937"/>
                <a:gd name="csX9" fmla="*/ 0 w 97498"/>
                <a:gd name="csY9" fmla="*/ 0 h 141937"/>
                <a:gd name="csX10" fmla="*/ 97498 w 97498"/>
                <a:gd name="csY10" fmla="*/ 0 h 141937"/>
                <a:gd name="csX11" fmla="*/ 97498 w 97498"/>
                <a:gd name="csY11" fmla="*/ 20193 h 141937"/>
                <a:gd name="csX12" fmla="*/ 22960 w 97498"/>
                <a:gd name="csY12" fmla="*/ 20193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498" h="141937">
                  <a:moveTo>
                    <a:pt x="22960" y="20193"/>
                  </a:moveTo>
                  <a:lnTo>
                    <a:pt x="22960" y="59346"/>
                  </a:lnTo>
                  <a:lnTo>
                    <a:pt x="87941" y="59346"/>
                  </a:lnTo>
                  <a:lnTo>
                    <a:pt x="87941" y="79699"/>
                  </a:lnTo>
                  <a:lnTo>
                    <a:pt x="22960" y="79699"/>
                  </a:lnTo>
                  <a:lnTo>
                    <a:pt x="22960" y="121584"/>
                  </a:lnTo>
                  <a:lnTo>
                    <a:pt x="97498" y="121584"/>
                  </a:lnTo>
                  <a:lnTo>
                    <a:pt x="97498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97498" y="0"/>
                  </a:lnTo>
                  <a:lnTo>
                    <a:pt x="97498" y="20193"/>
                  </a:lnTo>
                  <a:lnTo>
                    <a:pt x="22960" y="20193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52" name="Frihandsfigur: Form 51">
              <a:extLst>
                <a:ext uri="{FF2B5EF4-FFF2-40B4-BE49-F238E27FC236}">
                  <a16:creationId xmlns:a16="http://schemas.microsoft.com/office/drawing/2014/main" id="{E7FBE249-17CE-8B37-FAE2-1F1739B805D9}"/>
                </a:ext>
              </a:extLst>
            </p:cNvPr>
            <p:cNvSpPr/>
            <p:nvPr/>
          </p:nvSpPr>
          <p:spPr>
            <a:xfrm>
              <a:off x="10372724" y="6517845"/>
              <a:ext cx="108099" cy="141991"/>
            </a:xfrm>
            <a:custGeom>
              <a:avLst/>
              <a:gdLst>
                <a:gd name="csX0" fmla="*/ 108100 w 108099"/>
                <a:gd name="csY0" fmla="*/ 0 h 141991"/>
                <a:gd name="csX1" fmla="*/ 108100 w 108099"/>
                <a:gd name="csY1" fmla="*/ 20193 h 141991"/>
                <a:gd name="csX2" fmla="*/ 65585 w 108099"/>
                <a:gd name="csY2" fmla="*/ 20193 h 141991"/>
                <a:gd name="csX3" fmla="*/ 65585 w 108099"/>
                <a:gd name="csY3" fmla="*/ 141991 h 141991"/>
                <a:gd name="csX4" fmla="*/ 42625 w 108099"/>
                <a:gd name="csY4" fmla="*/ 141991 h 141991"/>
                <a:gd name="csX5" fmla="*/ 42625 w 108099"/>
                <a:gd name="csY5" fmla="*/ 20193 h 141991"/>
                <a:gd name="csX6" fmla="*/ 0 w 108099"/>
                <a:gd name="csY6" fmla="*/ 20193 h 141991"/>
                <a:gd name="csX7" fmla="*/ 0 w 108099"/>
                <a:gd name="csY7" fmla="*/ 0 h 141991"/>
                <a:gd name="csX8" fmla="*/ 108100 w 108099"/>
                <a:gd name="csY8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8099" h="141991">
                  <a:moveTo>
                    <a:pt x="108100" y="0"/>
                  </a:moveTo>
                  <a:lnTo>
                    <a:pt x="108100" y="20193"/>
                  </a:lnTo>
                  <a:lnTo>
                    <a:pt x="65585" y="20193"/>
                  </a:lnTo>
                  <a:lnTo>
                    <a:pt x="65585" y="141991"/>
                  </a:lnTo>
                  <a:lnTo>
                    <a:pt x="42625" y="141991"/>
                  </a:lnTo>
                  <a:lnTo>
                    <a:pt x="42625" y="20193"/>
                  </a:lnTo>
                  <a:lnTo>
                    <a:pt x="0" y="20193"/>
                  </a:lnTo>
                  <a:lnTo>
                    <a:pt x="0" y="0"/>
                  </a:lnTo>
                  <a:lnTo>
                    <a:pt x="108100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53" name="Frihandsfigur: Form 52">
              <a:extLst>
                <a:ext uri="{FF2B5EF4-FFF2-40B4-BE49-F238E27FC236}">
                  <a16:creationId xmlns:a16="http://schemas.microsoft.com/office/drawing/2014/main" id="{8F696051-E55F-4017-7601-68E946BD3CEE}"/>
                </a:ext>
              </a:extLst>
            </p:cNvPr>
            <p:cNvSpPr/>
            <p:nvPr/>
          </p:nvSpPr>
          <p:spPr>
            <a:xfrm>
              <a:off x="9477057" y="6517791"/>
              <a:ext cx="97058" cy="141669"/>
            </a:xfrm>
            <a:custGeom>
              <a:avLst/>
              <a:gdLst>
                <a:gd name="csX0" fmla="*/ 60147 w 97058"/>
                <a:gd name="csY0" fmla="*/ 20246 h 141669"/>
                <a:gd name="csX1" fmla="*/ 60147 w 97058"/>
                <a:gd name="csY1" fmla="*/ 121316 h 141669"/>
                <a:gd name="csX2" fmla="*/ 97059 w 97058"/>
                <a:gd name="csY2" fmla="*/ 121316 h 141669"/>
                <a:gd name="csX3" fmla="*/ 97059 w 97058"/>
                <a:gd name="csY3" fmla="*/ 141670 h 141669"/>
                <a:gd name="csX4" fmla="*/ 0 w 97058"/>
                <a:gd name="csY4" fmla="*/ 141670 h 141669"/>
                <a:gd name="csX5" fmla="*/ 0 w 97058"/>
                <a:gd name="csY5" fmla="*/ 121316 h 141669"/>
                <a:gd name="csX6" fmla="*/ 37187 w 97058"/>
                <a:gd name="csY6" fmla="*/ 121316 h 141669"/>
                <a:gd name="csX7" fmla="*/ 37187 w 97058"/>
                <a:gd name="csY7" fmla="*/ 20246 h 141669"/>
                <a:gd name="csX8" fmla="*/ 0 w 97058"/>
                <a:gd name="csY8" fmla="*/ 20246 h 141669"/>
                <a:gd name="csX9" fmla="*/ 0 w 97058"/>
                <a:gd name="csY9" fmla="*/ 0 h 141669"/>
                <a:gd name="csX10" fmla="*/ 97059 w 97058"/>
                <a:gd name="csY10" fmla="*/ 0 h 141669"/>
                <a:gd name="csX11" fmla="*/ 97059 w 97058"/>
                <a:gd name="csY11" fmla="*/ 20246 h 141669"/>
                <a:gd name="csX12" fmla="*/ 60147 w 97058"/>
                <a:gd name="csY12" fmla="*/ 20246 h 1416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058" h="141669">
                  <a:moveTo>
                    <a:pt x="60147" y="20246"/>
                  </a:moveTo>
                  <a:lnTo>
                    <a:pt x="60147" y="121316"/>
                  </a:lnTo>
                  <a:lnTo>
                    <a:pt x="97059" y="121316"/>
                  </a:lnTo>
                  <a:lnTo>
                    <a:pt x="97059" y="141670"/>
                  </a:lnTo>
                  <a:lnTo>
                    <a:pt x="0" y="141670"/>
                  </a:lnTo>
                  <a:lnTo>
                    <a:pt x="0" y="121316"/>
                  </a:lnTo>
                  <a:lnTo>
                    <a:pt x="37187" y="121316"/>
                  </a:lnTo>
                  <a:lnTo>
                    <a:pt x="37187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97059" y="0"/>
                  </a:lnTo>
                  <a:lnTo>
                    <a:pt x="97059" y="20246"/>
                  </a:lnTo>
                  <a:lnTo>
                    <a:pt x="60147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424144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2" orient="horz" pos="21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sida med bildbakgr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Frihandsfigur: Form 87">
            <a:extLst>
              <a:ext uri="{FF2B5EF4-FFF2-40B4-BE49-F238E27FC236}">
                <a16:creationId xmlns:a16="http://schemas.microsoft.com/office/drawing/2014/main" id="{CE8CE297-9359-3796-7BE4-20B5946EF86C}"/>
              </a:ext>
            </a:extLst>
          </p:cNvPr>
          <p:cNvSpPr/>
          <p:nvPr userDrawn="1"/>
        </p:nvSpPr>
        <p:spPr>
          <a:xfrm>
            <a:off x="2221179" y="-5834"/>
            <a:ext cx="2893338" cy="2566016"/>
          </a:xfrm>
          <a:custGeom>
            <a:avLst/>
            <a:gdLst>
              <a:gd name="connsiteX0" fmla="*/ 850108 w 2893338"/>
              <a:gd name="connsiteY0" fmla="*/ 0 h 2566016"/>
              <a:gd name="connsiteX1" fmla="*/ 1622304 w 2893338"/>
              <a:gd name="connsiteY1" fmla="*/ 0 h 2566016"/>
              <a:gd name="connsiteX2" fmla="*/ 2893338 w 2893338"/>
              <a:gd name="connsiteY2" fmla="*/ 704112 h 2566016"/>
              <a:gd name="connsiteX3" fmla="*/ 1861903 w 2893338"/>
              <a:gd name="connsiteY3" fmla="*/ 2566016 h 2566016"/>
              <a:gd name="connsiteX4" fmla="*/ 0 w 2893338"/>
              <a:gd name="connsiteY4" fmla="*/ 1534581 h 2566016"/>
              <a:gd name="connsiteX5" fmla="*/ 850108 w 2893338"/>
              <a:gd name="connsiteY5" fmla="*/ 0 h 256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3338" h="2566016">
                <a:moveTo>
                  <a:pt x="850108" y="0"/>
                </a:moveTo>
                <a:lnTo>
                  <a:pt x="1622304" y="0"/>
                </a:lnTo>
                <a:lnTo>
                  <a:pt x="2893338" y="704112"/>
                </a:lnTo>
                <a:lnTo>
                  <a:pt x="1861903" y="2566016"/>
                </a:lnTo>
                <a:lnTo>
                  <a:pt x="0" y="1534581"/>
                </a:lnTo>
                <a:lnTo>
                  <a:pt x="850108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1F0765A7-A935-585D-D1AF-4BD434773276}"/>
              </a:ext>
            </a:extLst>
          </p:cNvPr>
          <p:cNvSpPr/>
          <p:nvPr userDrawn="1"/>
        </p:nvSpPr>
        <p:spPr>
          <a:xfrm rot="530247">
            <a:off x="4908875" y="483263"/>
            <a:ext cx="2807759" cy="2807759"/>
          </a:xfrm>
          <a:prstGeom prst="rect">
            <a:avLst/>
          </a:pr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9F2923F6-84D9-EE29-EA53-4C956EF5F957}"/>
              </a:ext>
            </a:extLst>
          </p:cNvPr>
          <p:cNvSpPr>
            <a:spLocks noChangeAspect="1"/>
          </p:cNvSpPr>
          <p:nvPr userDrawn="1"/>
        </p:nvSpPr>
        <p:spPr>
          <a:xfrm rot="20042140">
            <a:off x="8028500" y="1100623"/>
            <a:ext cx="1404000" cy="1404000"/>
          </a:xfrm>
          <a:prstGeom prst="rect">
            <a:avLst/>
          </a:pr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A8784356-4049-B462-4318-B448D9C2BA01}"/>
              </a:ext>
            </a:extLst>
          </p:cNvPr>
          <p:cNvSpPr/>
          <p:nvPr userDrawn="1"/>
        </p:nvSpPr>
        <p:spPr>
          <a:xfrm>
            <a:off x="0" y="1312514"/>
            <a:ext cx="12192000" cy="5545487"/>
          </a:xfrm>
          <a:custGeom>
            <a:avLst/>
            <a:gdLst>
              <a:gd name="connsiteX0" fmla="*/ 12192000 w 12192000"/>
              <a:gd name="connsiteY0" fmla="*/ 0 h 5545487"/>
              <a:gd name="connsiteX1" fmla="*/ 12192000 w 12192000"/>
              <a:gd name="connsiteY1" fmla="*/ 5545487 h 5545487"/>
              <a:gd name="connsiteX2" fmla="*/ 1 w 12192000"/>
              <a:gd name="connsiteY2" fmla="*/ 5545487 h 5545487"/>
              <a:gd name="connsiteX3" fmla="*/ 0 w 12192000"/>
              <a:gd name="connsiteY3" fmla="*/ 5545455 h 5545487"/>
              <a:gd name="connsiteX4" fmla="*/ 0 w 12192000"/>
              <a:gd name="connsiteY4" fmla="*/ 1060615 h 5545487"/>
              <a:gd name="connsiteX5" fmla="*/ 12192000 w 12192000"/>
              <a:gd name="connsiteY5" fmla="*/ 0 h 55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545487">
                <a:moveTo>
                  <a:pt x="12192000" y="0"/>
                </a:moveTo>
                <a:lnTo>
                  <a:pt x="12192000" y="5545487"/>
                </a:lnTo>
                <a:lnTo>
                  <a:pt x="1" y="5545487"/>
                </a:lnTo>
                <a:lnTo>
                  <a:pt x="0" y="5545455"/>
                </a:lnTo>
                <a:lnTo>
                  <a:pt x="0" y="1060615"/>
                </a:lnTo>
                <a:lnTo>
                  <a:pt x="12192000" y="0"/>
                </a:lnTo>
                <a:close/>
              </a:path>
            </a:pathLst>
          </a:custGeom>
          <a:solidFill>
            <a:srgbClr val="A7D8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24" name="Frihandsfigur: Form 123">
            <a:extLst>
              <a:ext uri="{FF2B5EF4-FFF2-40B4-BE49-F238E27FC236}">
                <a16:creationId xmlns:a16="http://schemas.microsoft.com/office/drawing/2014/main" id="{22904E81-39D0-AD4E-1643-58A7509B13FB}"/>
              </a:ext>
            </a:extLst>
          </p:cNvPr>
          <p:cNvSpPr/>
          <p:nvPr userDrawn="1"/>
        </p:nvSpPr>
        <p:spPr>
          <a:xfrm>
            <a:off x="10191128" y="-5832"/>
            <a:ext cx="2007893" cy="2500211"/>
          </a:xfrm>
          <a:custGeom>
            <a:avLst/>
            <a:gdLst>
              <a:gd name="connsiteX0" fmla="*/ 1066863 w 2007893"/>
              <a:gd name="connsiteY0" fmla="*/ 0 h 2500211"/>
              <a:gd name="connsiteX1" fmla="*/ 2007893 w 2007893"/>
              <a:gd name="connsiteY1" fmla="*/ 0 h 2500211"/>
              <a:gd name="connsiteX2" fmla="*/ 2007893 w 2007893"/>
              <a:gd name="connsiteY2" fmla="*/ 1927941 h 2500211"/>
              <a:gd name="connsiteX3" fmla="*/ 1133362 w 2007893"/>
              <a:gd name="connsiteY3" fmla="*/ 2500211 h 2500211"/>
              <a:gd name="connsiteX4" fmla="*/ 0 w 2007893"/>
              <a:gd name="connsiteY4" fmla="*/ 768234 h 2500211"/>
              <a:gd name="connsiteX5" fmla="*/ 18977 w 2007893"/>
              <a:gd name="connsiteY5" fmla="*/ 685710 h 2500211"/>
              <a:gd name="connsiteX6" fmla="*/ 692517 w 2007893"/>
              <a:gd name="connsiteY6" fmla="*/ 244963 h 2500211"/>
              <a:gd name="connsiteX7" fmla="*/ 754993 w 2007893"/>
              <a:gd name="connsiteY7" fmla="*/ 298216 h 2500211"/>
              <a:gd name="connsiteX8" fmla="*/ 936437 w 2007893"/>
              <a:gd name="connsiteY8" fmla="*/ 85347 h 2500211"/>
              <a:gd name="connsiteX9" fmla="*/ 1066863 w 2007893"/>
              <a:gd name="connsiteY9" fmla="*/ 0 h 2500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7893" h="2500211">
                <a:moveTo>
                  <a:pt x="1066863" y="0"/>
                </a:moveTo>
                <a:lnTo>
                  <a:pt x="2007893" y="0"/>
                </a:lnTo>
                <a:lnTo>
                  <a:pt x="2007893" y="1927941"/>
                </a:lnTo>
                <a:lnTo>
                  <a:pt x="1133362" y="2500211"/>
                </a:lnTo>
                <a:lnTo>
                  <a:pt x="0" y="768234"/>
                </a:lnTo>
                <a:lnTo>
                  <a:pt x="18977" y="685710"/>
                </a:lnTo>
                <a:lnTo>
                  <a:pt x="692517" y="244963"/>
                </a:lnTo>
                <a:lnTo>
                  <a:pt x="754993" y="298216"/>
                </a:lnTo>
                <a:lnTo>
                  <a:pt x="936437" y="85347"/>
                </a:lnTo>
                <a:lnTo>
                  <a:pt x="1066863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6128DF0B-EEDF-7037-C780-63ECDA71A5FF}"/>
              </a:ext>
            </a:extLst>
          </p:cNvPr>
          <p:cNvSpPr>
            <a:spLocks noChangeAspect="1"/>
          </p:cNvSpPr>
          <p:nvPr userDrawn="1"/>
        </p:nvSpPr>
        <p:spPr>
          <a:xfrm rot="789277">
            <a:off x="1397216" y="5900975"/>
            <a:ext cx="699228" cy="699228"/>
          </a:xfrm>
          <a:prstGeom prst="rect">
            <a:avLst/>
          </a:pr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5" name="Frihandsfigur: Form 114">
            <a:extLst>
              <a:ext uri="{FF2B5EF4-FFF2-40B4-BE49-F238E27FC236}">
                <a16:creationId xmlns:a16="http://schemas.microsoft.com/office/drawing/2014/main" id="{5F3FD819-43DD-347D-D122-8A74AF31CDCC}"/>
              </a:ext>
            </a:extLst>
          </p:cNvPr>
          <p:cNvSpPr>
            <a:spLocks noChangeAspect="1"/>
          </p:cNvSpPr>
          <p:nvPr userDrawn="1"/>
        </p:nvSpPr>
        <p:spPr>
          <a:xfrm rot="1237111">
            <a:off x="73126" y="892371"/>
            <a:ext cx="1404000" cy="1404000"/>
          </a:xfrm>
          <a:custGeom>
            <a:avLst/>
            <a:gdLst>
              <a:gd name="connsiteX0" fmla="*/ 0 w 1404000"/>
              <a:gd name="connsiteY0" fmla="*/ 0 h 1404000"/>
              <a:gd name="connsiteX1" fmla="*/ 1404000 w 1404000"/>
              <a:gd name="connsiteY1" fmla="*/ 0 h 1404000"/>
              <a:gd name="connsiteX2" fmla="*/ 1404000 w 1404000"/>
              <a:gd name="connsiteY2" fmla="*/ 1404000 h 1404000"/>
              <a:gd name="connsiteX3" fmla="*/ 137949 w 1404000"/>
              <a:gd name="connsiteY3" fmla="*/ 1404000 h 1404000"/>
              <a:gd name="connsiteX4" fmla="*/ 0 w 1404000"/>
              <a:gd name="connsiteY4" fmla="*/ 1037352 h 1404000"/>
              <a:gd name="connsiteX5" fmla="*/ 0 w 1404000"/>
              <a:gd name="connsiteY5" fmla="*/ 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4000" h="1404000">
                <a:moveTo>
                  <a:pt x="0" y="0"/>
                </a:moveTo>
                <a:lnTo>
                  <a:pt x="1404000" y="0"/>
                </a:lnTo>
                <a:lnTo>
                  <a:pt x="1404000" y="1404000"/>
                </a:lnTo>
                <a:lnTo>
                  <a:pt x="137949" y="1404000"/>
                </a:lnTo>
                <a:lnTo>
                  <a:pt x="0" y="1037352"/>
                </a:lnTo>
                <a:lnTo>
                  <a:pt x="0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1" name="Frihandsfigur: Form 110">
            <a:extLst>
              <a:ext uri="{FF2B5EF4-FFF2-40B4-BE49-F238E27FC236}">
                <a16:creationId xmlns:a16="http://schemas.microsoft.com/office/drawing/2014/main" id="{869F78E1-3031-FA22-8E6A-4EFF57D01ADB}"/>
              </a:ext>
            </a:extLst>
          </p:cNvPr>
          <p:cNvSpPr/>
          <p:nvPr userDrawn="1"/>
        </p:nvSpPr>
        <p:spPr>
          <a:xfrm>
            <a:off x="10596257" y="-5834"/>
            <a:ext cx="604057" cy="298216"/>
          </a:xfrm>
          <a:custGeom>
            <a:avLst/>
            <a:gdLst>
              <a:gd name="connsiteX0" fmla="*/ 0 w 604057"/>
              <a:gd name="connsiteY0" fmla="*/ 0 h 298216"/>
              <a:gd name="connsiteX1" fmla="*/ 604057 w 604057"/>
              <a:gd name="connsiteY1" fmla="*/ 0 h 298216"/>
              <a:gd name="connsiteX2" fmla="*/ 531309 w 604057"/>
              <a:gd name="connsiteY2" fmla="*/ 85347 h 298216"/>
              <a:gd name="connsiteX3" fmla="*/ 531307 w 604057"/>
              <a:gd name="connsiteY3" fmla="*/ 85349 h 298216"/>
              <a:gd name="connsiteX4" fmla="*/ 349864 w 604057"/>
              <a:gd name="connsiteY4" fmla="*/ 298216 h 298216"/>
              <a:gd name="connsiteX5" fmla="*/ 287388 w 604057"/>
              <a:gd name="connsiteY5" fmla="*/ 244963 h 298216"/>
              <a:gd name="connsiteX6" fmla="*/ 287389 w 604057"/>
              <a:gd name="connsiteY6" fmla="*/ 244963 h 29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4057" h="298216">
                <a:moveTo>
                  <a:pt x="0" y="0"/>
                </a:moveTo>
                <a:lnTo>
                  <a:pt x="604057" y="0"/>
                </a:lnTo>
                <a:lnTo>
                  <a:pt x="531309" y="85347"/>
                </a:lnTo>
                <a:lnTo>
                  <a:pt x="531307" y="85349"/>
                </a:lnTo>
                <a:lnTo>
                  <a:pt x="349864" y="298216"/>
                </a:lnTo>
                <a:lnTo>
                  <a:pt x="287388" y="244963"/>
                </a:lnTo>
                <a:lnTo>
                  <a:pt x="287389" y="244963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90" name="Frihandsfigur: Form 89">
            <a:extLst>
              <a:ext uri="{FF2B5EF4-FFF2-40B4-BE49-F238E27FC236}">
                <a16:creationId xmlns:a16="http://schemas.microsoft.com/office/drawing/2014/main" id="{1054CC82-9031-2453-9D33-70EAD6F43EA5}"/>
              </a:ext>
            </a:extLst>
          </p:cNvPr>
          <p:cNvSpPr/>
          <p:nvPr userDrawn="1"/>
        </p:nvSpPr>
        <p:spPr>
          <a:xfrm>
            <a:off x="0" y="-5833"/>
            <a:ext cx="1648256" cy="837071"/>
          </a:xfrm>
          <a:custGeom>
            <a:avLst/>
            <a:gdLst>
              <a:gd name="connsiteX0" fmla="*/ 0 w 1648256"/>
              <a:gd name="connsiteY0" fmla="*/ 0 h 837071"/>
              <a:gd name="connsiteX1" fmla="*/ 1543389 w 1648256"/>
              <a:gd name="connsiteY1" fmla="*/ 0 h 837071"/>
              <a:gd name="connsiteX2" fmla="*/ 1648256 w 1648256"/>
              <a:gd name="connsiteY2" fmla="*/ 370328 h 837071"/>
              <a:gd name="connsiteX3" fmla="*/ 0 w 1648256"/>
              <a:gd name="connsiteY3" fmla="*/ 837071 h 837071"/>
              <a:gd name="connsiteX4" fmla="*/ 0 w 1648256"/>
              <a:gd name="connsiteY4" fmla="*/ 0 h 83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8256" h="837071">
                <a:moveTo>
                  <a:pt x="0" y="0"/>
                </a:moveTo>
                <a:lnTo>
                  <a:pt x="1543389" y="0"/>
                </a:lnTo>
                <a:lnTo>
                  <a:pt x="1648256" y="370328"/>
                </a:lnTo>
                <a:lnTo>
                  <a:pt x="0" y="837071"/>
                </a:lnTo>
                <a:lnTo>
                  <a:pt x="0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9" name="Frihandsfigur: Form 88">
            <a:extLst>
              <a:ext uri="{FF2B5EF4-FFF2-40B4-BE49-F238E27FC236}">
                <a16:creationId xmlns:a16="http://schemas.microsoft.com/office/drawing/2014/main" id="{A0BED74C-561D-CE82-6B36-C4EDCCD485AD}"/>
              </a:ext>
            </a:extLst>
          </p:cNvPr>
          <p:cNvSpPr/>
          <p:nvPr userDrawn="1"/>
        </p:nvSpPr>
        <p:spPr>
          <a:xfrm>
            <a:off x="1961760" y="-5833"/>
            <a:ext cx="787942" cy="723551"/>
          </a:xfrm>
          <a:custGeom>
            <a:avLst/>
            <a:gdLst>
              <a:gd name="connsiteX0" fmla="*/ 86377 w 787942"/>
              <a:gd name="connsiteY0" fmla="*/ 0 h 723551"/>
              <a:gd name="connsiteX1" fmla="*/ 563621 w 787942"/>
              <a:gd name="connsiteY1" fmla="*/ 0 h 723551"/>
              <a:gd name="connsiteX2" fmla="*/ 787942 w 787942"/>
              <a:gd name="connsiteY2" fmla="*/ 30838 h 723551"/>
              <a:gd name="connsiteX3" fmla="*/ 692713 w 787942"/>
              <a:gd name="connsiteY3" fmla="*/ 723551 h 723551"/>
              <a:gd name="connsiteX4" fmla="*/ 0 w 787942"/>
              <a:gd name="connsiteY4" fmla="*/ 628322 h 723551"/>
              <a:gd name="connsiteX5" fmla="*/ 86377 w 787942"/>
              <a:gd name="connsiteY5" fmla="*/ 0 h 72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7942" h="723551">
                <a:moveTo>
                  <a:pt x="86377" y="0"/>
                </a:moveTo>
                <a:lnTo>
                  <a:pt x="563621" y="0"/>
                </a:lnTo>
                <a:lnTo>
                  <a:pt x="787942" y="30838"/>
                </a:lnTo>
                <a:lnTo>
                  <a:pt x="692713" y="723551"/>
                </a:lnTo>
                <a:lnTo>
                  <a:pt x="0" y="628322"/>
                </a:lnTo>
                <a:lnTo>
                  <a:pt x="86377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7" name="Frihandsfigur: Form 86">
            <a:extLst>
              <a:ext uri="{FF2B5EF4-FFF2-40B4-BE49-F238E27FC236}">
                <a16:creationId xmlns:a16="http://schemas.microsoft.com/office/drawing/2014/main" id="{CB664242-1007-DA4D-409C-9200F070381D}"/>
              </a:ext>
            </a:extLst>
          </p:cNvPr>
          <p:cNvSpPr/>
          <p:nvPr userDrawn="1"/>
        </p:nvSpPr>
        <p:spPr>
          <a:xfrm>
            <a:off x="5571534" y="-5834"/>
            <a:ext cx="788032" cy="378752"/>
          </a:xfrm>
          <a:custGeom>
            <a:avLst/>
            <a:gdLst>
              <a:gd name="connsiteX0" fmla="*/ 0 w 788032"/>
              <a:gd name="connsiteY0" fmla="*/ 0 h 378752"/>
              <a:gd name="connsiteX1" fmla="*/ 788032 w 788032"/>
              <a:gd name="connsiteY1" fmla="*/ 0 h 378752"/>
              <a:gd name="connsiteX2" fmla="*/ 285410 w 788032"/>
              <a:gd name="connsiteY2" fmla="*/ 378752 h 378752"/>
              <a:gd name="connsiteX3" fmla="*/ 0 w 788032"/>
              <a:gd name="connsiteY3" fmla="*/ 0 h 37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032" h="378752">
                <a:moveTo>
                  <a:pt x="0" y="0"/>
                </a:moveTo>
                <a:lnTo>
                  <a:pt x="788032" y="0"/>
                </a:lnTo>
                <a:lnTo>
                  <a:pt x="285410" y="378752"/>
                </a:lnTo>
                <a:lnTo>
                  <a:pt x="0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6" name="Frihandsfigur: Form 85">
            <a:extLst>
              <a:ext uri="{FF2B5EF4-FFF2-40B4-BE49-F238E27FC236}">
                <a16:creationId xmlns:a16="http://schemas.microsoft.com/office/drawing/2014/main" id="{91257128-1C7F-8927-BB9C-6BCC0299E7D0}"/>
              </a:ext>
            </a:extLst>
          </p:cNvPr>
          <p:cNvSpPr/>
          <p:nvPr userDrawn="1"/>
        </p:nvSpPr>
        <p:spPr>
          <a:xfrm>
            <a:off x="6701306" y="-5833"/>
            <a:ext cx="833961" cy="547485"/>
          </a:xfrm>
          <a:custGeom>
            <a:avLst/>
            <a:gdLst>
              <a:gd name="connsiteX0" fmla="*/ 0 w 833961"/>
              <a:gd name="connsiteY0" fmla="*/ 0 h 547485"/>
              <a:gd name="connsiteX1" fmla="*/ 730003 w 833961"/>
              <a:gd name="connsiteY1" fmla="*/ 0 h 547485"/>
              <a:gd name="connsiteX2" fmla="*/ 833961 w 833961"/>
              <a:gd name="connsiteY2" fmla="*/ 346602 h 547485"/>
              <a:gd name="connsiteX3" fmla="*/ 164210 w 833961"/>
              <a:gd name="connsiteY3" fmla="*/ 547485 h 547485"/>
              <a:gd name="connsiteX4" fmla="*/ 0 w 833961"/>
              <a:gd name="connsiteY4" fmla="*/ 0 h 54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3961" h="547485">
                <a:moveTo>
                  <a:pt x="0" y="0"/>
                </a:moveTo>
                <a:lnTo>
                  <a:pt x="730003" y="0"/>
                </a:lnTo>
                <a:lnTo>
                  <a:pt x="833961" y="346602"/>
                </a:lnTo>
                <a:lnTo>
                  <a:pt x="164210" y="547485"/>
                </a:lnTo>
                <a:lnTo>
                  <a:pt x="0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5" name="Frihandsfigur: Form 84">
            <a:extLst>
              <a:ext uri="{FF2B5EF4-FFF2-40B4-BE49-F238E27FC236}">
                <a16:creationId xmlns:a16="http://schemas.microsoft.com/office/drawing/2014/main" id="{A20E2FC7-1047-D050-0D28-4BA3557EE7F8}"/>
              </a:ext>
            </a:extLst>
          </p:cNvPr>
          <p:cNvSpPr/>
          <p:nvPr userDrawn="1"/>
        </p:nvSpPr>
        <p:spPr>
          <a:xfrm>
            <a:off x="7732959" y="-5833"/>
            <a:ext cx="865013" cy="426883"/>
          </a:xfrm>
          <a:custGeom>
            <a:avLst/>
            <a:gdLst>
              <a:gd name="connsiteX0" fmla="*/ 0 w 865013"/>
              <a:gd name="connsiteY0" fmla="*/ 0 h 426883"/>
              <a:gd name="connsiteX1" fmla="*/ 865013 w 865013"/>
              <a:gd name="connsiteY1" fmla="*/ 0 h 426883"/>
              <a:gd name="connsiteX2" fmla="*/ 502026 w 865013"/>
              <a:gd name="connsiteY2" fmla="*/ 426883 h 426883"/>
              <a:gd name="connsiteX3" fmla="*/ 0 w 865013"/>
              <a:gd name="connsiteY3" fmla="*/ 0 h 42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5013" h="426883">
                <a:moveTo>
                  <a:pt x="0" y="0"/>
                </a:moveTo>
                <a:lnTo>
                  <a:pt x="865013" y="0"/>
                </a:lnTo>
                <a:lnTo>
                  <a:pt x="502026" y="426883"/>
                </a:lnTo>
                <a:lnTo>
                  <a:pt x="0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4" name="Frihandsfigur: Form 83">
            <a:extLst>
              <a:ext uri="{FF2B5EF4-FFF2-40B4-BE49-F238E27FC236}">
                <a16:creationId xmlns:a16="http://schemas.microsoft.com/office/drawing/2014/main" id="{9BAAE447-488E-7721-529E-7A60D26C7616}"/>
              </a:ext>
            </a:extLst>
          </p:cNvPr>
          <p:cNvSpPr/>
          <p:nvPr userDrawn="1"/>
        </p:nvSpPr>
        <p:spPr>
          <a:xfrm>
            <a:off x="8741873" y="-5833"/>
            <a:ext cx="1625915" cy="1120333"/>
          </a:xfrm>
          <a:custGeom>
            <a:avLst/>
            <a:gdLst>
              <a:gd name="connsiteX0" fmla="*/ 185272 w 1625915"/>
              <a:gd name="connsiteY0" fmla="*/ 0 h 1120333"/>
              <a:gd name="connsiteX1" fmla="*/ 1625915 w 1625915"/>
              <a:gd name="connsiteY1" fmla="*/ 0 h 1120333"/>
              <a:gd name="connsiteX2" fmla="*/ 1468233 w 1625915"/>
              <a:gd name="connsiteY2" fmla="*/ 685710 h 1120333"/>
              <a:gd name="connsiteX3" fmla="*/ 1417135 w 1625915"/>
              <a:gd name="connsiteY3" fmla="*/ 719147 h 1120333"/>
              <a:gd name="connsiteX4" fmla="*/ 1449256 w 1625915"/>
              <a:gd name="connsiteY4" fmla="*/ 768234 h 1120333"/>
              <a:gd name="connsiteX5" fmla="*/ 1368289 w 1625915"/>
              <a:gd name="connsiteY5" fmla="*/ 1120333 h 1120333"/>
              <a:gd name="connsiteX6" fmla="*/ 0 w 1625915"/>
              <a:gd name="connsiteY6" fmla="*/ 805688 h 1120333"/>
              <a:gd name="connsiteX7" fmla="*/ 185272 w 1625915"/>
              <a:gd name="connsiteY7" fmla="*/ 0 h 112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25915" h="1120333">
                <a:moveTo>
                  <a:pt x="185272" y="0"/>
                </a:moveTo>
                <a:lnTo>
                  <a:pt x="1625915" y="0"/>
                </a:lnTo>
                <a:lnTo>
                  <a:pt x="1468233" y="685710"/>
                </a:lnTo>
                <a:lnTo>
                  <a:pt x="1417135" y="719147"/>
                </a:lnTo>
                <a:lnTo>
                  <a:pt x="1449256" y="768234"/>
                </a:lnTo>
                <a:lnTo>
                  <a:pt x="1368289" y="1120333"/>
                </a:lnTo>
                <a:lnTo>
                  <a:pt x="0" y="805688"/>
                </a:lnTo>
                <a:lnTo>
                  <a:pt x="185272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1" name="Frihandsfigur: Form 80">
            <a:extLst>
              <a:ext uri="{FF2B5EF4-FFF2-40B4-BE49-F238E27FC236}">
                <a16:creationId xmlns:a16="http://schemas.microsoft.com/office/drawing/2014/main" id="{AFEF2C1A-E234-5EF4-E3DB-7F161B294251}"/>
              </a:ext>
            </a:extLst>
          </p:cNvPr>
          <p:cNvSpPr/>
          <p:nvPr userDrawn="1"/>
        </p:nvSpPr>
        <p:spPr>
          <a:xfrm>
            <a:off x="0" y="2129998"/>
            <a:ext cx="475342" cy="919819"/>
          </a:xfrm>
          <a:custGeom>
            <a:avLst/>
            <a:gdLst>
              <a:gd name="connsiteX0" fmla="*/ 0 w 475342"/>
              <a:gd name="connsiteY0" fmla="*/ 0 h 919819"/>
              <a:gd name="connsiteX1" fmla="*/ 475342 w 475342"/>
              <a:gd name="connsiteY1" fmla="*/ 365525 h 919819"/>
              <a:gd name="connsiteX2" fmla="*/ 49104 w 475342"/>
              <a:gd name="connsiteY2" fmla="*/ 919819 h 919819"/>
              <a:gd name="connsiteX3" fmla="*/ 0 w 475342"/>
              <a:gd name="connsiteY3" fmla="*/ 882059 h 919819"/>
              <a:gd name="connsiteX4" fmla="*/ 0 w 475342"/>
              <a:gd name="connsiteY4" fmla="*/ 0 h 91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342" h="919819">
                <a:moveTo>
                  <a:pt x="0" y="0"/>
                </a:moveTo>
                <a:lnTo>
                  <a:pt x="475342" y="365525"/>
                </a:lnTo>
                <a:lnTo>
                  <a:pt x="49104" y="919819"/>
                </a:lnTo>
                <a:lnTo>
                  <a:pt x="0" y="882059"/>
                </a:lnTo>
                <a:lnTo>
                  <a:pt x="0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8726E06C-F70E-4675-A62A-E180DCDA61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2927067"/>
            <a:ext cx="9886268" cy="963793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5500">
                <a:solidFill>
                  <a:schemeClr val="tx2"/>
                </a:solidFill>
              </a:defRPr>
            </a:lvl1pPr>
          </a:lstStyle>
          <a:p>
            <a:r>
              <a:rPr lang="sv-SE"/>
              <a:t>Titel på presentation</a:t>
            </a:r>
          </a:p>
        </p:txBody>
      </p:sp>
      <p:sp>
        <p:nvSpPr>
          <p:cNvPr id="120" name="Frihandsfigur: Form 119">
            <a:extLst>
              <a:ext uri="{FF2B5EF4-FFF2-40B4-BE49-F238E27FC236}">
                <a16:creationId xmlns:a16="http://schemas.microsoft.com/office/drawing/2014/main" id="{82137259-13FD-29F8-729A-AC2468C6217E}"/>
              </a:ext>
            </a:extLst>
          </p:cNvPr>
          <p:cNvSpPr/>
          <p:nvPr userDrawn="1"/>
        </p:nvSpPr>
        <p:spPr>
          <a:xfrm>
            <a:off x="1" y="5545486"/>
            <a:ext cx="1392147" cy="1312514"/>
          </a:xfrm>
          <a:custGeom>
            <a:avLst/>
            <a:gdLst>
              <a:gd name="connsiteX0" fmla="*/ 965439 w 1392147"/>
              <a:gd name="connsiteY0" fmla="*/ 0 h 1312514"/>
              <a:gd name="connsiteX1" fmla="*/ 1392147 w 1392147"/>
              <a:gd name="connsiteY1" fmla="*/ 1312514 h 1312514"/>
              <a:gd name="connsiteX2" fmla="*/ 0 w 1392147"/>
              <a:gd name="connsiteY2" fmla="*/ 1312514 h 1312514"/>
              <a:gd name="connsiteX3" fmla="*/ 0 w 1392147"/>
              <a:gd name="connsiteY3" fmla="*/ 313872 h 1312514"/>
              <a:gd name="connsiteX4" fmla="*/ 965439 w 1392147"/>
              <a:gd name="connsiteY4" fmla="*/ 0 h 131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2147" h="1312514">
                <a:moveTo>
                  <a:pt x="965439" y="0"/>
                </a:moveTo>
                <a:lnTo>
                  <a:pt x="1392147" y="1312514"/>
                </a:lnTo>
                <a:lnTo>
                  <a:pt x="0" y="1312514"/>
                </a:lnTo>
                <a:lnTo>
                  <a:pt x="0" y="313872"/>
                </a:lnTo>
                <a:lnTo>
                  <a:pt x="965439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sp>
        <p:nvSpPr>
          <p:cNvPr id="123" name="Frihandsfigur: Form 122">
            <a:extLst>
              <a:ext uri="{FF2B5EF4-FFF2-40B4-BE49-F238E27FC236}">
                <a16:creationId xmlns:a16="http://schemas.microsoft.com/office/drawing/2014/main" id="{D7A6562B-A696-4A1B-814E-A224AF9F6679}"/>
              </a:ext>
            </a:extLst>
          </p:cNvPr>
          <p:cNvSpPr/>
          <p:nvPr userDrawn="1"/>
        </p:nvSpPr>
        <p:spPr>
          <a:xfrm>
            <a:off x="10159007" y="679876"/>
            <a:ext cx="51098" cy="82524"/>
          </a:xfrm>
          <a:custGeom>
            <a:avLst/>
            <a:gdLst>
              <a:gd name="connsiteX0" fmla="*/ 51098 w 51098"/>
              <a:gd name="connsiteY0" fmla="*/ 0 h 82524"/>
              <a:gd name="connsiteX1" fmla="*/ 32121 w 51098"/>
              <a:gd name="connsiteY1" fmla="*/ 82524 h 82524"/>
              <a:gd name="connsiteX2" fmla="*/ 0 w 51098"/>
              <a:gd name="connsiteY2" fmla="*/ 33437 h 82524"/>
              <a:gd name="connsiteX3" fmla="*/ 51098 w 51098"/>
              <a:gd name="connsiteY3" fmla="*/ 0 h 82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98" h="82524">
                <a:moveTo>
                  <a:pt x="51098" y="0"/>
                </a:moveTo>
                <a:lnTo>
                  <a:pt x="32121" y="82524"/>
                </a:lnTo>
                <a:lnTo>
                  <a:pt x="0" y="33437"/>
                </a:lnTo>
                <a:lnTo>
                  <a:pt x="51098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pic>
        <p:nvPicPr>
          <p:cNvPr id="3" name="Graphic 3">
            <a:extLst>
              <a:ext uri="{FF2B5EF4-FFF2-40B4-BE49-F238E27FC236}">
                <a16:creationId xmlns:a16="http://schemas.microsoft.com/office/drawing/2014/main" id="{4994DB93-B37D-6287-C16D-6FD238159D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  <p:sp>
        <p:nvSpPr>
          <p:cNvPr id="12" name="Frihandsfigur: Form 11">
            <a:extLst>
              <a:ext uri="{FF2B5EF4-FFF2-40B4-BE49-F238E27FC236}">
                <a16:creationId xmlns:a16="http://schemas.microsoft.com/office/drawing/2014/main" id="{2F2DFC01-6021-5D20-9342-65AADCE13AE1}"/>
              </a:ext>
            </a:extLst>
          </p:cNvPr>
          <p:cNvSpPr/>
          <p:nvPr userDrawn="1"/>
        </p:nvSpPr>
        <p:spPr>
          <a:xfrm>
            <a:off x="2293394" y="6167870"/>
            <a:ext cx="1540208" cy="690130"/>
          </a:xfrm>
          <a:custGeom>
            <a:avLst/>
            <a:gdLst>
              <a:gd name="connsiteX0" fmla="*/ 1111835 w 1540208"/>
              <a:gd name="connsiteY0" fmla="*/ 0 h 690130"/>
              <a:gd name="connsiteX1" fmla="*/ 1540208 w 1540208"/>
              <a:gd name="connsiteY1" fmla="*/ 690130 h 690130"/>
              <a:gd name="connsiteX2" fmla="*/ 0 w 1540208"/>
              <a:gd name="connsiteY2" fmla="*/ 690130 h 690130"/>
              <a:gd name="connsiteX3" fmla="*/ 1111835 w 1540208"/>
              <a:gd name="connsiteY3" fmla="*/ 0 h 69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0208" h="690130">
                <a:moveTo>
                  <a:pt x="1111835" y="0"/>
                </a:moveTo>
                <a:lnTo>
                  <a:pt x="1540208" y="690130"/>
                </a:lnTo>
                <a:lnTo>
                  <a:pt x="0" y="690130"/>
                </a:lnTo>
                <a:lnTo>
                  <a:pt x="1111835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89500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2" orient="horz" pos="2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73B30D-61FD-F246-C32B-E86526664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799" y="1583805"/>
            <a:ext cx="10508400" cy="885650"/>
          </a:xfrm>
        </p:spPr>
        <p:txBody>
          <a:bodyPr anchor="b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23" name="Platshållare för bild 22">
            <a:extLst>
              <a:ext uri="{FF2B5EF4-FFF2-40B4-BE49-F238E27FC236}">
                <a16:creationId xmlns:a16="http://schemas.microsoft.com/office/drawing/2014/main" id="{C49499D7-1B7A-6F96-C433-1B79FC34B7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725712" y="2912519"/>
            <a:ext cx="1897200" cy="3027361"/>
          </a:xfrm>
          <a:custGeom>
            <a:avLst/>
            <a:gdLst>
              <a:gd name="csX0" fmla="*/ 0 w 1897200"/>
              <a:gd name="csY0" fmla="*/ 0 h 3027361"/>
              <a:gd name="csX1" fmla="*/ 1897200 w 1897200"/>
              <a:gd name="csY1" fmla="*/ 0 h 3027361"/>
              <a:gd name="csX2" fmla="*/ 1897200 w 1897200"/>
              <a:gd name="csY2" fmla="*/ 758588 h 3027361"/>
              <a:gd name="csX3" fmla="*/ 1897200 w 1897200"/>
              <a:gd name="csY3" fmla="*/ 2199626 h 3027361"/>
              <a:gd name="csX4" fmla="*/ 1897200 w 1897200"/>
              <a:gd name="csY4" fmla="*/ 2989455 h 3027361"/>
              <a:gd name="csX5" fmla="*/ 1859294 w 1897200"/>
              <a:gd name="csY5" fmla="*/ 3027361 h 3027361"/>
              <a:gd name="csX6" fmla="*/ 37906 w 1897200"/>
              <a:gd name="csY6" fmla="*/ 3027361 h 3027361"/>
              <a:gd name="csX7" fmla="*/ 0 w 1897200"/>
              <a:gd name="csY7" fmla="*/ 2989455 h 3027361"/>
              <a:gd name="csX8" fmla="*/ 0 w 1897200"/>
              <a:gd name="csY8" fmla="*/ 2199626 h 3027361"/>
              <a:gd name="csX9" fmla="*/ 0 w 1897200"/>
              <a:gd name="csY9" fmla="*/ 758588 h 30273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897200" h="3027361">
                <a:moveTo>
                  <a:pt x="0" y="0"/>
                </a:moveTo>
                <a:lnTo>
                  <a:pt x="1897200" y="0"/>
                </a:lnTo>
                <a:lnTo>
                  <a:pt x="1897200" y="758588"/>
                </a:lnTo>
                <a:lnTo>
                  <a:pt x="1897200" y="2199626"/>
                </a:lnTo>
                <a:lnTo>
                  <a:pt x="1897200" y="2989455"/>
                </a:lnTo>
                <a:cubicBezTo>
                  <a:pt x="1897200" y="3010390"/>
                  <a:pt x="1880229" y="3027361"/>
                  <a:pt x="1859294" y="3027361"/>
                </a:cubicBezTo>
                <a:lnTo>
                  <a:pt x="37906" y="3027361"/>
                </a:lnTo>
                <a:cubicBezTo>
                  <a:pt x="16971" y="3027361"/>
                  <a:pt x="0" y="3010390"/>
                  <a:pt x="0" y="2989455"/>
                </a:cubicBezTo>
                <a:lnTo>
                  <a:pt x="0" y="2199626"/>
                </a:lnTo>
                <a:lnTo>
                  <a:pt x="0" y="7585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21" name="Platshållare för bild 20">
            <a:extLst>
              <a:ext uri="{FF2B5EF4-FFF2-40B4-BE49-F238E27FC236}">
                <a16:creationId xmlns:a16="http://schemas.microsoft.com/office/drawing/2014/main" id="{7798C0BD-5798-AAEC-B591-4F6AB21A18C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27448" y="2913063"/>
            <a:ext cx="1897200" cy="3027361"/>
          </a:xfrm>
          <a:custGeom>
            <a:avLst/>
            <a:gdLst>
              <a:gd name="csX0" fmla="*/ 0 w 1897200"/>
              <a:gd name="csY0" fmla="*/ 0 h 3027361"/>
              <a:gd name="csX1" fmla="*/ 1897200 w 1897200"/>
              <a:gd name="csY1" fmla="*/ 0 h 3027361"/>
              <a:gd name="csX2" fmla="*/ 1897200 w 1897200"/>
              <a:gd name="csY2" fmla="*/ 758588 h 3027361"/>
              <a:gd name="csX3" fmla="*/ 1897200 w 1897200"/>
              <a:gd name="csY3" fmla="*/ 2199626 h 3027361"/>
              <a:gd name="csX4" fmla="*/ 1897200 w 1897200"/>
              <a:gd name="csY4" fmla="*/ 2989455 h 3027361"/>
              <a:gd name="csX5" fmla="*/ 1859294 w 1897200"/>
              <a:gd name="csY5" fmla="*/ 3027361 h 3027361"/>
              <a:gd name="csX6" fmla="*/ 37906 w 1897200"/>
              <a:gd name="csY6" fmla="*/ 3027361 h 3027361"/>
              <a:gd name="csX7" fmla="*/ 0 w 1897200"/>
              <a:gd name="csY7" fmla="*/ 2989455 h 3027361"/>
              <a:gd name="csX8" fmla="*/ 0 w 1897200"/>
              <a:gd name="csY8" fmla="*/ 2199626 h 3027361"/>
              <a:gd name="csX9" fmla="*/ 0 w 1897200"/>
              <a:gd name="csY9" fmla="*/ 758588 h 30273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897200" h="3027361">
                <a:moveTo>
                  <a:pt x="0" y="0"/>
                </a:moveTo>
                <a:lnTo>
                  <a:pt x="1897200" y="0"/>
                </a:lnTo>
                <a:lnTo>
                  <a:pt x="1897200" y="758588"/>
                </a:lnTo>
                <a:lnTo>
                  <a:pt x="1897200" y="2199626"/>
                </a:lnTo>
                <a:lnTo>
                  <a:pt x="1897200" y="2989455"/>
                </a:lnTo>
                <a:cubicBezTo>
                  <a:pt x="1897200" y="3010390"/>
                  <a:pt x="1880229" y="3027361"/>
                  <a:pt x="1859294" y="3027361"/>
                </a:cubicBezTo>
                <a:lnTo>
                  <a:pt x="37906" y="3027361"/>
                </a:lnTo>
                <a:cubicBezTo>
                  <a:pt x="16971" y="3027361"/>
                  <a:pt x="0" y="3010390"/>
                  <a:pt x="0" y="2989455"/>
                </a:cubicBezTo>
                <a:lnTo>
                  <a:pt x="0" y="2199626"/>
                </a:lnTo>
                <a:lnTo>
                  <a:pt x="0" y="7585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22" name="Platshållare för bild 21">
            <a:extLst>
              <a:ext uri="{FF2B5EF4-FFF2-40B4-BE49-F238E27FC236}">
                <a16:creationId xmlns:a16="http://schemas.microsoft.com/office/drawing/2014/main" id="{3B38C644-BFF4-97DA-23C6-AE80E6F17EC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25310" y="2904247"/>
            <a:ext cx="1897200" cy="3027361"/>
          </a:xfrm>
          <a:custGeom>
            <a:avLst/>
            <a:gdLst>
              <a:gd name="csX0" fmla="*/ 0 w 1897200"/>
              <a:gd name="csY0" fmla="*/ 0 h 3027361"/>
              <a:gd name="csX1" fmla="*/ 1897200 w 1897200"/>
              <a:gd name="csY1" fmla="*/ 0 h 3027361"/>
              <a:gd name="csX2" fmla="*/ 1897200 w 1897200"/>
              <a:gd name="csY2" fmla="*/ 758588 h 3027361"/>
              <a:gd name="csX3" fmla="*/ 1897200 w 1897200"/>
              <a:gd name="csY3" fmla="*/ 2199626 h 3027361"/>
              <a:gd name="csX4" fmla="*/ 1897200 w 1897200"/>
              <a:gd name="csY4" fmla="*/ 2989455 h 3027361"/>
              <a:gd name="csX5" fmla="*/ 1859294 w 1897200"/>
              <a:gd name="csY5" fmla="*/ 3027361 h 3027361"/>
              <a:gd name="csX6" fmla="*/ 37906 w 1897200"/>
              <a:gd name="csY6" fmla="*/ 3027361 h 3027361"/>
              <a:gd name="csX7" fmla="*/ 0 w 1897200"/>
              <a:gd name="csY7" fmla="*/ 2989455 h 3027361"/>
              <a:gd name="csX8" fmla="*/ 0 w 1897200"/>
              <a:gd name="csY8" fmla="*/ 2199626 h 3027361"/>
              <a:gd name="csX9" fmla="*/ 0 w 1897200"/>
              <a:gd name="csY9" fmla="*/ 758588 h 30273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897200" h="3027361">
                <a:moveTo>
                  <a:pt x="0" y="0"/>
                </a:moveTo>
                <a:lnTo>
                  <a:pt x="1897200" y="0"/>
                </a:lnTo>
                <a:lnTo>
                  <a:pt x="1897200" y="758588"/>
                </a:lnTo>
                <a:lnTo>
                  <a:pt x="1897200" y="2199626"/>
                </a:lnTo>
                <a:lnTo>
                  <a:pt x="1897200" y="2989455"/>
                </a:lnTo>
                <a:cubicBezTo>
                  <a:pt x="1897200" y="3010390"/>
                  <a:pt x="1880229" y="3027361"/>
                  <a:pt x="1859294" y="3027361"/>
                </a:cubicBezTo>
                <a:lnTo>
                  <a:pt x="37906" y="3027361"/>
                </a:lnTo>
                <a:cubicBezTo>
                  <a:pt x="16971" y="3027361"/>
                  <a:pt x="0" y="3010390"/>
                  <a:pt x="0" y="2989455"/>
                </a:cubicBezTo>
                <a:lnTo>
                  <a:pt x="0" y="2199626"/>
                </a:lnTo>
                <a:lnTo>
                  <a:pt x="0" y="7585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20" name="Platshållare för bild 19">
            <a:extLst>
              <a:ext uri="{FF2B5EF4-FFF2-40B4-BE49-F238E27FC236}">
                <a16:creationId xmlns:a16="http://schemas.microsoft.com/office/drawing/2014/main" id="{16422B55-CB93-394F-E781-9D82D61E224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29586" y="2904247"/>
            <a:ext cx="1897200" cy="3027361"/>
          </a:xfrm>
          <a:custGeom>
            <a:avLst/>
            <a:gdLst>
              <a:gd name="csX0" fmla="*/ 0 w 1897200"/>
              <a:gd name="csY0" fmla="*/ 0 h 3027361"/>
              <a:gd name="csX1" fmla="*/ 1897200 w 1897200"/>
              <a:gd name="csY1" fmla="*/ 0 h 3027361"/>
              <a:gd name="csX2" fmla="*/ 1897200 w 1897200"/>
              <a:gd name="csY2" fmla="*/ 758588 h 3027361"/>
              <a:gd name="csX3" fmla="*/ 1897200 w 1897200"/>
              <a:gd name="csY3" fmla="*/ 2199626 h 3027361"/>
              <a:gd name="csX4" fmla="*/ 1897200 w 1897200"/>
              <a:gd name="csY4" fmla="*/ 2989455 h 3027361"/>
              <a:gd name="csX5" fmla="*/ 1859294 w 1897200"/>
              <a:gd name="csY5" fmla="*/ 3027361 h 3027361"/>
              <a:gd name="csX6" fmla="*/ 37906 w 1897200"/>
              <a:gd name="csY6" fmla="*/ 3027361 h 3027361"/>
              <a:gd name="csX7" fmla="*/ 0 w 1897200"/>
              <a:gd name="csY7" fmla="*/ 2989455 h 3027361"/>
              <a:gd name="csX8" fmla="*/ 0 w 1897200"/>
              <a:gd name="csY8" fmla="*/ 2199626 h 3027361"/>
              <a:gd name="csX9" fmla="*/ 0 w 1897200"/>
              <a:gd name="csY9" fmla="*/ 758588 h 30273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897200" h="3027361">
                <a:moveTo>
                  <a:pt x="0" y="0"/>
                </a:moveTo>
                <a:lnTo>
                  <a:pt x="1897200" y="0"/>
                </a:lnTo>
                <a:lnTo>
                  <a:pt x="1897200" y="758588"/>
                </a:lnTo>
                <a:lnTo>
                  <a:pt x="1897200" y="2199626"/>
                </a:lnTo>
                <a:lnTo>
                  <a:pt x="1897200" y="2989455"/>
                </a:lnTo>
                <a:cubicBezTo>
                  <a:pt x="1897200" y="3010390"/>
                  <a:pt x="1880229" y="3027361"/>
                  <a:pt x="1859294" y="3027361"/>
                </a:cubicBezTo>
                <a:lnTo>
                  <a:pt x="37906" y="3027361"/>
                </a:lnTo>
                <a:cubicBezTo>
                  <a:pt x="16971" y="3027361"/>
                  <a:pt x="0" y="3010390"/>
                  <a:pt x="0" y="2989455"/>
                </a:cubicBezTo>
                <a:lnTo>
                  <a:pt x="0" y="2199626"/>
                </a:lnTo>
                <a:lnTo>
                  <a:pt x="0" y="7585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9860F25A-797C-171B-7D15-9E83E2B44D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368B31C-8DF1-52FC-ABE0-68629CE6BAD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630ADBB-2760-4DC2-963C-87F452B397F3}" type="datetime4">
              <a:rPr lang="sv-SE" smtClean="0"/>
              <a:pPr/>
              <a:t>26 oktober 2026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FD7C64-4CE7-9B41-972A-7231509C809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6B3824B1-47A8-F287-AF9C-7952393919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1725" y="2913063"/>
            <a:ext cx="1897200" cy="3027361"/>
          </a:xfrm>
          <a:custGeom>
            <a:avLst/>
            <a:gdLst>
              <a:gd name="csX0" fmla="*/ 0 w 1897200"/>
              <a:gd name="csY0" fmla="*/ 0 h 3027361"/>
              <a:gd name="csX1" fmla="*/ 1897200 w 1897200"/>
              <a:gd name="csY1" fmla="*/ 0 h 3027361"/>
              <a:gd name="csX2" fmla="*/ 1897200 w 1897200"/>
              <a:gd name="csY2" fmla="*/ 758588 h 3027361"/>
              <a:gd name="csX3" fmla="*/ 1897200 w 1897200"/>
              <a:gd name="csY3" fmla="*/ 2199626 h 3027361"/>
              <a:gd name="csX4" fmla="*/ 1897200 w 1897200"/>
              <a:gd name="csY4" fmla="*/ 2989455 h 3027361"/>
              <a:gd name="csX5" fmla="*/ 1859294 w 1897200"/>
              <a:gd name="csY5" fmla="*/ 3027361 h 3027361"/>
              <a:gd name="csX6" fmla="*/ 37906 w 1897200"/>
              <a:gd name="csY6" fmla="*/ 3027361 h 3027361"/>
              <a:gd name="csX7" fmla="*/ 0 w 1897200"/>
              <a:gd name="csY7" fmla="*/ 2989455 h 3027361"/>
              <a:gd name="csX8" fmla="*/ 0 w 1897200"/>
              <a:gd name="csY8" fmla="*/ 2199626 h 3027361"/>
              <a:gd name="csX9" fmla="*/ 0 w 1897200"/>
              <a:gd name="csY9" fmla="*/ 758588 h 30273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897200" h="3027361">
                <a:moveTo>
                  <a:pt x="0" y="0"/>
                </a:moveTo>
                <a:lnTo>
                  <a:pt x="1897200" y="0"/>
                </a:lnTo>
                <a:lnTo>
                  <a:pt x="1897200" y="758588"/>
                </a:lnTo>
                <a:lnTo>
                  <a:pt x="1897200" y="2199626"/>
                </a:lnTo>
                <a:lnTo>
                  <a:pt x="1897200" y="2989455"/>
                </a:lnTo>
                <a:cubicBezTo>
                  <a:pt x="1897200" y="3010390"/>
                  <a:pt x="1880229" y="3027361"/>
                  <a:pt x="1859294" y="3027361"/>
                </a:cubicBezTo>
                <a:lnTo>
                  <a:pt x="37906" y="3027361"/>
                </a:lnTo>
                <a:cubicBezTo>
                  <a:pt x="16971" y="3027361"/>
                  <a:pt x="0" y="3010390"/>
                  <a:pt x="0" y="2989455"/>
                </a:cubicBezTo>
                <a:lnTo>
                  <a:pt x="0" y="2199626"/>
                </a:lnTo>
                <a:lnTo>
                  <a:pt x="0" y="7585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sv-SE"/>
          </a:p>
        </p:txBody>
      </p:sp>
      <p:pic>
        <p:nvPicPr>
          <p:cNvPr id="14" name="Bild 13">
            <a:extLst>
              <a:ext uri="{FF2B5EF4-FFF2-40B4-BE49-F238E27FC236}">
                <a16:creationId xmlns:a16="http://schemas.microsoft.com/office/drawing/2014/main" id="{FC3CB800-F963-F5DF-8AA4-8133CE989D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3449" y="550458"/>
            <a:ext cx="1714502" cy="749631"/>
          </a:xfrm>
          <a:prstGeom prst="rect">
            <a:avLst/>
          </a:prstGeom>
        </p:spPr>
      </p:pic>
      <p:graphicFrame>
        <p:nvGraphicFramePr>
          <p:cNvPr id="15" name="Tabell 14">
            <a:extLst>
              <a:ext uri="{FF2B5EF4-FFF2-40B4-BE49-F238E27FC236}">
                <a16:creationId xmlns:a16="http://schemas.microsoft.com/office/drawing/2014/main" id="{F6086025-9362-4716-97AE-54BC62EAC3F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167307723"/>
              </p:ext>
            </p:extLst>
          </p:nvPr>
        </p:nvGraphicFramePr>
        <p:xfrm>
          <a:off x="933448" y="2912518"/>
          <a:ext cx="1895477" cy="1285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477">
                  <a:extLst>
                    <a:ext uri="{9D8B030D-6E8A-4147-A177-3AD203B41FA5}">
                      <a16:colId xmlns:a16="http://schemas.microsoft.com/office/drawing/2014/main" val="862738067"/>
                    </a:ext>
                  </a:extLst>
                </a:gridCol>
              </a:tblGrid>
              <a:tr h="3779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>
                          <a:solidFill>
                            <a:schemeClr val="accent1"/>
                          </a:solidFill>
                        </a:rPr>
                        <a:t>■</a:t>
                      </a:r>
                      <a:endParaRPr kumimoji="0" lang="sv-SE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marR="0" marT="72000" marB="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381398"/>
                  </a:ext>
                </a:extLst>
              </a:tr>
              <a:tr h="9072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015169"/>
                  </a:ext>
                </a:extLst>
              </a:tr>
            </a:tbl>
          </a:graphicData>
        </a:graphic>
      </p:graphicFrame>
      <p:graphicFrame>
        <p:nvGraphicFramePr>
          <p:cNvPr id="16" name="Tabell 15">
            <a:extLst>
              <a:ext uri="{FF2B5EF4-FFF2-40B4-BE49-F238E27FC236}">
                <a16:creationId xmlns:a16="http://schemas.microsoft.com/office/drawing/2014/main" id="{88E3CFA5-15C7-E9CA-3F73-EB5549A1296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72400087"/>
              </p:ext>
            </p:extLst>
          </p:nvPr>
        </p:nvGraphicFramePr>
        <p:xfrm>
          <a:off x="3129587" y="2912519"/>
          <a:ext cx="1897199" cy="1285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7199">
                  <a:extLst>
                    <a:ext uri="{9D8B030D-6E8A-4147-A177-3AD203B41FA5}">
                      <a16:colId xmlns:a16="http://schemas.microsoft.com/office/drawing/2014/main" val="862738067"/>
                    </a:ext>
                  </a:extLst>
                </a:gridCol>
              </a:tblGrid>
              <a:tr h="4538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>
                          <a:solidFill>
                            <a:schemeClr val="accent1"/>
                          </a:solidFill>
                        </a:rPr>
                        <a:t>■  ■</a:t>
                      </a:r>
                      <a:endParaRPr kumimoji="0" lang="sv-SE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marR="0" marT="72000" marB="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381398"/>
                  </a:ext>
                </a:extLst>
              </a:tr>
              <a:tr h="831348">
                <a:tc>
                  <a:txBody>
                    <a:bodyPr/>
                    <a:lstStyle/>
                    <a:p>
                      <a:endParaRPr lang="sv-SE" sz="1800" noProof="0">
                        <a:solidFill>
                          <a:schemeClr val="bg1"/>
                        </a:solidFill>
                      </a:endParaRPr>
                    </a:p>
                  </a:txBody>
                  <a:tcPr marL="108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015169"/>
                  </a:ext>
                </a:extLst>
              </a:tr>
            </a:tbl>
          </a:graphicData>
        </a:graphic>
      </p:graphicFrame>
      <p:graphicFrame>
        <p:nvGraphicFramePr>
          <p:cNvPr id="17" name="Tabell 16">
            <a:extLst>
              <a:ext uri="{FF2B5EF4-FFF2-40B4-BE49-F238E27FC236}">
                <a16:creationId xmlns:a16="http://schemas.microsoft.com/office/drawing/2014/main" id="{573825D4-4ACA-E259-746A-A820E1003361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719302412"/>
              </p:ext>
            </p:extLst>
          </p:nvPr>
        </p:nvGraphicFramePr>
        <p:xfrm>
          <a:off x="5327448" y="2912519"/>
          <a:ext cx="1897200" cy="1285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7200">
                  <a:extLst>
                    <a:ext uri="{9D8B030D-6E8A-4147-A177-3AD203B41FA5}">
                      <a16:colId xmlns:a16="http://schemas.microsoft.com/office/drawing/2014/main" val="862738067"/>
                    </a:ext>
                  </a:extLst>
                </a:gridCol>
              </a:tblGrid>
              <a:tr h="4538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>
                          <a:solidFill>
                            <a:schemeClr val="accent1"/>
                          </a:solidFill>
                        </a:rPr>
                        <a:t>■  ■  ■</a:t>
                      </a:r>
                      <a:endParaRPr kumimoji="0" lang="sv-SE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marR="0" marT="72000" marB="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381398"/>
                  </a:ext>
                </a:extLst>
              </a:tr>
              <a:tr h="831348">
                <a:tc>
                  <a:txBody>
                    <a:bodyPr/>
                    <a:lstStyle/>
                    <a:p>
                      <a:endParaRPr lang="sv-SE" sz="1800">
                        <a:solidFill>
                          <a:schemeClr val="bg1"/>
                        </a:solidFill>
                      </a:endParaRPr>
                    </a:p>
                  </a:txBody>
                  <a:tcPr marL="108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015169"/>
                  </a:ext>
                </a:extLst>
              </a:tr>
            </a:tbl>
          </a:graphicData>
        </a:graphic>
      </p:graphicFrame>
      <p:graphicFrame>
        <p:nvGraphicFramePr>
          <p:cNvPr id="18" name="Tabell 17">
            <a:extLst>
              <a:ext uri="{FF2B5EF4-FFF2-40B4-BE49-F238E27FC236}">
                <a16:creationId xmlns:a16="http://schemas.microsoft.com/office/drawing/2014/main" id="{BE7CC67E-ED4E-1CD7-5FCB-FE479F63267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81166483"/>
              </p:ext>
            </p:extLst>
          </p:nvPr>
        </p:nvGraphicFramePr>
        <p:xfrm>
          <a:off x="7525310" y="2912519"/>
          <a:ext cx="1897200" cy="1285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7200">
                  <a:extLst>
                    <a:ext uri="{9D8B030D-6E8A-4147-A177-3AD203B41FA5}">
                      <a16:colId xmlns:a16="http://schemas.microsoft.com/office/drawing/2014/main" val="862738067"/>
                    </a:ext>
                  </a:extLst>
                </a:gridCol>
              </a:tblGrid>
              <a:tr h="4538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>
                          <a:solidFill>
                            <a:schemeClr val="accent1"/>
                          </a:solidFill>
                        </a:rPr>
                        <a:t>■  ■  ■  ■</a:t>
                      </a:r>
                      <a:endParaRPr kumimoji="0" lang="sv-SE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marR="0" marT="72000" marB="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381398"/>
                  </a:ext>
                </a:extLst>
              </a:tr>
              <a:tr h="831348">
                <a:tc>
                  <a:txBody>
                    <a:bodyPr/>
                    <a:lstStyle/>
                    <a:p>
                      <a:endParaRPr lang="sv-SE" sz="1800">
                        <a:solidFill>
                          <a:schemeClr val="bg1"/>
                        </a:solidFill>
                      </a:endParaRPr>
                    </a:p>
                  </a:txBody>
                  <a:tcPr marL="108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015169"/>
                  </a:ext>
                </a:extLst>
              </a:tr>
            </a:tbl>
          </a:graphicData>
        </a:graphic>
      </p:graphicFrame>
      <p:graphicFrame>
        <p:nvGraphicFramePr>
          <p:cNvPr id="19" name="Tabell 18">
            <a:extLst>
              <a:ext uri="{FF2B5EF4-FFF2-40B4-BE49-F238E27FC236}">
                <a16:creationId xmlns:a16="http://schemas.microsoft.com/office/drawing/2014/main" id="{82BE3E87-BB31-FFFE-1307-4F517405715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085384047"/>
              </p:ext>
            </p:extLst>
          </p:nvPr>
        </p:nvGraphicFramePr>
        <p:xfrm>
          <a:off x="9725712" y="2912519"/>
          <a:ext cx="1897200" cy="1285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7200">
                  <a:extLst>
                    <a:ext uri="{9D8B030D-6E8A-4147-A177-3AD203B41FA5}">
                      <a16:colId xmlns:a16="http://schemas.microsoft.com/office/drawing/2014/main" val="862738067"/>
                    </a:ext>
                  </a:extLst>
                </a:gridCol>
              </a:tblGrid>
              <a:tr h="4538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>
                          <a:solidFill>
                            <a:schemeClr val="accent1"/>
                          </a:solidFill>
                        </a:rPr>
                        <a:t>■  ■  ■  ■  ■</a:t>
                      </a:r>
                      <a:endParaRPr kumimoji="0" lang="sv-SE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marR="0" marT="72000" marB="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381398"/>
                  </a:ext>
                </a:extLst>
              </a:tr>
              <a:tr h="831348">
                <a:tc>
                  <a:txBody>
                    <a:bodyPr/>
                    <a:lstStyle/>
                    <a:p>
                      <a:endParaRPr lang="sv-SE" sz="1800">
                        <a:solidFill>
                          <a:schemeClr val="bg1"/>
                        </a:solidFill>
                      </a:endParaRPr>
                    </a:p>
                  </a:txBody>
                  <a:tcPr marL="10800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015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900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4">
            <a:extLst>
              <a:ext uri="{FF2B5EF4-FFF2-40B4-BE49-F238E27FC236}">
                <a16:creationId xmlns:a16="http://schemas.microsoft.com/office/drawing/2014/main" id="{24226D20-4B2F-48E1-9338-11BC7FF427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4200" y="6483896"/>
            <a:ext cx="2511000" cy="198237"/>
          </a:xfrm>
          <a:prstGeom prst="rect">
            <a:avLst/>
          </a:prstGeom>
        </p:spPr>
      </p:pic>
      <p:sp>
        <p:nvSpPr>
          <p:cNvPr id="7" name="Platshållare för bild 9">
            <a:extLst>
              <a:ext uri="{FF2B5EF4-FFF2-40B4-BE49-F238E27FC236}">
                <a16:creationId xmlns:a16="http://schemas.microsoft.com/office/drawing/2014/main" id="{095BD9DF-BAD3-4181-9305-EBBE744DD5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ltGray">
          <a:xfrm>
            <a:off x="0" y="0"/>
            <a:ext cx="12192000" cy="685800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BABA2DB-A958-4E56-9A55-1C5A9539F0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6000"/>
            </a:schemeClr>
          </a:solidFill>
        </p:spPr>
        <p:txBody>
          <a:bodyPr tIns="0" bIns="1737360" anchor="ctr">
            <a:normAutofit/>
          </a:bodyPr>
          <a:lstStyle>
            <a:lvl1pPr algn="ctr">
              <a:defRPr sz="7000"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7994BA35-D8EF-49A1-83BB-E26A0AEE8D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9152" y="1304174"/>
            <a:ext cx="2593053" cy="541663"/>
          </a:xfrm>
          <a:custGeom>
            <a:avLst/>
            <a:gdLst>
              <a:gd name="connsiteX0" fmla="*/ 5155375 w 5186107"/>
              <a:gd name="connsiteY0" fmla="*/ 0 h 1083324"/>
              <a:gd name="connsiteX1" fmla="*/ 5186107 w 5186107"/>
              <a:gd name="connsiteY1" fmla="*/ 174292 h 1083324"/>
              <a:gd name="connsiteX2" fmla="*/ 30732 w 5186107"/>
              <a:gd name="connsiteY2" fmla="*/ 1083324 h 1083324"/>
              <a:gd name="connsiteX3" fmla="*/ 0 w 5186107"/>
              <a:gd name="connsiteY3" fmla="*/ 909032 h 10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6107" h="1083324">
                <a:moveTo>
                  <a:pt x="5155375" y="0"/>
                </a:moveTo>
                <a:lnTo>
                  <a:pt x="5186107" y="174292"/>
                </a:lnTo>
                <a:lnTo>
                  <a:pt x="30732" y="1083324"/>
                </a:lnTo>
                <a:lnTo>
                  <a:pt x="0" y="909032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2AD00C3D-95B7-474B-89E9-B21AEC26F5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9152" y="3158168"/>
            <a:ext cx="2593053" cy="541663"/>
          </a:xfrm>
          <a:custGeom>
            <a:avLst/>
            <a:gdLst>
              <a:gd name="connsiteX0" fmla="*/ 5155375 w 5186107"/>
              <a:gd name="connsiteY0" fmla="*/ 0 h 1083324"/>
              <a:gd name="connsiteX1" fmla="*/ 5186107 w 5186107"/>
              <a:gd name="connsiteY1" fmla="*/ 174292 h 1083324"/>
              <a:gd name="connsiteX2" fmla="*/ 30732 w 5186107"/>
              <a:gd name="connsiteY2" fmla="*/ 1083324 h 1083324"/>
              <a:gd name="connsiteX3" fmla="*/ 0 w 5186107"/>
              <a:gd name="connsiteY3" fmla="*/ 909032 h 10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6107" h="1083324">
                <a:moveTo>
                  <a:pt x="5155375" y="0"/>
                </a:moveTo>
                <a:lnTo>
                  <a:pt x="5186107" y="174292"/>
                </a:lnTo>
                <a:lnTo>
                  <a:pt x="30732" y="1083324"/>
                </a:lnTo>
                <a:lnTo>
                  <a:pt x="0" y="909032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031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23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utan pix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507981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281006DC-96B4-476B-8D12-5A96580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1" name="Platshållare för bildnummer 1">
            <a:extLst>
              <a:ext uri="{FF2B5EF4-FFF2-40B4-BE49-F238E27FC236}">
                <a16:creationId xmlns:a16="http://schemas.microsoft.com/office/drawing/2014/main" id="{E2057333-1E6D-4A4B-8B3E-FB65F60A09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datum 2">
            <a:extLst>
              <a:ext uri="{FF2B5EF4-FFF2-40B4-BE49-F238E27FC236}">
                <a16:creationId xmlns:a16="http://schemas.microsoft.com/office/drawing/2014/main" id="{E73CE1AD-B66C-48A7-B6E7-2DD3A7FB40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F4746559-A863-4662-827E-5B13F6A4B2A7}" type="datetime4">
              <a:rPr lang="sv-SE" smtClean="0"/>
              <a:t>26 oktober 2026</a:t>
            </a:fld>
            <a:endParaRPr lang="en-US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D26B71C5-F6CC-4075-85DD-A616D8066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9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B60D6C71-0FE9-42E0-B076-5F196709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130389"/>
            <a:ext cx="10508400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0" name="Platshållare för bildnummer 1">
            <a:extLst>
              <a:ext uri="{FF2B5EF4-FFF2-40B4-BE49-F238E27FC236}">
                <a16:creationId xmlns:a16="http://schemas.microsoft.com/office/drawing/2014/main" id="{B94BA360-8AC1-4C84-88E9-1B24122F3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rgbClr val="8E9297"/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datum 2">
            <a:extLst>
              <a:ext uri="{FF2B5EF4-FFF2-40B4-BE49-F238E27FC236}">
                <a16:creationId xmlns:a16="http://schemas.microsoft.com/office/drawing/2014/main" id="{721C550B-D510-47C7-9ACD-0554E34ACB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rgbClr val="8E9297"/>
                </a:solidFill>
                <a:latin typeface="+mj-lt"/>
              </a:defRPr>
            </a:lvl1pPr>
          </a:lstStyle>
          <a:p>
            <a:fld id="{838A974F-9281-49E0-9A97-B60C3F5A26FD}" type="datetime4">
              <a:rPr lang="sv-SE" smtClean="0"/>
              <a:pPr/>
              <a:t>26 oktober 2026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DFF2687-5B19-46FB-95C9-9673D675DE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rgbClr val="8E9297"/>
                </a:solidFill>
                <a:latin typeface="+mj-lt"/>
              </a:defRPr>
            </a:lvl1pPr>
          </a:lstStyle>
          <a:p>
            <a:endParaRPr lang="en-US">
              <a:solidFill>
                <a:srgbClr val="8E92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48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a pix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4813"/>
            <a:ext cx="10515600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EE1DA5F9-A8BF-4E3D-BF18-925462488E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0" y="482457"/>
            <a:ext cx="681904" cy="2727615"/>
          </a:xfrm>
          <a:custGeom>
            <a:avLst/>
            <a:gdLst>
              <a:gd name="connsiteX0" fmla="*/ 0 w 1363807"/>
              <a:gd name="connsiteY0" fmla="*/ 0 h 5455228"/>
              <a:gd name="connsiteX1" fmla="*/ 1363807 w 1363807"/>
              <a:gd name="connsiteY1" fmla="*/ 5089797 h 5455228"/>
              <a:gd name="connsiteX2" fmla="*/ 0 w 1363807"/>
              <a:gd name="connsiteY2" fmla="*/ 5455228 h 5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3807" h="5455228">
                <a:moveTo>
                  <a:pt x="0" y="0"/>
                </a:moveTo>
                <a:lnTo>
                  <a:pt x="1363807" y="5089797"/>
                </a:lnTo>
                <a:lnTo>
                  <a:pt x="0" y="545522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950BD5B2-366A-4C7B-B770-CDFB1695A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026" y="130389"/>
            <a:ext cx="10507155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3" name="Platshållare för bildnummer 1">
            <a:extLst>
              <a:ext uri="{FF2B5EF4-FFF2-40B4-BE49-F238E27FC236}">
                <a16:creationId xmlns:a16="http://schemas.microsoft.com/office/drawing/2014/main" id="{722D2D39-0F6F-4D58-AEE0-495EF934E6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rgbClr val="8E9297"/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4" name="Platshållare för datum 2">
            <a:extLst>
              <a:ext uri="{FF2B5EF4-FFF2-40B4-BE49-F238E27FC236}">
                <a16:creationId xmlns:a16="http://schemas.microsoft.com/office/drawing/2014/main" id="{BEE26CB3-183F-4D16-A6F0-6F1B962C01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rgbClr val="8E9297"/>
                </a:solidFill>
                <a:latin typeface="+mj-lt"/>
              </a:defRPr>
            </a:lvl1pPr>
          </a:lstStyle>
          <a:p>
            <a:fld id="{AF8F6E7A-9450-46E1-B47E-325ACACF41DF}" type="datetime4">
              <a:rPr lang="sv-SE" smtClean="0"/>
              <a:pPr/>
              <a:t>26 oktober 2026</a:t>
            </a:fld>
            <a:endParaRPr lang="en-US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764F9519-FB5E-42DD-B197-E842C68ED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rgbClr val="8E9297"/>
                </a:solidFill>
                <a:latin typeface="+mj-lt"/>
              </a:defRPr>
            </a:lvl1pPr>
          </a:lstStyle>
          <a:p>
            <a:endParaRPr lang="en-US">
              <a:solidFill>
                <a:srgbClr val="8E92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14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la pix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ihandsfigur: Form 13">
            <a:extLst>
              <a:ext uri="{FF2B5EF4-FFF2-40B4-BE49-F238E27FC236}">
                <a16:creationId xmlns:a16="http://schemas.microsoft.com/office/drawing/2014/main" id="{D66CD087-01AC-46AB-8C34-6CE4CAFF4DF8}"/>
              </a:ext>
            </a:extLst>
          </p:cNvPr>
          <p:cNvSpPr/>
          <p:nvPr userDrawn="1"/>
        </p:nvSpPr>
        <p:spPr bwMode="gray">
          <a:xfrm rot="5400000">
            <a:off x="9785395" y="-1195025"/>
            <a:ext cx="1217260" cy="3595953"/>
          </a:xfrm>
          <a:custGeom>
            <a:avLst/>
            <a:gdLst>
              <a:gd name="connsiteX0" fmla="*/ 0 w 1217260"/>
              <a:gd name="connsiteY0" fmla="*/ 3595953 h 3595953"/>
              <a:gd name="connsiteX1" fmla="*/ 0 w 1217260"/>
              <a:gd name="connsiteY1" fmla="*/ 0 h 3595953"/>
              <a:gd name="connsiteX2" fmla="*/ 400226 w 1217260"/>
              <a:gd name="connsiteY2" fmla="*/ 0 h 3595953"/>
              <a:gd name="connsiteX3" fmla="*/ 1217260 w 1217260"/>
              <a:gd name="connsiteY3" fmla="*/ 3294030 h 3595953"/>
              <a:gd name="connsiteX4" fmla="*/ 0 w 1217260"/>
              <a:gd name="connsiteY4" fmla="*/ 3595953 h 359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260" h="3595953">
                <a:moveTo>
                  <a:pt x="0" y="3595953"/>
                </a:moveTo>
                <a:lnTo>
                  <a:pt x="0" y="0"/>
                </a:lnTo>
                <a:lnTo>
                  <a:pt x="400226" y="0"/>
                </a:lnTo>
                <a:lnTo>
                  <a:pt x="1217260" y="3294030"/>
                </a:lnTo>
                <a:lnTo>
                  <a:pt x="0" y="35959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75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515600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950BD5B2-366A-4C7B-B770-CDFB1695A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0389"/>
            <a:ext cx="10507981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bildnummer 1">
            <a:extLst>
              <a:ext uri="{FF2B5EF4-FFF2-40B4-BE49-F238E27FC236}">
                <a16:creationId xmlns:a16="http://schemas.microsoft.com/office/drawing/2014/main" id="{3D910E64-AC52-454B-A861-72C9312D4E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rgbClr val="8E9297"/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datum 2">
            <a:extLst>
              <a:ext uri="{FF2B5EF4-FFF2-40B4-BE49-F238E27FC236}">
                <a16:creationId xmlns:a16="http://schemas.microsoft.com/office/drawing/2014/main" id="{71B0F4C2-ADE5-499C-BA3E-D8B1025A0F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rgbClr val="8E9297"/>
                </a:solidFill>
                <a:latin typeface="+mj-lt"/>
              </a:defRPr>
            </a:lvl1pPr>
          </a:lstStyle>
          <a:p>
            <a:fld id="{A7B4F2E5-EE61-4A23-A62D-D68F2C9EA85C}" type="datetime4">
              <a:rPr lang="sv-SE" smtClean="0"/>
              <a:pPr/>
              <a:t>26 oktober 2026</a:t>
            </a:fld>
            <a:endParaRPr lang="en-US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196A07DF-F694-4A2A-AE43-C949F9F45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rgbClr val="8E9297"/>
                </a:solidFill>
                <a:latin typeface="+mj-lt"/>
              </a:defRPr>
            </a:lvl1pPr>
          </a:lstStyle>
          <a:p>
            <a:endParaRPr lang="en-US">
              <a:solidFill>
                <a:srgbClr val="8E92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51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pix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9466848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CDFA0133-5627-41BE-8494-B2FDF3A5B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30389"/>
            <a:ext cx="9466849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B5F6CE1F-7B36-460F-AF0C-47E3702198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rgbClr val="8E9297"/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datum 2">
            <a:extLst>
              <a:ext uri="{FF2B5EF4-FFF2-40B4-BE49-F238E27FC236}">
                <a16:creationId xmlns:a16="http://schemas.microsoft.com/office/drawing/2014/main" id="{9328F82A-0165-4A4F-B9D5-59B26753BE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rgbClr val="8E9297"/>
                </a:solidFill>
                <a:latin typeface="+mj-lt"/>
              </a:defRPr>
            </a:lvl1pPr>
          </a:lstStyle>
          <a:p>
            <a:fld id="{223A6FDC-A8C6-4E10-8459-02F9A10135A0}" type="datetime4">
              <a:rPr lang="sv-SE" smtClean="0"/>
              <a:pPr/>
              <a:t>26 oktober 2026</a:t>
            </a:fld>
            <a:endParaRPr lang="en-US"/>
          </a:p>
        </p:txBody>
      </p:sp>
      <p:sp>
        <p:nvSpPr>
          <p:cNvPr id="9" name="Platshållare för sidfot 5">
            <a:extLst>
              <a:ext uri="{FF2B5EF4-FFF2-40B4-BE49-F238E27FC236}">
                <a16:creationId xmlns:a16="http://schemas.microsoft.com/office/drawing/2014/main" id="{F4CD67F9-C3FA-4C9C-947B-F4D24C8DF6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rgbClr val="8E9297"/>
                </a:solidFill>
                <a:latin typeface="+mj-lt"/>
              </a:defRPr>
            </a:lvl1pPr>
          </a:lstStyle>
          <a:p>
            <a:endParaRPr lang="en-US">
              <a:solidFill>
                <a:srgbClr val="8E9297"/>
              </a:solidFill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6AC5BEE-120A-FF21-5073-F6CCC90A4295}"/>
              </a:ext>
            </a:extLst>
          </p:cNvPr>
          <p:cNvSpPr>
            <a:spLocks noChangeAspect="1"/>
          </p:cNvSpPr>
          <p:nvPr userDrawn="1"/>
        </p:nvSpPr>
        <p:spPr>
          <a:xfrm rot="900000">
            <a:off x="11321518" y="1476499"/>
            <a:ext cx="699228" cy="6992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Frihandsfigur: Form 9">
            <a:extLst>
              <a:ext uri="{FF2B5EF4-FFF2-40B4-BE49-F238E27FC236}">
                <a16:creationId xmlns:a16="http://schemas.microsoft.com/office/drawing/2014/main" id="{878E4296-5D22-1AA0-0D61-4312471A5432}"/>
              </a:ext>
            </a:extLst>
          </p:cNvPr>
          <p:cNvSpPr/>
          <p:nvPr userDrawn="1"/>
        </p:nvSpPr>
        <p:spPr>
          <a:xfrm rot="10800000">
            <a:off x="10799853" y="0"/>
            <a:ext cx="1392147" cy="1312514"/>
          </a:xfrm>
          <a:custGeom>
            <a:avLst/>
            <a:gdLst>
              <a:gd name="connsiteX0" fmla="*/ 965439 w 1392147"/>
              <a:gd name="connsiteY0" fmla="*/ 0 h 1312514"/>
              <a:gd name="connsiteX1" fmla="*/ 1392147 w 1392147"/>
              <a:gd name="connsiteY1" fmla="*/ 1312514 h 1312514"/>
              <a:gd name="connsiteX2" fmla="*/ 0 w 1392147"/>
              <a:gd name="connsiteY2" fmla="*/ 1312514 h 1312514"/>
              <a:gd name="connsiteX3" fmla="*/ 0 w 1392147"/>
              <a:gd name="connsiteY3" fmla="*/ 313872 h 1312514"/>
              <a:gd name="connsiteX4" fmla="*/ 965439 w 1392147"/>
              <a:gd name="connsiteY4" fmla="*/ 0 h 131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2147" h="1312514">
                <a:moveTo>
                  <a:pt x="965439" y="0"/>
                </a:moveTo>
                <a:lnTo>
                  <a:pt x="1392147" y="1312514"/>
                </a:lnTo>
                <a:lnTo>
                  <a:pt x="0" y="1312514"/>
                </a:lnTo>
                <a:lnTo>
                  <a:pt x="0" y="313872"/>
                </a:lnTo>
                <a:lnTo>
                  <a:pt x="9654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3816FD7-F006-06AB-3EF7-7A08A87C6A8B}"/>
              </a:ext>
            </a:extLst>
          </p:cNvPr>
          <p:cNvSpPr>
            <a:spLocks noChangeAspect="1"/>
          </p:cNvSpPr>
          <p:nvPr userDrawn="1"/>
        </p:nvSpPr>
        <p:spPr>
          <a:xfrm>
            <a:off x="10558956" y="1291528"/>
            <a:ext cx="481794" cy="4817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18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yta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ihandsfigur: Form 12">
            <a:extLst>
              <a:ext uri="{FF2B5EF4-FFF2-40B4-BE49-F238E27FC236}">
                <a16:creationId xmlns:a16="http://schemas.microsoft.com/office/drawing/2014/main" id="{31300F75-B5AC-6FEC-7438-EC6CBADCD235}"/>
              </a:ext>
            </a:extLst>
          </p:cNvPr>
          <p:cNvSpPr/>
          <p:nvPr userDrawn="1"/>
        </p:nvSpPr>
        <p:spPr>
          <a:xfrm>
            <a:off x="0" y="1457037"/>
            <a:ext cx="12189732" cy="4593833"/>
          </a:xfrm>
          <a:custGeom>
            <a:avLst/>
            <a:gdLst>
              <a:gd name="csX0" fmla="*/ 12189732 w 12189732"/>
              <a:gd name="csY0" fmla="*/ 0 h 4593833"/>
              <a:gd name="csX1" fmla="*/ 12189732 w 12189732"/>
              <a:gd name="csY1" fmla="*/ 4593833 h 4593833"/>
              <a:gd name="csX2" fmla="*/ 0 w 12189732"/>
              <a:gd name="csY2" fmla="*/ 4563354 h 4593833"/>
              <a:gd name="csX3" fmla="*/ 0 w 12189732"/>
              <a:gd name="csY3" fmla="*/ 676307 h 4593833"/>
              <a:gd name="csX4" fmla="*/ 12189732 w 12189732"/>
              <a:gd name="csY4" fmla="*/ 0 h 45938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189732" h="4593833">
                <a:moveTo>
                  <a:pt x="12189732" y="0"/>
                </a:moveTo>
                <a:lnTo>
                  <a:pt x="12189732" y="4593833"/>
                </a:lnTo>
                <a:lnTo>
                  <a:pt x="0" y="4563354"/>
                </a:lnTo>
                <a:lnTo>
                  <a:pt x="0" y="676307"/>
                </a:lnTo>
                <a:lnTo>
                  <a:pt x="12189732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281006DC-96B4-476B-8D12-5A96580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950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>
              <a:defRPr sz="3600"/>
            </a:lvl1pPr>
          </a:lstStyle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188577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EA5B905B-D2AF-8E83-AC33-11F3C898BA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000" y="6372000"/>
            <a:ext cx="9226500" cy="403225"/>
          </a:xfrm>
        </p:spPr>
        <p:txBody>
          <a:bodyPr tIns="46800" rIns="90000" bIns="46800" anchor="b">
            <a:noAutofit/>
          </a:bodyPr>
          <a:lstStyle>
            <a:lvl1pPr>
              <a:defRPr lang="sv-SE" sz="900" kern="0" dirty="0" smtClean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defRPr>
            </a:lvl1pPr>
            <a:lvl2pPr>
              <a:buNone/>
              <a:defRPr lang="sv-SE" sz="900" kern="0" dirty="0" smtClean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defRPr>
            </a:lvl2pPr>
            <a:lvl3pPr>
              <a:defRPr lang="sv-SE" sz="900" kern="0" dirty="0" smtClean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defRPr>
            </a:lvl3pPr>
            <a:lvl4pPr>
              <a:defRPr lang="sv-SE" sz="900" kern="0" dirty="0" smtClean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defRPr>
            </a:lvl4pPr>
            <a:lvl5pPr>
              <a:def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422587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yt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">
            <a:extLst>
              <a:ext uri="{FF2B5EF4-FFF2-40B4-BE49-F238E27FC236}">
                <a16:creationId xmlns:a16="http://schemas.microsoft.com/office/drawing/2014/main" id="{3FAAF44F-9442-4D9F-83EA-A72C1BB90C54}"/>
              </a:ext>
            </a:extLst>
          </p:cNvPr>
          <p:cNvSpPr/>
          <p:nvPr userDrawn="1"/>
        </p:nvSpPr>
        <p:spPr bwMode="white">
          <a:xfrm flipV="1">
            <a:off x="-3808" y="1060007"/>
            <a:ext cx="12195808" cy="5014790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2128740"/>
              <a:gd name="connsiteX1" fmla="*/ 24383998 w 24383998"/>
              <a:gd name="connsiteY1" fmla="*/ 1362973 h 12128740"/>
              <a:gd name="connsiteX2" fmla="*/ 24383998 w 24383998"/>
              <a:gd name="connsiteY2" fmla="*/ 12128740 h 12128740"/>
              <a:gd name="connsiteX3" fmla="*/ 0 w 24383998"/>
              <a:gd name="connsiteY3" fmla="*/ 10240058 h 12128740"/>
              <a:gd name="connsiteX4" fmla="*/ 17253 w 24383998"/>
              <a:gd name="connsiteY4" fmla="*/ 0 h 12128740"/>
              <a:gd name="connsiteX0" fmla="*/ 36303 w 24403048"/>
              <a:gd name="connsiteY0" fmla="*/ 0 h 12128740"/>
              <a:gd name="connsiteX1" fmla="*/ 24403048 w 24403048"/>
              <a:gd name="connsiteY1" fmla="*/ 1362973 h 12128740"/>
              <a:gd name="connsiteX2" fmla="*/ 24403048 w 24403048"/>
              <a:gd name="connsiteY2" fmla="*/ 12128740 h 12128740"/>
              <a:gd name="connsiteX3" fmla="*/ 0 w 24403048"/>
              <a:gd name="connsiteY3" fmla="*/ 9202851 h 12128740"/>
              <a:gd name="connsiteX4" fmla="*/ 36303 w 24403048"/>
              <a:gd name="connsiteY4" fmla="*/ 0 h 12128740"/>
              <a:gd name="connsiteX0" fmla="*/ 5847 w 24372592"/>
              <a:gd name="connsiteY0" fmla="*/ 0 h 12128740"/>
              <a:gd name="connsiteX1" fmla="*/ 24372592 w 24372592"/>
              <a:gd name="connsiteY1" fmla="*/ 1362973 h 12128740"/>
              <a:gd name="connsiteX2" fmla="*/ 24372592 w 24372592"/>
              <a:gd name="connsiteY2" fmla="*/ 12128740 h 12128740"/>
              <a:gd name="connsiteX3" fmla="*/ 0 w 24372592"/>
              <a:gd name="connsiteY3" fmla="*/ 9206620 h 12128740"/>
              <a:gd name="connsiteX4" fmla="*/ 5847 w 24372592"/>
              <a:gd name="connsiteY4" fmla="*/ 0 h 12128740"/>
              <a:gd name="csX0" fmla="*/ 5847 w 24372592"/>
              <a:gd name="csY0" fmla="*/ 0 h 11232665"/>
              <a:gd name="csX1" fmla="*/ 24372592 w 24372592"/>
              <a:gd name="csY1" fmla="*/ 1362973 h 11232665"/>
              <a:gd name="csX2" fmla="*/ 24372592 w 24372592"/>
              <a:gd name="csY2" fmla="*/ 11232665 h 11232665"/>
              <a:gd name="csX3" fmla="*/ 0 w 24372592"/>
              <a:gd name="csY3" fmla="*/ 9206620 h 11232665"/>
              <a:gd name="csX4" fmla="*/ 5847 w 24372592"/>
              <a:gd name="csY4" fmla="*/ 0 h 11232665"/>
              <a:gd name="csX0" fmla="*/ 5847 w 24372592"/>
              <a:gd name="csY0" fmla="*/ 0 h 11232665"/>
              <a:gd name="csX1" fmla="*/ 24372592 w 24372592"/>
              <a:gd name="csY1" fmla="*/ 1064281 h 11232665"/>
              <a:gd name="csX2" fmla="*/ 24372592 w 24372592"/>
              <a:gd name="csY2" fmla="*/ 11232665 h 11232665"/>
              <a:gd name="csX3" fmla="*/ 0 w 24372592"/>
              <a:gd name="csY3" fmla="*/ 9206620 h 11232665"/>
              <a:gd name="csX4" fmla="*/ 5847 w 24372592"/>
              <a:gd name="csY4" fmla="*/ 0 h 112326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4372592" h="11232665">
                <a:moveTo>
                  <a:pt x="5847" y="0"/>
                </a:moveTo>
                <a:lnTo>
                  <a:pt x="24372592" y="1064281"/>
                </a:lnTo>
                <a:lnTo>
                  <a:pt x="24372592" y="11232665"/>
                </a:lnTo>
                <a:lnTo>
                  <a:pt x="0" y="9206620"/>
                </a:lnTo>
                <a:lnTo>
                  <a:pt x="5847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8215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281006DC-96B4-476B-8D12-5A96580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950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>
              <a:defRPr sz="3600"/>
            </a:lvl1pPr>
          </a:lstStyle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188577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Platshållare för text 7">
            <a:extLst>
              <a:ext uri="{FF2B5EF4-FFF2-40B4-BE49-F238E27FC236}">
                <a16:creationId xmlns:a16="http://schemas.microsoft.com/office/drawing/2014/main" id="{A7157CA9-F0A2-8018-4886-F84D5E501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000" y="6372000"/>
            <a:ext cx="9226500" cy="403225"/>
          </a:xfrm>
        </p:spPr>
        <p:txBody>
          <a:bodyPr tIns="46800" rIns="90000" bIns="46800" anchor="b">
            <a:noAutofit/>
          </a:bodyPr>
          <a:lstStyle>
            <a:lvl1pPr>
              <a:defRPr lang="sv-SE" sz="900" kern="0" dirty="0" smtClean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defRPr>
            </a:lvl1pPr>
            <a:lvl2pPr>
              <a:buNone/>
              <a:defRPr lang="sv-SE" sz="900" kern="0" dirty="0" smtClean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defRPr>
            </a:lvl2pPr>
            <a:lvl3pPr>
              <a:defRPr lang="sv-SE" sz="900" kern="0" dirty="0" smtClean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defRPr>
            </a:lvl3pPr>
            <a:lvl4pPr>
              <a:defRPr lang="sv-SE" sz="900" kern="0" dirty="0" smtClean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defRPr>
            </a:lvl4pPr>
            <a:lvl5pPr>
              <a:def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8604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ul pixel, vit y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">
            <a:extLst>
              <a:ext uri="{FF2B5EF4-FFF2-40B4-BE49-F238E27FC236}">
                <a16:creationId xmlns:a16="http://schemas.microsoft.com/office/drawing/2014/main" id="{3FAAF44F-9442-4D9F-83EA-A72C1BB90C54}"/>
              </a:ext>
            </a:extLst>
          </p:cNvPr>
          <p:cNvSpPr/>
          <p:nvPr userDrawn="1"/>
        </p:nvSpPr>
        <p:spPr bwMode="white">
          <a:xfrm flipV="1">
            <a:off x="-3808" y="-1"/>
            <a:ext cx="12195808" cy="6130797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2128740"/>
              <a:gd name="connsiteX1" fmla="*/ 24383998 w 24383998"/>
              <a:gd name="connsiteY1" fmla="*/ 1362973 h 12128740"/>
              <a:gd name="connsiteX2" fmla="*/ 24383998 w 24383998"/>
              <a:gd name="connsiteY2" fmla="*/ 12128740 h 12128740"/>
              <a:gd name="connsiteX3" fmla="*/ 0 w 24383998"/>
              <a:gd name="connsiteY3" fmla="*/ 10240058 h 12128740"/>
              <a:gd name="connsiteX4" fmla="*/ 17253 w 24383998"/>
              <a:gd name="connsiteY4" fmla="*/ 0 h 12128740"/>
              <a:gd name="connsiteX0" fmla="*/ 36303 w 24403048"/>
              <a:gd name="connsiteY0" fmla="*/ 0 h 12128740"/>
              <a:gd name="connsiteX1" fmla="*/ 24403048 w 24403048"/>
              <a:gd name="connsiteY1" fmla="*/ 1362973 h 12128740"/>
              <a:gd name="connsiteX2" fmla="*/ 24403048 w 24403048"/>
              <a:gd name="connsiteY2" fmla="*/ 12128740 h 12128740"/>
              <a:gd name="connsiteX3" fmla="*/ 0 w 24403048"/>
              <a:gd name="connsiteY3" fmla="*/ 9202851 h 12128740"/>
              <a:gd name="connsiteX4" fmla="*/ 36303 w 24403048"/>
              <a:gd name="connsiteY4" fmla="*/ 0 h 12128740"/>
              <a:gd name="connsiteX0" fmla="*/ 5847 w 24372592"/>
              <a:gd name="connsiteY0" fmla="*/ 0 h 12128740"/>
              <a:gd name="connsiteX1" fmla="*/ 24372592 w 24372592"/>
              <a:gd name="connsiteY1" fmla="*/ 1362973 h 12128740"/>
              <a:gd name="connsiteX2" fmla="*/ 24372592 w 24372592"/>
              <a:gd name="connsiteY2" fmla="*/ 12128740 h 12128740"/>
              <a:gd name="connsiteX3" fmla="*/ 0 w 24372592"/>
              <a:gd name="connsiteY3" fmla="*/ 9206620 h 12128740"/>
              <a:gd name="connsiteX4" fmla="*/ 5847 w 24372592"/>
              <a:gd name="connsiteY4" fmla="*/ 0 h 1212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2592" h="12128740">
                <a:moveTo>
                  <a:pt x="5847" y="0"/>
                </a:moveTo>
                <a:lnTo>
                  <a:pt x="24372592" y="1362973"/>
                </a:lnTo>
                <a:lnTo>
                  <a:pt x="24372592" y="12128740"/>
                </a:lnTo>
                <a:lnTo>
                  <a:pt x="0" y="9206620"/>
                </a:lnTo>
                <a:lnTo>
                  <a:pt x="5847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8215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542FD48F-C62D-430F-9F9A-3F9D99B84150}"/>
              </a:ext>
            </a:extLst>
          </p:cNvPr>
          <p:cNvSpPr txBox="1">
            <a:spLocks/>
          </p:cNvSpPr>
          <p:nvPr userDrawn="1"/>
        </p:nvSpPr>
        <p:spPr bwMode="gray">
          <a:xfrm flipV="1">
            <a:off x="-4303" y="970149"/>
            <a:ext cx="1290163" cy="5160647"/>
          </a:xfrm>
          <a:custGeom>
            <a:avLst/>
            <a:gdLst>
              <a:gd name="connsiteX0" fmla="*/ 0 w 1363807"/>
              <a:gd name="connsiteY0" fmla="*/ 0 h 5455228"/>
              <a:gd name="connsiteX1" fmla="*/ 1363807 w 1363807"/>
              <a:gd name="connsiteY1" fmla="*/ 5089797 h 5455228"/>
              <a:gd name="connsiteX2" fmla="*/ 0 w 1363807"/>
              <a:gd name="connsiteY2" fmla="*/ 5455228 h 5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3807" h="5455228">
                <a:moveTo>
                  <a:pt x="0" y="0"/>
                </a:moveTo>
                <a:lnTo>
                  <a:pt x="1363807" y="5089797"/>
                </a:lnTo>
                <a:lnTo>
                  <a:pt x="0" y="5455228"/>
                </a:lnTo>
                <a:close/>
              </a:path>
            </a:pathLst>
          </a:custGeom>
          <a:solidFill>
            <a:schemeClr val="accent3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575" indent="-409575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38100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40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33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281006DC-96B4-476B-8D12-5A96580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950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>
              <a:defRPr sz="3600"/>
            </a:lvl1pPr>
          </a:lstStyle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188577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ED492B01-7E84-4F93-BCD8-B20F761F0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datum 2">
            <a:extLst>
              <a:ext uri="{FF2B5EF4-FFF2-40B4-BE49-F238E27FC236}">
                <a16:creationId xmlns:a16="http://schemas.microsoft.com/office/drawing/2014/main" id="{72E4284A-2A11-446A-A111-10E1F4625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13FE222B-411B-481B-AED4-42476CD25173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8F9E3AB9-6E8F-4548-84E1-6F5FA2091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22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pixel, vit y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">
            <a:extLst>
              <a:ext uri="{FF2B5EF4-FFF2-40B4-BE49-F238E27FC236}">
                <a16:creationId xmlns:a16="http://schemas.microsoft.com/office/drawing/2014/main" id="{3FAAF44F-9442-4D9F-83EA-A72C1BB90C54}"/>
              </a:ext>
            </a:extLst>
          </p:cNvPr>
          <p:cNvSpPr/>
          <p:nvPr userDrawn="1"/>
        </p:nvSpPr>
        <p:spPr bwMode="white">
          <a:xfrm flipV="1">
            <a:off x="-3808" y="-2"/>
            <a:ext cx="12195808" cy="6421698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2128740"/>
              <a:gd name="connsiteX1" fmla="*/ 24383998 w 24383998"/>
              <a:gd name="connsiteY1" fmla="*/ 1362973 h 12128740"/>
              <a:gd name="connsiteX2" fmla="*/ 24383998 w 24383998"/>
              <a:gd name="connsiteY2" fmla="*/ 12128740 h 12128740"/>
              <a:gd name="connsiteX3" fmla="*/ 0 w 24383998"/>
              <a:gd name="connsiteY3" fmla="*/ 10240058 h 12128740"/>
              <a:gd name="connsiteX4" fmla="*/ 17253 w 24383998"/>
              <a:gd name="connsiteY4" fmla="*/ 0 h 12128740"/>
              <a:gd name="connsiteX0" fmla="*/ 36303 w 24403048"/>
              <a:gd name="connsiteY0" fmla="*/ 0 h 12128740"/>
              <a:gd name="connsiteX1" fmla="*/ 24403048 w 24403048"/>
              <a:gd name="connsiteY1" fmla="*/ 1362973 h 12128740"/>
              <a:gd name="connsiteX2" fmla="*/ 24403048 w 24403048"/>
              <a:gd name="connsiteY2" fmla="*/ 12128740 h 12128740"/>
              <a:gd name="connsiteX3" fmla="*/ 0 w 24403048"/>
              <a:gd name="connsiteY3" fmla="*/ 9202851 h 12128740"/>
              <a:gd name="connsiteX4" fmla="*/ 36303 w 24403048"/>
              <a:gd name="connsiteY4" fmla="*/ 0 h 12128740"/>
              <a:gd name="connsiteX0" fmla="*/ 5847 w 24372592"/>
              <a:gd name="connsiteY0" fmla="*/ 0 h 12128740"/>
              <a:gd name="connsiteX1" fmla="*/ 24372592 w 24372592"/>
              <a:gd name="connsiteY1" fmla="*/ 1362973 h 12128740"/>
              <a:gd name="connsiteX2" fmla="*/ 24372592 w 24372592"/>
              <a:gd name="connsiteY2" fmla="*/ 12128740 h 12128740"/>
              <a:gd name="connsiteX3" fmla="*/ 0 w 24372592"/>
              <a:gd name="connsiteY3" fmla="*/ 9206620 h 12128740"/>
              <a:gd name="connsiteX4" fmla="*/ 5847 w 24372592"/>
              <a:gd name="connsiteY4" fmla="*/ 0 h 1212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2592" h="12128740">
                <a:moveTo>
                  <a:pt x="5847" y="0"/>
                </a:moveTo>
                <a:lnTo>
                  <a:pt x="24372592" y="1362973"/>
                </a:lnTo>
                <a:lnTo>
                  <a:pt x="24372592" y="12128740"/>
                </a:lnTo>
                <a:lnTo>
                  <a:pt x="0" y="9206620"/>
                </a:lnTo>
                <a:lnTo>
                  <a:pt x="5847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8215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542FD48F-C62D-430F-9F9A-3F9D99B84150}"/>
              </a:ext>
            </a:extLst>
          </p:cNvPr>
          <p:cNvSpPr txBox="1">
            <a:spLocks/>
          </p:cNvSpPr>
          <p:nvPr userDrawn="1"/>
        </p:nvSpPr>
        <p:spPr bwMode="gray">
          <a:xfrm flipV="1">
            <a:off x="-4303" y="1026318"/>
            <a:ext cx="1290163" cy="5346963"/>
          </a:xfrm>
          <a:custGeom>
            <a:avLst/>
            <a:gdLst>
              <a:gd name="connsiteX0" fmla="*/ 0 w 1363807"/>
              <a:gd name="connsiteY0" fmla="*/ 0 h 5455228"/>
              <a:gd name="connsiteX1" fmla="*/ 1363807 w 1363807"/>
              <a:gd name="connsiteY1" fmla="*/ 5089797 h 5455228"/>
              <a:gd name="connsiteX2" fmla="*/ 0 w 1363807"/>
              <a:gd name="connsiteY2" fmla="*/ 5455228 h 5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3807" h="5455228">
                <a:moveTo>
                  <a:pt x="0" y="0"/>
                </a:moveTo>
                <a:lnTo>
                  <a:pt x="1363807" y="5089797"/>
                </a:lnTo>
                <a:lnTo>
                  <a:pt x="0" y="5455228"/>
                </a:lnTo>
                <a:close/>
              </a:path>
            </a:pathLst>
          </a:custGeom>
          <a:solidFill>
            <a:schemeClr val="accent4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575" indent="-409575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38100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40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33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281006DC-96B4-476B-8D12-5A96580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950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>
              <a:defRPr sz="3600"/>
            </a:lvl1pPr>
          </a:lstStyle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188577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ED492B01-7E84-4F93-BCD8-B20F761F0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datum 2">
            <a:extLst>
              <a:ext uri="{FF2B5EF4-FFF2-40B4-BE49-F238E27FC236}">
                <a16:creationId xmlns:a16="http://schemas.microsoft.com/office/drawing/2014/main" id="{72E4284A-2A11-446A-A111-10E1F4625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13FE222B-411B-481B-AED4-42476CD25173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8F9E3AB9-6E8F-4548-84E1-6F5FA2091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0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å pixel, vit y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">
            <a:extLst>
              <a:ext uri="{FF2B5EF4-FFF2-40B4-BE49-F238E27FC236}">
                <a16:creationId xmlns:a16="http://schemas.microsoft.com/office/drawing/2014/main" id="{3FAAF44F-9442-4D9F-83EA-A72C1BB90C54}"/>
              </a:ext>
            </a:extLst>
          </p:cNvPr>
          <p:cNvSpPr/>
          <p:nvPr userDrawn="1"/>
        </p:nvSpPr>
        <p:spPr bwMode="white">
          <a:xfrm flipV="1">
            <a:off x="-3808" y="-2"/>
            <a:ext cx="12195808" cy="6421698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2128740"/>
              <a:gd name="connsiteX1" fmla="*/ 24383998 w 24383998"/>
              <a:gd name="connsiteY1" fmla="*/ 1362973 h 12128740"/>
              <a:gd name="connsiteX2" fmla="*/ 24383998 w 24383998"/>
              <a:gd name="connsiteY2" fmla="*/ 12128740 h 12128740"/>
              <a:gd name="connsiteX3" fmla="*/ 0 w 24383998"/>
              <a:gd name="connsiteY3" fmla="*/ 10240058 h 12128740"/>
              <a:gd name="connsiteX4" fmla="*/ 17253 w 24383998"/>
              <a:gd name="connsiteY4" fmla="*/ 0 h 12128740"/>
              <a:gd name="connsiteX0" fmla="*/ 36303 w 24403048"/>
              <a:gd name="connsiteY0" fmla="*/ 0 h 12128740"/>
              <a:gd name="connsiteX1" fmla="*/ 24403048 w 24403048"/>
              <a:gd name="connsiteY1" fmla="*/ 1362973 h 12128740"/>
              <a:gd name="connsiteX2" fmla="*/ 24403048 w 24403048"/>
              <a:gd name="connsiteY2" fmla="*/ 12128740 h 12128740"/>
              <a:gd name="connsiteX3" fmla="*/ 0 w 24403048"/>
              <a:gd name="connsiteY3" fmla="*/ 9202851 h 12128740"/>
              <a:gd name="connsiteX4" fmla="*/ 36303 w 24403048"/>
              <a:gd name="connsiteY4" fmla="*/ 0 h 12128740"/>
              <a:gd name="connsiteX0" fmla="*/ 5847 w 24372592"/>
              <a:gd name="connsiteY0" fmla="*/ 0 h 12128740"/>
              <a:gd name="connsiteX1" fmla="*/ 24372592 w 24372592"/>
              <a:gd name="connsiteY1" fmla="*/ 1362973 h 12128740"/>
              <a:gd name="connsiteX2" fmla="*/ 24372592 w 24372592"/>
              <a:gd name="connsiteY2" fmla="*/ 12128740 h 12128740"/>
              <a:gd name="connsiteX3" fmla="*/ 0 w 24372592"/>
              <a:gd name="connsiteY3" fmla="*/ 9206620 h 12128740"/>
              <a:gd name="connsiteX4" fmla="*/ 5847 w 24372592"/>
              <a:gd name="connsiteY4" fmla="*/ 0 h 1212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2592" h="12128740">
                <a:moveTo>
                  <a:pt x="5847" y="0"/>
                </a:moveTo>
                <a:lnTo>
                  <a:pt x="24372592" y="1362973"/>
                </a:lnTo>
                <a:lnTo>
                  <a:pt x="24372592" y="12128740"/>
                </a:lnTo>
                <a:lnTo>
                  <a:pt x="0" y="9206620"/>
                </a:lnTo>
                <a:lnTo>
                  <a:pt x="5847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8215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542FD48F-C62D-430F-9F9A-3F9D99B84150}"/>
              </a:ext>
            </a:extLst>
          </p:cNvPr>
          <p:cNvSpPr txBox="1">
            <a:spLocks/>
          </p:cNvSpPr>
          <p:nvPr userDrawn="1"/>
        </p:nvSpPr>
        <p:spPr bwMode="gray">
          <a:xfrm flipV="1">
            <a:off x="-4303" y="1026318"/>
            <a:ext cx="1290163" cy="5346963"/>
          </a:xfrm>
          <a:custGeom>
            <a:avLst/>
            <a:gdLst>
              <a:gd name="connsiteX0" fmla="*/ 0 w 1363807"/>
              <a:gd name="connsiteY0" fmla="*/ 0 h 5455228"/>
              <a:gd name="connsiteX1" fmla="*/ 1363807 w 1363807"/>
              <a:gd name="connsiteY1" fmla="*/ 5089797 h 5455228"/>
              <a:gd name="connsiteX2" fmla="*/ 0 w 1363807"/>
              <a:gd name="connsiteY2" fmla="*/ 5455228 h 5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3807" h="5455228">
                <a:moveTo>
                  <a:pt x="0" y="0"/>
                </a:moveTo>
                <a:lnTo>
                  <a:pt x="1363807" y="5089797"/>
                </a:lnTo>
                <a:lnTo>
                  <a:pt x="0" y="5455228"/>
                </a:lnTo>
                <a:close/>
              </a:path>
            </a:pathLst>
          </a:custGeom>
          <a:solidFill>
            <a:schemeClr val="accent5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575" indent="-409575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38100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40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33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281006DC-96B4-476B-8D12-5A96580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950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>
              <a:defRPr sz="3600"/>
            </a:lvl1pPr>
          </a:lstStyle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188577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ED492B01-7E84-4F93-BCD8-B20F761F0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datum 2">
            <a:extLst>
              <a:ext uri="{FF2B5EF4-FFF2-40B4-BE49-F238E27FC236}">
                <a16:creationId xmlns:a16="http://schemas.microsoft.com/office/drawing/2014/main" id="{72E4284A-2A11-446A-A111-10E1F4625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13FE222B-411B-481B-AED4-42476CD25173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8F9E3AB9-6E8F-4548-84E1-6F5FA2091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74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å pixel, vit y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">
            <a:extLst>
              <a:ext uri="{FF2B5EF4-FFF2-40B4-BE49-F238E27FC236}">
                <a16:creationId xmlns:a16="http://schemas.microsoft.com/office/drawing/2014/main" id="{3FAAF44F-9442-4D9F-83EA-A72C1BB90C54}"/>
              </a:ext>
            </a:extLst>
          </p:cNvPr>
          <p:cNvSpPr/>
          <p:nvPr userDrawn="1"/>
        </p:nvSpPr>
        <p:spPr bwMode="white">
          <a:xfrm flipV="1">
            <a:off x="-3808" y="-2"/>
            <a:ext cx="12195808" cy="6421698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2128740"/>
              <a:gd name="connsiteX1" fmla="*/ 24383998 w 24383998"/>
              <a:gd name="connsiteY1" fmla="*/ 1362973 h 12128740"/>
              <a:gd name="connsiteX2" fmla="*/ 24383998 w 24383998"/>
              <a:gd name="connsiteY2" fmla="*/ 12128740 h 12128740"/>
              <a:gd name="connsiteX3" fmla="*/ 0 w 24383998"/>
              <a:gd name="connsiteY3" fmla="*/ 10240058 h 12128740"/>
              <a:gd name="connsiteX4" fmla="*/ 17253 w 24383998"/>
              <a:gd name="connsiteY4" fmla="*/ 0 h 12128740"/>
              <a:gd name="connsiteX0" fmla="*/ 36303 w 24403048"/>
              <a:gd name="connsiteY0" fmla="*/ 0 h 12128740"/>
              <a:gd name="connsiteX1" fmla="*/ 24403048 w 24403048"/>
              <a:gd name="connsiteY1" fmla="*/ 1362973 h 12128740"/>
              <a:gd name="connsiteX2" fmla="*/ 24403048 w 24403048"/>
              <a:gd name="connsiteY2" fmla="*/ 12128740 h 12128740"/>
              <a:gd name="connsiteX3" fmla="*/ 0 w 24403048"/>
              <a:gd name="connsiteY3" fmla="*/ 9202851 h 12128740"/>
              <a:gd name="connsiteX4" fmla="*/ 36303 w 24403048"/>
              <a:gd name="connsiteY4" fmla="*/ 0 h 12128740"/>
              <a:gd name="connsiteX0" fmla="*/ 5847 w 24372592"/>
              <a:gd name="connsiteY0" fmla="*/ 0 h 12128740"/>
              <a:gd name="connsiteX1" fmla="*/ 24372592 w 24372592"/>
              <a:gd name="connsiteY1" fmla="*/ 1362973 h 12128740"/>
              <a:gd name="connsiteX2" fmla="*/ 24372592 w 24372592"/>
              <a:gd name="connsiteY2" fmla="*/ 12128740 h 12128740"/>
              <a:gd name="connsiteX3" fmla="*/ 0 w 24372592"/>
              <a:gd name="connsiteY3" fmla="*/ 9206620 h 12128740"/>
              <a:gd name="connsiteX4" fmla="*/ 5847 w 24372592"/>
              <a:gd name="connsiteY4" fmla="*/ 0 h 1212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2592" h="12128740">
                <a:moveTo>
                  <a:pt x="5847" y="0"/>
                </a:moveTo>
                <a:lnTo>
                  <a:pt x="24372592" y="1362973"/>
                </a:lnTo>
                <a:lnTo>
                  <a:pt x="24372592" y="12128740"/>
                </a:lnTo>
                <a:lnTo>
                  <a:pt x="0" y="9206620"/>
                </a:lnTo>
                <a:lnTo>
                  <a:pt x="5847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8215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542FD48F-C62D-430F-9F9A-3F9D99B84150}"/>
              </a:ext>
            </a:extLst>
          </p:cNvPr>
          <p:cNvSpPr txBox="1">
            <a:spLocks/>
          </p:cNvSpPr>
          <p:nvPr userDrawn="1"/>
        </p:nvSpPr>
        <p:spPr bwMode="gray">
          <a:xfrm flipV="1">
            <a:off x="-4303" y="1026318"/>
            <a:ext cx="1290163" cy="5346963"/>
          </a:xfrm>
          <a:custGeom>
            <a:avLst/>
            <a:gdLst>
              <a:gd name="connsiteX0" fmla="*/ 0 w 1363807"/>
              <a:gd name="connsiteY0" fmla="*/ 0 h 5455228"/>
              <a:gd name="connsiteX1" fmla="*/ 1363807 w 1363807"/>
              <a:gd name="connsiteY1" fmla="*/ 5089797 h 5455228"/>
              <a:gd name="connsiteX2" fmla="*/ 0 w 1363807"/>
              <a:gd name="connsiteY2" fmla="*/ 5455228 h 5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3807" h="5455228">
                <a:moveTo>
                  <a:pt x="0" y="0"/>
                </a:moveTo>
                <a:lnTo>
                  <a:pt x="1363807" y="5089797"/>
                </a:lnTo>
                <a:lnTo>
                  <a:pt x="0" y="5455228"/>
                </a:lnTo>
                <a:close/>
              </a:path>
            </a:pathLst>
          </a:custGeom>
          <a:solidFill>
            <a:schemeClr val="accent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575" indent="-409575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38100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40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33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281006DC-96B4-476B-8D12-5A96580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950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>
              <a:defRPr sz="3600"/>
            </a:lvl1pPr>
          </a:lstStyle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188577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ED492B01-7E84-4F93-BCD8-B20F761F0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datum 2">
            <a:extLst>
              <a:ext uri="{FF2B5EF4-FFF2-40B4-BE49-F238E27FC236}">
                <a16:creationId xmlns:a16="http://schemas.microsoft.com/office/drawing/2014/main" id="{72E4284A-2A11-446A-A111-10E1F4625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13FE222B-411B-481B-AED4-42476CD25173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8F9E3AB9-6E8F-4548-84E1-6F5FA2091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8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a pixel, vit y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">
            <a:extLst>
              <a:ext uri="{FF2B5EF4-FFF2-40B4-BE49-F238E27FC236}">
                <a16:creationId xmlns:a16="http://schemas.microsoft.com/office/drawing/2014/main" id="{5534F30B-E05B-4BEE-A8DE-CC0ADE50E397}"/>
              </a:ext>
            </a:extLst>
          </p:cNvPr>
          <p:cNvSpPr/>
          <p:nvPr userDrawn="1"/>
        </p:nvSpPr>
        <p:spPr bwMode="white">
          <a:xfrm>
            <a:off x="1" y="2"/>
            <a:ext cx="12192001" cy="6857999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0 w 24386842"/>
              <a:gd name="connsiteY0" fmla="*/ 0 h 13591241"/>
              <a:gd name="connsiteX1" fmla="*/ 24386842 w 24386842"/>
              <a:gd name="connsiteY1" fmla="*/ 1376236 h 13591241"/>
              <a:gd name="connsiteX2" fmla="*/ 24386842 w 24386842"/>
              <a:gd name="connsiteY2" fmla="*/ 12142003 h 13591241"/>
              <a:gd name="connsiteX3" fmla="*/ 2844 w 24386842"/>
              <a:gd name="connsiteY3" fmla="*/ 13591241 h 13591241"/>
              <a:gd name="connsiteX4" fmla="*/ 0 w 24386842"/>
              <a:gd name="connsiteY4" fmla="*/ 0 h 1359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6842" h="13591241">
                <a:moveTo>
                  <a:pt x="0" y="0"/>
                </a:moveTo>
                <a:lnTo>
                  <a:pt x="24386842" y="1376236"/>
                </a:lnTo>
                <a:lnTo>
                  <a:pt x="24386842" y="12142003"/>
                </a:lnTo>
                <a:lnTo>
                  <a:pt x="2844" y="1359124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37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12CF01-E9A0-2942-BAB4-0FC62CEFFCB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1"/>
            <a:ext cx="681904" cy="1861267"/>
          </a:xfrm>
          <a:custGeom>
            <a:avLst/>
            <a:gdLst>
              <a:gd name="connsiteX0" fmla="*/ 0 w 681904"/>
              <a:gd name="connsiteY0" fmla="*/ 0 h 1861267"/>
              <a:gd name="connsiteX1" fmla="*/ 232137 w 681904"/>
              <a:gd name="connsiteY1" fmla="*/ 0 h 1861267"/>
              <a:gd name="connsiteX2" fmla="*/ 681904 w 681904"/>
              <a:gd name="connsiteY2" fmla="*/ 1678552 h 1861267"/>
              <a:gd name="connsiteX3" fmla="*/ 0 w 681904"/>
              <a:gd name="connsiteY3" fmla="*/ 1861267 h 1861267"/>
              <a:gd name="connsiteX4" fmla="*/ 0 w 681904"/>
              <a:gd name="connsiteY4" fmla="*/ 0 h 1861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1904" h="1861267">
                <a:moveTo>
                  <a:pt x="0" y="0"/>
                </a:moveTo>
                <a:lnTo>
                  <a:pt x="232137" y="0"/>
                </a:lnTo>
                <a:lnTo>
                  <a:pt x="681904" y="1678552"/>
                </a:lnTo>
                <a:lnTo>
                  <a:pt x="0" y="1861267"/>
                </a:lnTo>
                <a:lnTo>
                  <a:pt x="0" y="0"/>
                </a:lnTo>
                <a:close/>
              </a:path>
            </a:pathLst>
          </a:custGeom>
          <a:solidFill>
            <a:srgbClr val="FF4069"/>
          </a:solidFill>
        </p:spPr>
        <p:txBody>
          <a:bodyPr vert="horz" wrap="square" lIns="90000" tIns="0" rIns="0" bIns="0" rtlCol="0">
            <a:noAutofit/>
          </a:bodyPr>
          <a:lstStyle>
            <a:lvl1pPr marL="0" indent="0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4786" indent="-204786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6395" indent="-190498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84193" indent="-168273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61990" indent="-168273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285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882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78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3075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3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K Grotesk"/>
              <a:ea typeface="+mn-ea"/>
              <a:cs typeface="+mn-cs"/>
            </a:endParaRPr>
          </a:p>
        </p:txBody>
      </p:sp>
      <p:sp>
        <p:nvSpPr>
          <p:cNvPr id="38" name="Platshållare för innehåll 2">
            <a:extLst>
              <a:ext uri="{FF2B5EF4-FFF2-40B4-BE49-F238E27FC236}">
                <a16:creationId xmlns:a16="http://schemas.microsoft.com/office/drawing/2014/main" id="{2D4A396A-3847-41BA-8E26-4785E12B7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2DA0A628-465A-4E00-AC86-6CA62A6E4D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0DCF08A9-7B3E-46C8-8AC8-29C8FD40A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84C85A7-F6C3-424A-85A5-B248A25F797A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30B4965B-549C-429F-8CCE-E7C3AE390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7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a pixel, vit yta, animerat hjär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ktangel 1">
            <a:extLst>
              <a:ext uri="{FF2B5EF4-FFF2-40B4-BE49-F238E27FC236}">
                <a16:creationId xmlns:a16="http://schemas.microsoft.com/office/drawing/2014/main" id="{48E2E4AE-7FF0-4C41-85F1-44F6CC9F9205}"/>
              </a:ext>
            </a:extLst>
          </p:cNvPr>
          <p:cNvSpPr/>
          <p:nvPr userDrawn="1"/>
        </p:nvSpPr>
        <p:spPr bwMode="white">
          <a:xfrm>
            <a:off x="1" y="2"/>
            <a:ext cx="12192001" cy="6857999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0 w 24386842"/>
              <a:gd name="connsiteY0" fmla="*/ 0 h 13591241"/>
              <a:gd name="connsiteX1" fmla="*/ 24386842 w 24386842"/>
              <a:gd name="connsiteY1" fmla="*/ 1376236 h 13591241"/>
              <a:gd name="connsiteX2" fmla="*/ 24386842 w 24386842"/>
              <a:gd name="connsiteY2" fmla="*/ 12142003 h 13591241"/>
              <a:gd name="connsiteX3" fmla="*/ 2844 w 24386842"/>
              <a:gd name="connsiteY3" fmla="*/ 13591241 h 13591241"/>
              <a:gd name="connsiteX4" fmla="*/ 0 w 24386842"/>
              <a:gd name="connsiteY4" fmla="*/ 0 h 1359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6842" h="13591241">
                <a:moveTo>
                  <a:pt x="0" y="0"/>
                </a:moveTo>
                <a:lnTo>
                  <a:pt x="24386842" y="1376236"/>
                </a:lnTo>
                <a:lnTo>
                  <a:pt x="24386842" y="12142003"/>
                </a:lnTo>
                <a:lnTo>
                  <a:pt x="2844" y="1359124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37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83F240C-B43F-C04B-9CBA-22E49012C46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1"/>
            <a:ext cx="681904" cy="1861267"/>
          </a:xfrm>
          <a:custGeom>
            <a:avLst/>
            <a:gdLst>
              <a:gd name="connsiteX0" fmla="*/ 0 w 681904"/>
              <a:gd name="connsiteY0" fmla="*/ 0 h 1861267"/>
              <a:gd name="connsiteX1" fmla="*/ 232137 w 681904"/>
              <a:gd name="connsiteY1" fmla="*/ 0 h 1861267"/>
              <a:gd name="connsiteX2" fmla="*/ 681904 w 681904"/>
              <a:gd name="connsiteY2" fmla="*/ 1678552 h 1861267"/>
              <a:gd name="connsiteX3" fmla="*/ 0 w 681904"/>
              <a:gd name="connsiteY3" fmla="*/ 1861267 h 1861267"/>
              <a:gd name="connsiteX4" fmla="*/ 0 w 681904"/>
              <a:gd name="connsiteY4" fmla="*/ 0 h 1861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1904" h="1861267">
                <a:moveTo>
                  <a:pt x="0" y="0"/>
                </a:moveTo>
                <a:lnTo>
                  <a:pt x="232137" y="0"/>
                </a:lnTo>
                <a:lnTo>
                  <a:pt x="681904" y="1678552"/>
                </a:lnTo>
                <a:lnTo>
                  <a:pt x="0" y="1861267"/>
                </a:lnTo>
                <a:lnTo>
                  <a:pt x="0" y="0"/>
                </a:lnTo>
                <a:close/>
              </a:path>
            </a:pathLst>
          </a:custGeom>
          <a:solidFill>
            <a:srgbClr val="FF4069"/>
          </a:solidFill>
        </p:spPr>
        <p:txBody>
          <a:bodyPr vert="horz" wrap="square" lIns="90000" tIns="0" rIns="0" bIns="0" rtlCol="0">
            <a:noAutofit/>
          </a:bodyPr>
          <a:lstStyle>
            <a:lvl1pPr marL="0" indent="0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4786" indent="-204786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6395" indent="-190498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84193" indent="-168273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61990" indent="-168273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285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882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78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3075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3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K Grotesk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8400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8" name="Platshållare för innehåll 2">
            <a:extLst>
              <a:ext uri="{FF2B5EF4-FFF2-40B4-BE49-F238E27FC236}">
                <a16:creationId xmlns:a16="http://schemas.microsoft.com/office/drawing/2014/main" id="{2D4A396A-3847-41BA-8E26-4785E12B7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6409"/>
            <a:ext cx="7308566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9" name="Rectangle 239">
            <a:extLst>
              <a:ext uri="{FF2B5EF4-FFF2-40B4-BE49-F238E27FC236}">
                <a16:creationId xmlns:a16="http://schemas.microsoft.com/office/drawing/2014/main" id="{AF6AD38D-1007-5944-B0CB-DE25065310CA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941306" y="4536824"/>
            <a:ext cx="385364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0" name="Rectangle 239">
            <a:extLst>
              <a:ext uri="{FF2B5EF4-FFF2-40B4-BE49-F238E27FC236}">
                <a16:creationId xmlns:a16="http://schemas.microsoft.com/office/drawing/2014/main" id="{C2E33031-9323-8348-B63F-BB3348530AE9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941306" y="4167216"/>
            <a:ext cx="385364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1" name="Rectangle 239">
            <a:extLst>
              <a:ext uri="{FF2B5EF4-FFF2-40B4-BE49-F238E27FC236}">
                <a16:creationId xmlns:a16="http://schemas.microsoft.com/office/drawing/2014/main" id="{E00126BD-7CF6-0749-8341-9A876854AAFD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325820" y="416721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2" name="Rectangle 239">
            <a:extLst>
              <a:ext uri="{FF2B5EF4-FFF2-40B4-BE49-F238E27FC236}">
                <a16:creationId xmlns:a16="http://schemas.microsoft.com/office/drawing/2014/main" id="{0B9B5F77-7564-1347-A229-C2C7716F7BD8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325820" y="3797632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3" name="Rectangle 239">
            <a:extLst>
              <a:ext uri="{FF2B5EF4-FFF2-40B4-BE49-F238E27FC236}">
                <a16:creationId xmlns:a16="http://schemas.microsoft.com/office/drawing/2014/main" id="{35D0A8D2-BCB8-6046-ABF2-A0395ACAC26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941306" y="3797632"/>
            <a:ext cx="385364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4" name="Rectangle 239">
            <a:extLst>
              <a:ext uri="{FF2B5EF4-FFF2-40B4-BE49-F238E27FC236}">
                <a16:creationId xmlns:a16="http://schemas.microsoft.com/office/drawing/2014/main" id="{4B72E292-7077-984F-B95A-C1206B5E0213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600059" y="3797632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5" name="Rectangle 239">
            <a:extLst>
              <a:ext uri="{FF2B5EF4-FFF2-40B4-BE49-F238E27FC236}">
                <a16:creationId xmlns:a16="http://schemas.microsoft.com/office/drawing/2014/main" id="{1874BE51-B0C7-E24B-926B-6062940A7B2D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262580" y="3797632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6" name="Rectangle 239">
            <a:extLst>
              <a:ext uri="{FF2B5EF4-FFF2-40B4-BE49-F238E27FC236}">
                <a16:creationId xmlns:a16="http://schemas.microsoft.com/office/drawing/2014/main" id="{88E7A7DC-578C-AF4C-ADCC-957795DB593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1005288" y="342902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7" name="Rectangle 239">
            <a:extLst>
              <a:ext uri="{FF2B5EF4-FFF2-40B4-BE49-F238E27FC236}">
                <a16:creationId xmlns:a16="http://schemas.microsoft.com/office/drawing/2014/main" id="{99215F00-912B-F24A-84CD-46858CCF37BF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325820" y="342902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8" name="Rectangle 239">
            <a:extLst>
              <a:ext uri="{FF2B5EF4-FFF2-40B4-BE49-F238E27FC236}">
                <a16:creationId xmlns:a16="http://schemas.microsoft.com/office/drawing/2014/main" id="{DB67BF0F-E694-B24D-AF1A-23A70FE753D3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941306" y="3429024"/>
            <a:ext cx="385364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9" name="Rectangle 239">
            <a:extLst>
              <a:ext uri="{FF2B5EF4-FFF2-40B4-BE49-F238E27FC236}">
                <a16:creationId xmlns:a16="http://schemas.microsoft.com/office/drawing/2014/main" id="{DC55038E-D087-B349-83A7-258D4415F983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600059" y="342902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0" name="Rectangle 239">
            <a:extLst>
              <a:ext uri="{FF2B5EF4-FFF2-40B4-BE49-F238E27FC236}">
                <a16:creationId xmlns:a16="http://schemas.microsoft.com/office/drawing/2014/main" id="{CD47A1E2-81E5-8444-8EBE-E1BB00D9ED0E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262580" y="342902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1" name="Rectangle 239">
            <a:extLst>
              <a:ext uri="{FF2B5EF4-FFF2-40B4-BE49-F238E27FC236}">
                <a16:creationId xmlns:a16="http://schemas.microsoft.com/office/drawing/2014/main" id="{AD159378-897A-1F48-9BE1-4D49AAF363CE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8920819" y="342902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2" name="Rectangle 239">
            <a:extLst>
              <a:ext uri="{FF2B5EF4-FFF2-40B4-BE49-F238E27FC236}">
                <a16:creationId xmlns:a16="http://schemas.microsoft.com/office/drawing/2014/main" id="{72480664-99FF-4542-A822-F164C77DFF17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8579056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3" name="Rectangle 239">
            <a:extLst>
              <a:ext uri="{FF2B5EF4-FFF2-40B4-BE49-F238E27FC236}">
                <a16:creationId xmlns:a16="http://schemas.microsoft.com/office/drawing/2014/main" id="{0B91B3F7-6277-804D-AB83-A248967A5F5F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8579056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4" name="Rectangle 239">
            <a:extLst>
              <a:ext uri="{FF2B5EF4-FFF2-40B4-BE49-F238E27FC236}">
                <a16:creationId xmlns:a16="http://schemas.microsoft.com/office/drawing/2014/main" id="{FCEC6972-EF1F-4640-B083-9AB120851F55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8920819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5" name="Rectangle 239">
            <a:extLst>
              <a:ext uri="{FF2B5EF4-FFF2-40B4-BE49-F238E27FC236}">
                <a16:creationId xmlns:a16="http://schemas.microsoft.com/office/drawing/2014/main" id="{52629666-F0E3-764E-8AB7-5677A4F7EF9E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262580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6" name="Rectangle 239">
            <a:extLst>
              <a:ext uri="{FF2B5EF4-FFF2-40B4-BE49-F238E27FC236}">
                <a16:creationId xmlns:a16="http://schemas.microsoft.com/office/drawing/2014/main" id="{1927B131-9BB6-394D-ABC7-0785B7CB44B4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600059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7" name="Rectangle 239">
            <a:extLst>
              <a:ext uri="{FF2B5EF4-FFF2-40B4-BE49-F238E27FC236}">
                <a16:creationId xmlns:a16="http://schemas.microsoft.com/office/drawing/2014/main" id="{A5D9596A-1759-FF4B-8691-69AC4A783F8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941306" y="3059440"/>
            <a:ext cx="385364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8" name="Rectangle 239">
            <a:extLst>
              <a:ext uri="{FF2B5EF4-FFF2-40B4-BE49-F238E27FC236}">
                <a16:creationId xmlns:a16="http://schemas.microsoft.com/office/drawing/2014/main" id="{DBD4B6AE-2566-3146-8412-05F301682A41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600059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9" name="Rectangle 239">
            <a:extLst>
              <a:ext uri="{FF2B5EF4-FFF2-40B4-BE49-F238E27FC236}">
                <a16:creationId xmlns:a16="http://schemas.microsoft.com/office/drawing/2014/main" id="{90819BE9-76E2-8E49-B22C-CA2FAE283DA1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941306" y="2690356"/>
            <a:ext cx="385364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0" name="Rectangle 239">
            <a:extLst>
              <a:ext uri="{FF2B5EF4-FFF2-40B4-BE49-F238E27FC236}">
                <a16:creationId xmlns:a16="http://schemas.microsoft.com/office/drawing/2014/main" id="{BE1E43A9-4E5E-AE41-928C-84DD2FECB82E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1005288" y="232093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1" name="Rectangle 239">
            <a:extLst>
              <a:ext uri="{FF2B5EF4-FFF2-40B4-BE49-F238E27FC236}">
                <a16:creationId xmlns:a16="http://schemas.microsoft.com/office/drawing/2014/main" id="{F0F31187-388E-E34A-B5E2-C3B2D5141BC1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325820" y="232093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2" name="Rectangle 239">
            <a:extLst>
              <a:ext uri="{FF2B5EF4-FFF2-40B4-BE49-F238E27FC236}">
                <a16:creationId xmlns:a16="http://schemas.microsoft.com/office/drawing/2014/main" id="{CE451ABD-B7FA-944B-9F5A-7A160F955D68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262580" y="232093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3" name="Rectangle 239">
            <a:extLst>
              <a:ext uri="{FF2B5EF4-FFF2-40B4-BE49-F238E27FC236}">
                <a16:creationId xmlns:a16="http://schemas.microsoft.com/office/drawing/2014/main" id="{9C534921-096D-3048-9398-5CA546FC97F4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8920819" y="232093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4" name="Rectangle 239">
            <a:extLst>
              <a:ext uri="{FF2B5EF4-FFF2-40B4-BE49-F238E27FC236}">
                <a16:creationId xmlns:a16="http://schemas.microsoft.com/office/drawing/2014/main" id="{E08342CC-5A98-B348-B220-63EBA4188479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262580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5" name="Rectangle 239">
            <a:extLst>
              <a:ext uri="{FF2B5EF4-FFF2-40B4-BE49-F238E27FC236}">
                <a16:creationId xmlns:a16="http://schemas.microsoft.com/office/drawing/2014/main" id="{554963C6-D3CD-8247-9E7D-5FF09E640031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8920819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6" name="Rectangle 239">
            <a:extLst>
              <a:ext uri="{FF2B5EF4-FFF2-40B4-BE49-F238E27FC236}">
                <a16:creationId xmlns:a16="http://schemas.microsoft.com/office/drawing/2014/main" id="{8EE58E2D-812C-2B4D-872D-A714567CD3D3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600059" y="416721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7" name="Rectangle 239">
            <a:extLst>
              <a:ext uri="{FF2B5EF4-FFF2-40B4-BE49-F238E27FC236}">
                <a16:creationId xmlns:a16="http://schemas.microsoft.com/office/drawing/2014/main" id="{D1F3DB1E-7B5F-BA4F-BD1B-8B37A1387AED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663980" y="3797632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8" name="Rectangle 239">
            <a:extLst>
              <a:ext uri="{FF2B5EF4-FFF2-40B4-BE49-F238E27FC236}">
                <a16:creationId xmlns:a16="http://schemas.microsoft.com/office/drawing/2014/main" id="{4E345E2F-1036-5F48-8D2E-4B4EAE9F80A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663980" y="342902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9" name="Rectangle 239">
            <a:extLst>
              <a:ext uri="{FF2B5EF4-FFF2-40B4-BE49-F238E27FC236}">
                <a16:creationId xmlns:a16="http://schemas.microsoft.com/office/drawing/2014/main" id="{084C8AC5-70B1-DF43-889F-825177A158FC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325820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0" name="Rectangle 239">
            <a:extLst>
              <a:ext uri="{FF2B5EF4-FFF2-40B4-BE49-F238E27FC236}">
                <a16:creationId xmlns:a16="http://schemas.microsoft.com/office/drawing/2014/main" id="{3E67D10C-D2D6-3A4C-8526-5C2F26B681AA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663980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1" name="Rectangle 239">
            <a:extLst>
              <a:ext uri="{FF2B5EF4-FFF2-40B4-BE49-F238E27FC236}">
                <a16:creationId xmlns:a16="http://schemas.microsoft.com/office/drawing/2014/main" id="{36246D70-32AB-E34B-89F5-CF3694896BB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1005288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2" name="Rectangle 239">
            <a:extLst>
              <a:ext uri="{FF2B5EF4-FFF2-40B4-BE49-F238E27FC236}">
                <a16:creationId xmlns:a16="http://schemas.microsoft.com/office/drawing/2014/main" id="{ECD2D7A4-99D9-2E4F-9E49-30BEDC69751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1346599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3" name="Rectangle 239">
            <a:extLst>
              <a:ext uri="{FF2B5EF4-FFF2-40B4-BE49-F238E27FC236}">
                <a16:creationId xmlns:a16="http://schemas.microsoft.com/office/drawing/2014/main" id="{A9A6F757-CD0D-5940-8026-318637E7451C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1005288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4" name="Rectangle 239">
            <a:extLst>
              <a:ext uri="{FF2B5EF4-FFF2-40B4-BE49-F238E27FC236}">
                <a16:creationId xmlns:a16="http://schemas.microsoft.com/office/drawing/2014/main" id="{5A1DBCA5-FEDC-514A-A924-A8D2B2934BC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1346599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5" name="Rectangle 239">
            <a:extLst>
              <a:ext uri="{FF2B5EF4-FFF2-40B4-BE49-F238E27FC236}">
                <a16:creationId xmlns:a16="http://schemas.microsoft.com/office/drawing/2014/main" id="{8F1CD879-293A-0940-B889-E4D1B6F7506C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663980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6" name="Rectangle 239">
            <a:extLst>
              <a:ext uri="{FF2B5EF4-FFF2-40B4-BE49-F238E27FC236}">
                <a16:creationId xmlns:a16="http://schemas.microsoft.com/office/drawing/2014/main" id="{5D03AF2B-830B-7F4C-A2CD-7B7E5ADEDCB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325820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7" name="Rectangle 239">
            <a:extLst>
              <a:ext uri="{FF2B5EF4-FFF2-40B4-BE49-F238E27FC236}">
                <a16:creationId xmlns:a16="http://schemas.microsoft.com/office/drawing/2014/main" id="{35F6E5AB-B1B9-2F4C-9E87-A17BDB5C2AEE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600059" y="232093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8" name="Rectangle 239">
            <a:extLst>
              <a:ext uri="{FF2B5EF4-FFF2-40B4-BE49-F238E27FC236}">
                <a16:creationId xmlns:a16="http://schemas.microsoft.com/office/drawing/2014/main" id="{E6939952-DB5C-F34E-A286-52D21F9139A3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663980" y="232093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C1DCFE92-E08C-0443-86E2-7580C93603B2}"/>
              </a:ext>
            </a:extLst>
          </p:cNvPr>
          <p:cNvSpPr/>
          <p:nvPr userDrawn="1"/>
        </p:nvSpPr>
        <p:spPr bwMode="gray">
          <a:xfrm rot="5400000">
            <a:off x="10821072" y="2669758"/>
            <a:ext cx="536473" cy="504787"/>
          </a:xfrm>
          <a:custGeom>
            <a:avLst/>
            <a:gdLst>
              <a:gd name="connsiteX0" fmla="*/ 0 w 1264098"/>
              <a:gd name="connsiteY0" fmla="*/ 1189434 h 1189434"/>
              <a:gd name="connsiteX1" fmla="*/ 0 w 1264098"/>
              <a:gd name="connsiteY1" fmla="*/ 570416 h 1189434"/>
              <a:gd name="connsiteX2" fmla="*/ 646399 w 1264098"/>
              <a:gd name="connsiteY2" fmla="*/ 570416 h 1189434"/>
              <a:gd name="connsiteX3" fmla="*/ 646399 w 1264098"/>
              <a:gd name="connsiteY3" fmla="*/ 0 h 1189434"/>
              <a:gd name="connsiteX4" fmla="*/ 1264098 w 1264098"/>
              <a:gd name="connsiteY4" fmla="*/ 0 h 1189434"/>
              <a:gd name="connsiteX5" fmla="*/ 1264098 w 1264098"/>
              <a:gd name="connsiteY5" fmla="*/ 1189434 h 1189434"/>
              <a:gd name="connsiteX6" fmla="*/ 1264097 w 1264098"/>
              <a:gd name="connsiteY6" fmla="*/ 1189434 h 1189434"/>
              <a:gd name="connsiteX7" fmla="*/ 646399 w 1264098"/>
              <a:gd name="connsiteY7" fmla="*/ 1189434 h 1189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4098" h="1189434">
                <a:moveTo>
                  <a:pt x="0" y="1189434"/>
                </a:moveTo>
                <a:lnTo>
                  <a:pt x="0" y="570416"/>
                </a:lnTo>
                <a:lnTo>
                  <a:pt x="646399" y="570416"/>
                </a:lnTo>
                <a:lnTo>
                  <a:pt x="646399" y="0"/>
                </a:lnTo>
                <a:lnTo>
                  <a:pt x="1264098" y="0"/>
                </a:lnTo>
                <a:lnTo>
                  <a:pt x="1264098" y="1189434"/>
                </a:lnTo>
                <a:lnTo>
                  <a:pt x="1264097" y="1189434"/>
                </a:lnTo>
                <a:lnTo>
                  <a:pt x="646399" y="11894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875"/>
          </a:p>
        </p:txBody>
      </p:sp>
      <p:sp>
        <p:nvSpPr>
          <p:cNvPr id="82" name="Platshållare för bildnummer 1">
            <a:extLst>
              <a:ext uri="{FF2B5EF4-FFF2-40B4-BE49-F238E27FC236}">
                <a16:creationId xmlns:a16="http://schemas.microsoft.com/office/drawing/2014/main" id="{9AC1B137-1767-4F5C-A396-89253AB91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3" name="Platshållare för datum 2">
            <a:extLst>
              <a:ext uri="{FF2B5EF4-FFF2-40B4-BE49-F238E27FC236}">
                <a16:creationId xmlns:a16="http://schemas.microsoft.com/office/drawing/2014/main" id="{CB801167-8722-4A0F-A48A-98D9CD2805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0E5C424E-6AE6-40EE-B6C9-C2832094E5A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85" name="Platshållare för sidfot 5">
            <a:extLst>
              <a:ext uri="{FF2B5EF4-FFF2-40B4-BE49-F238E27FC236}">
                <a16:creationId xmlns:a16="http://schemas.microsoft.com/office/drawing/2014/main" id="{EF52B2CC-C0C7-492A-BA75-82BD381E2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15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"/>
                            </p:stCondLst>
                            <p:childTnLst>
                              <p:par>
                                <p:cTn id="1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"/>
                            </p:stCondLst>
                            <p:childTnLst>
                              <p:par>
                                <p:cTn id="1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"/>
                            </p:stCondLst>
                            <p:childTnLst>
                              <p:par>
                                <p:cTn id="2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"/>
                            </p:stCondLst>
                            <p:childTnLst>
                              <p:par>
                                <p:cTn id="2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"/>
                            </p:stCondLst>
                            <p:childTnLst>
                              <p:par>
                                <p:cTn id="3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5" dur="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"/>
                            </p:stCondLst>
                            <p:childTnLst>
                              <p:par>
                                <p:cTn id="3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9" dur="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"/>
                            </p:stCondLst>
                            <p:childTnLst>
                              <p:par>
                                <p:cTn id="4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3" dur="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"/>
                            </p:stCondLst>
                            <p:childTnLst>
                              <p:par>
                                <p:cTn id="4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1" dur="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"/>
                            </p:stCondLst>
                            <p:childTnLst>
                              <p:par>
                                <p:cTn id="5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"/>
                            </p:stCondLst>
                            <p:childTnLst>
                              <p:par>
                                <p:cTn id="5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9" dur="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"/>
                            </p:stCondLst>
                            <p:childTnLst>
                              <p:par>
                                <p:cTn id="6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3" dur="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"/>
                            </p:stCondLst>
                            <p:childTnLst>
                              <p:par>
                                <p:cTn id="6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7" dur="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"/>
                            </p:stCondLst>
                            <p:childTnLst>
                              <p:par>
                                <p:cTn id="6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1" dur="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"/>
                            </p:stCondLst>
                            <p:childTnLst>
                              <p:par>
                                <p:cTn id="7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5" dur="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"/>
                            </p:stCondLst>
                            <p:childTnLst>
                              <p:par>
                                <p:cTn id="7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"/>
                            </p:stCondLst>
                            <p:childTnLst>
                              <p:par>
                                <p:cTn id="8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3" dur="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7" dur="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"/>
                            </p:stCondLst>
                            <p:childTnLst>
                              <p:par>
                                <p:cTn id="8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1" dur="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"/>
                            </p:stCondLst>
                            <p:childTnLst>
                              <p:par>
                                <p:cTn id="9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5" dur="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"/>
                            </p:stCondLst>
                            <p:childTnLst>
                              <p:par>
                                <p:cTn id="9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9" dur="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"/>
                            </p:stCondLst>
                            <p:childTnLst>
                              <p:par>
                                <p:cTn id="10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3" dur="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"/>
                            </p:stCondLst>
                            <p:childTnLst>
                              <p:par>
                                <p:cTn id="10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7" dur="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"/>
                            </p:stCondLst>
                            <p:childTnLst>
                              <p:par>
                                <p:cTn id="10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1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5" dur="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1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9" dur="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"/>
                            </p:stCondLst>
                            <p:childTnLst>
                              <p:par>
                                <p:cTn id="12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3" dur="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50"/>
                            </p:stCondLst>
                            <p:childTnLst>
                              <p:par>
                                <p:cTn id="12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7" dur="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600"/>
                            </p:stCondLst>
                            <p:childTnLst>
                              <p:par>
                                <p:cTn id="12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1" dur="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50"/>
                            </p:stCondLst>
                            <p:childTnLst>
                              <p:par>
                                <p:cTn id="13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5" dur="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700"/>
                            </p:stCondLst>
                            <p:childTnLst>
                              <p:par>
                                <p:cTn id="13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9" dur="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50"/>
                            </p:stCondLst>
                            <p:childTnLst>
                              <p:par>
                                <p:cTn id="14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3" dur="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800"/>
                            </p:stCondLst>
                            <p:childTnLst>
                              <p:par>
                                <p:cTn id="14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7" dur="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50"/>
                            </p:stCondLst>
                            <p:childTnLst>
                              <p:par>
                                <p:cTn id="14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1" dur="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900"/>
                            </p:stCondLst>
                            <p:childTnLst>
                              <p:par>
                                <p:cTn id="15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5" dur="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50"/>
                            </p:stCondLst>
                            <p:childTnLst>
                              <p:par>
                                <p:cTn id="15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9" dur="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000"/>
                            </p:stCondLst>
                            <p:childTnLst>
                              <p:par>
                                <p:cTn id="16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3" dur="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50"/>
                            </p:stCondLst>
                            <p:childTnLst>
                              <p:par>
                                <p:cTn id="16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7" dur="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y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">
            <a:extLst>
              <a:ext uri="{FF2B5EF4-FFF2-40B4-BE49-F238E27FC236}">
                <a16:creationId xmlns:a16="http://schemas.microsoft.com/office/drawing/2014/main" id="{5534F30B-E05B-4BEE-A8DE-CC0ADE50E397}"/>
              </a:ext>
            </a:extLst>
          </p:cNvPr>
          <p:cNvSpPr/>
          <p:nvPr userDrawn="1"/>
        </p:nvSpPr>
        <p:spPr bwMode="white">
          <a:xfrm flipH="1">
            <a:off x="3" y="0"/>
            <a:ext cx="12191999" cy="6858000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256034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2476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950324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3998" h="13577978">
                <a:moveTo>
                  <a:pt x="17253" y="0"/>
                </a:moveTo>
                <a:lnTo>
                  <a:pt x="24383998" y="950324"/>
                </a:lnTo>
                <a:lnTo>
                  <a:pt x="24383998" y="11862987"/>
                </a:lnTo>
                <a:lnTo>
                  <a:pt x="0" y="13577978"/>
                </a:lnTo>
                <a:lnTo>
                  <a:pt x="172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37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90CC967-89F0-4B4A-B738-3A0ACA3FA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B16D7E2C-1AEB-459E-A906-C65A47283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CBE4E0CF-25AA-4B47-B05B-C5EF741B7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45D1D3A-F102-4019-8000-4D4962F3C9B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D73F9741-8298-431D-9BC8-7D91E089A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C709E1CB-6275-4C13-8696-ED268F77C3F2}"/>
              </a:ext>
            </a:extLst>
          </p:cNvPr>
          <p:cNvSpPr txBox="1">
            <a:spLocks/>
          </p:cNvSpPr>
          <p:nvPr userDrawn="1"/>
        </p:nvSpPr>
        <p:spPr bwMode="gray">
          <a:xfrm flipH="1">
            <a:off x="11510093" y="1"/>
            <a:ext cx="681904" cy="1861267"/>
          </a:xfrm>
          <a:custGeom>
            <a:avLst/>
            <a:gdLst>
              <a:gd name="connsiteX0" fmla="*/ 0 w 681904"/>
              <a:gd name="connsiteY0" fmla="*/ 0 h 1861267"/>
              <a:gd name="connsiteX1" fmla="*/ 232137 w 681904"/>
              <a:gd name="connsiteY1" fmla="*/ 0 h 1861267"/>
              <a:gd name="connsiteX2" fmla="*/ 681904 w 681904"/>
              <a:gd name="connsiteY2" fmla="*/ 1678552 h 1861267"/>
              <a:gd name="connsiteX3" fmla="*/ 0 w 681904"/>
              <a:gd name="connsiteY3" fmla="*/ 1861267 h 1861267"/>
              <a:gd name="connsiteX4" fmla="*/ 0 w 681904"/>
              <a:gd name="connsiteY4" fmla="*/ 0 h 1861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1904" h="1861267">
                <a:moveTo>
                  <a:pt x="0" y="0"/>
                </a:moveTo>
                <a:lnTo>
                  <a:pt x="232137" y="0"/>
                </a:lnTo>
                <a:lnTo>
                  <a:pt x="681904" y="1678552"/>
                </a:lnTo>
                <a:lnTo>
                  <a:pt x="0" y="1861267"/>
                </a:lnTo>
                <a:lnTo>
                  <a:pt x="0" y="0"/>
                </a:lnTo>
                <a:close/>
              </a:path>
            </a:pathLst>
          </a:custGeom>
          <a:solidFill>
            <a:srgbClr val="FF4069"/>
          </a:solidFill>
        </p:spPr>
        <p:txBody>
          <a:bodyPr vert="horz" wrap="square" lIns="90000" tIns="0" rIns="0" bIns="0" rtlCol="0">
            <a:noAutofit/>
          </a:bodyPr>
          <a:lstStyle>
            <a:lvl1pPr marL="0" indent="0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4786" indent="-204786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6395" indent="-190498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84193" indent="-168273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61990" indent="-168273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285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882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78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3075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3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K Grotesk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3BB0B97-54F7-5A41-BEDE-1FCC9F4666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74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t yta 1"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">
            <a:extLst>
              <a:ext uri="{FF2B5EF4-FFF2-40B4-BE49-F238E27FC236}">
                <a16:creationId xmlns:a16="http://schemas.microsoft.com/office/drawing/2014/main" id="{5534F30B-E05B-4BEE-A8DE-CC0ADE50E397}"/>
              </a:ext>
            </a:extLst>
          </p:cNvPr>
          <p:cNvSpPr/>
          <p:nvPr userDrawn="1"/>
        </p:nvSpPr>
        <p:spPr bwMode="white">
          <a:xfrm flipH="1">
            <a:off x="3" y="0"/>
            <a:ext cx="12191999" cy="6858000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256034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2476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950324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3998" h="13577978">
                <a:moveTo>
                  <a:pt x="17253" y="0"/>
                </a:moveTo>
                <a:lnTo>
                  <a:pt x="24383998" y="950324"/>
                </a:lnTo>
                <a:lnTo>
                  <a:pt x="24383998" y="11862987"/>
                </a:lnTo>
                <a:lnTo>
                  <a:pt x="0" y="13577978"/>
                </a:lnTo>
                <a:lnTo>
                  <a:pt x="172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37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90CC967-89F0-4B4A-B738-3A0ACA3FA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B16D7E2C-1AEB-459E-A906-C65A47283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CBE4E0CF-25AA-4B47-B05B-C5EF741B7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45D1D3A-F102-4019-8000-4D4962F3C9B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D73F9741-8298-431D-9BC8-7D91E089A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578AB06-658B-884F-BB78-299961796D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56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it y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">
            <a:extLst>
              <a:ext uri="{FF2B5EF4-FFF2-40B4-BE49-F238E27FC236}">
                <a16:creationId xmlns:a16="http://schemas.microsoft.com/office/drawing/2014/main" id="{5534F30B-E05B-4BEE-A8DE-CC0ADE50E397}"/>
              </a:ext>
            </a:extLst>
          </p:cNvPr>
          <p:cNvSpPr/>
          <p:nvPr userDrawn="1"/>
        </p:nvSpPr>
        <p:spPr bwMode="white">
          <a:xfrm>
            <a:off x="3" y="0"/>
            <a:ext cx="12191999" cy="6858000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256034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2476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950324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3998" h="13577978">
                <a:moveTo>
                  <a:pt x="17253" y="0"/>
                </a:moveTo>
                <a:lnTo>
                  <a:pt x="24383998" y="950324"/>
                </a:lnTo>
                <a:lnTo>
                  <a:pt x="24383998" y="11862987"/>
                </a:lnTo>
                <a:lnTo>
                  <a:pt x="0" y="13577978"/>
                </a:lnTo>
                <a:lnTo>
                  <a:pt x="1725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37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90CC967-89F0-4B4A-B738-3A0ACA3FA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B16D7E2C-1AEB-459E-A906-C65A47283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CBE4E0CF-25AA-4B47-B05B-C5EF741B7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45D1D3A-F102-4019-8000-4D4962F3C9B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D73F9741-8298-431D-9BC8-7D91E089A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6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it y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">
            <a:extLst>
              <a:ext uri="{FF2B5EF4-FFF2-40B4-BE49-F238E27FC236}">
                <a16:creationId xmlns:a16="http://schemas.microsoft.com/office/drawing/2014/main" id="{5534F30B-E05B-4BEE-A8DE-CC0ADE50E397}"/>
              </a:ext>
            </a:extLst>
          </p:cNvPr>
          <p:cNvSpPr/>
          <p:nvPr userDrawn="1"/>
        </p:nvSpPr>
        <p:spPr bwMode="white">
          <a:xfrm>
            <a:off x="3" y="0"/>
            <a:ext cx="12191999" cy="6380328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256034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2476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950324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sX0" fmla="*/ 17253 w 24383998"/>
              <a:gd name="csY0" fmla="*/ 0 h 13577978"/>
              <a:gd name="csX1" fmla="*/ 24383998 w 24383998"/>
              <a:gd name="csY1" fmla="*/ 950324 h 13577978"/>
              <a:gd name="csX2" fmla="*/ 24383998 w 24383998"/>
              <a:gd name="csY2" fmla="*/ 11862987 h 13577978"/>
              <a:gd name="csX3" fmla="*/ 12856186 w 24383998"/>
              <a:gd name="csY3" fmla="*/ 12632247 h 13577978"/>
              <a:gd name="csX4" fmla="*/ 0 w 24383998"/>
              <a:gd name="csY4" fmla="*/ 13577978 h 13577978"/>
              <a:gd name="csX5" fmla="*/ 17253 w 24383998"/>
              <a:gd name="csY5" fmla="*/ 0 h 13577978"/>
              <a:gd name="csX0" fmla="*/ 17253 w 24383998"/>
              <a:gd name="csY0" fmla="*/ 0 h 12632247"/>
              <a:gd name="csX1" fmla="*/ 24383998 w 24383998"/>
              <a:gd name="csY1" fmla="*/ 950324 h 12632247"/>
              <a:gd name="csX2" fmla="*/ 24383998 w 24383998"/>
              <a:gd name="csY2" fmla="*/ 11862987 h 12632247"/>
              <a:gd name="csX3" fmla="*/ 12856186 w 24383998"/>
              <a:gd name="csY3" fmla="*/ 12632247 h 12632247"/>
              <a:gd name="csX4" fmla="*/ 0 w 24383998"/>
              <a:gd name="csY4" fmla="*/ 12213425 h 12632247"/>
              <a:gd name="csX5" fmla="*/ 17253 w 24383998"/>
              <a:gd name="csY5" fmla="*/ 0 h 126322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4383998" h="12632247">
                <a:moveTo>
                  <a:pt x="17253" y="0"/>
                </a:moveTo>
                <a:lnTo>
                  <a:pt x="24383998" y="950324"/>
                </a:lnTo>
                <a:lnTo>
                  <a:pt x="24383998" y="11862987"/>
                </a:lnTo>
                <a:lnTo>
                  <a:pt x="12856186" y="12632247"/>
                </a:lnTo>
                <a:lnTo>
                  <a:pt x="0" y="12213425"/>
                </a:lnTo>
                <a:lnTo>
                  <a:pt x="1725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37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90CC967-89F0-4B4A-B738-3A0ACA3FA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B16D7E2C-1AEB-459E-A906-C65A47283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CBE4E0CF-25AA-4B47-B05B-C5EF741B7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45D1D3A-F102-4019-8000-4D4962F3C9B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D73F9741-8298-431D-9BC8-7D91E089A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9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it y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">
            <a:extLst>
              <a:ext uri="{FF2B5EF4-FFF2-40B4-BE49-F238E27FC236}">
                <a16:creationId xmlns:a16="http://schemas.microsoft.com/office/drawing/2014/main" id="{5534F30B-E05B-4BEE-A8DE-CC0ADE50E397}"/>
              </a:ext>
            </a:extLst>
          </p:cNvPr>
          <p:cNvSpPr/>
          <p:nvPr userDrawn="1"/>
        </p:nvSpPr>
        <p:spPr bwMode="white">
          <a:xfrm flipH="1">
            <a:off x="-7619" y="1209368"/>
            <a:ext cx="12199618" cy="5722989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256034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2476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950324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99238"/>
              <a:gd name="connsiteY0" fmla="*/ 0 h 13577978"/>
              <a:gd name="connsiteX1" fmla="*/ 24399238 w 24399238"/>
              <a:gd name="connsiteY1" fmla="*/ 3922392 h 13577978"/>
              <a:gd name="connsiteX2" fmla="*/ 24383998 w 24399238"/>
              <a:gd name="connsiteY2" fmla="*/ 11862987 h 13577978"/>
              <a:gd name="connsiteX3" fmla="*/ 0 w 24399238"/>
              <a:gd name="connsiteY3" fmla="*/ 13577978 h 13577978"/>
              <a:gd name="connsiteX4" fmla="*/ 17253 w 24399238"/>
              <a:gd name="connsiteY4" fmla="*/ 0 h 13577978"/>
              <a:gd name="connsiteX0" fmla="*/ 17253 w 24399238"/>
              <a:gd name="connsiteY0" fmla="*/ 0 h 13577978"/>
              <a:gd name="connsiteX1" fmla="*/ 24399238 w 24399238"/>
              <a:gd name="connsiteY1" fmla="*/ 3922392 h 13577978"/>
              <a:gd name="connsiteX2" fmla="*/ 24383998 w 24399238"/>
              <a:gd name="connsiteY2" fmla="*/ 11862987 h 13577978"/>
              <a:gd name="connsiteX3" fmla="*/ 0 w 24399238"/>
              <a:gd name="connsiteY3" fmla="*/ 13577978 h 13577978"/>
              <a:gd name="connsiteX4" fmla="*/ 4 w 24399238"/>
              <a:gd name="connsiteY4" fmla="*/ 2640162 h 13577978"/>
              <a:gd name="connsiteX5" fmla="*/ 17253 w 24399238"/>
              <a:gd name="connsiteY5" fmla="*/ 0 h 13577978"/>
              <a:gd name="connsiteX0" fmla="*/ 4 w 24399238"/>
              <a:gd name="connsiteY0" fmla="*/ 0 h 10937816"/>
              <a:gd name="connsiteX1" fmla="*/ 24399238 w 24399238"/>
              <a:gd name="connsiteY1" fmla="*/ 1282230 h 10937816"/>
              <a:gd name="connsiteX2" fmla="*/ 24383998 w 24399238"/>
              <a:gd name="connsiteY2" fmla="*/ 9222825 h 10937816"/>
              <a:gd name="connsiteX3" fmla="*/ 0 w 24399238"/>
              <a:gd name="connsiteY3" fmla="*/ 10937816 h 10937816"/>
              <a:gd name="connsiteX4" fmla="*/ 4 w 24399238"/>
              <a:gd name="connsiteY4" fmla="*/ 0 h 1093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99238" h="10937816">
                <a:moveTo>
                  <a:pt x="4" y="0"/>
                </a:moveTo>
                <a:lnTo>
                  <a:pt x="24399238" y="1282230"/>
                </a:lnTo>
                <a:lnTo>
                  <a:pt x="24383998" y="9222825"/>
                </a:lnTo>
                <a:lnTo>
                  <a:pt x="0" y="10937816"/>
                </a:lnTo>
                <a:cubicBezTo>
                  <a:pt x="1" y="7291877"/>
                  <a:pt x="3" y="3645939"/>
                  <a:pt x="4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37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90CC967-89F0-4B4A-B738-3A0ACA3FA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85976"/>
            <a:ext cx="10507979" cy="37338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1512C6A-A568-A542-B849-26416A5DB9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39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örkblå y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ihandsfigur: Form 15">
            <a:extLst>
              <a:ext uri="{FF2B5EF4-FFF2-40B4-BE49-F238E27FC236}">
                <a16:creationId xmlns:a16="http://schemas.microsoft.com/office/drawing/2014/main" id="{B80C0480-C853-3D8B-A34C-5523936A80CE}"/>
              </a:ext>
            </a:extLst>
          </p:cNvPr>
          <p:cNvSpPr/>
          <p:nvPr userDrawn="1"/>
        </p:nvSpPr>
        <p:spPr>
          <a:xfrm>
            <a:off x="-25029" y="1287470"/>
            <a:ext cx="12217025" cy="5570530"/>
          </a:xfrm>
          <a:custGeom>
            <a:avLst/>
            <a:gdLst>
              <a:gd name="connsiteX0" fmla="*/ 12199613 w 12199613"/>
              <a:gd name="connsiteY0" fmla="*/ 0 h 5570530"/>
              <a:gd name="connsiteX1" fmla="*/ 12199613 w 12199613"/>
              <a:gd name="connsiteY1" fmla="*/ 5570530 h 5570530"/>
              <a:gd name="connsiteX2" fmla="*/ 9928510 w 12199613"/>
              <a:gd name="connsiteY2" fmla="*/ 5570530 h 5570530"/>
              <a:gd name="connsiteX3" fmla="*/ 7988 w 12199613"/>
              <a:gd name="connsiteY3" fmla="*/ 4865701 h 5570530"/>
              <a:gd name="connsiteX4" fmla="*/ 0 w 12199613"/>
              <a:gd name="connsiteY4" fmla="*/ 361882 h 5570530"/>
              <a:gd name="connsiteX5" fmla="*/ 12199613 w 12199613"/>
              <a:gd name="connsiteY5" fmla="*/ 0 h 5570530"/>
              <a:gd name="connsiteX0" fmla="*/ 12217025 w 12217025"/>
              <a:gd name="connsiteY0" fmla="*/ 0 h 5570530"/>
              <a:gd name="connsiteX1" fmla="*/ 12217025 w 12217025"/>
              <a:gd name="connsiteY1" fmla="*/ 5570530 h 5570530"/>
              <a:gd name="connsiteX2" fmla="*/ 9945922 w 12217025"/>
              <a:gd name="connsiteY2" fmla="*/ 5570530 h 5570530"/>
              <a:gd name="connsiteX3" fmla="*/ 0 w 12217025"/>
              <a:gd name="connsiteY3" fmla="*/ 4472001 h 5570530"/>
              <a:gd name="connsiteX4" fmla="*/ 17412 w 12217025"/>
              <a:gd name="connsiteY4" fmla="*/ 361882 h 5570530"/>
              <a:gd name="connsiteX5" fmla="*/ 12217025 w 12217025"/>
              <a:gd name="connsiteY5" fmla="*/ 0 h 5570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17025" h="5570530">
                <a:moveTo>
                  <a:pt x="12217025" y="0"/>
                </a:moveTo>
                <a:lnTo>
                  <a:pt x="12217025" y="5570530"/>
                </a:lnTo>
                <a:lnTo>
                  <a:pt x="9945922" y="5570530"/>
                </a:lnTo>
                <a:lnTo>
                  <a:pt x="0" y="4472001"/>
                </a:lnTo>
                <a:lnTo>
                  <a:pt x="17412" y="361882"/>
                </a:lnTo>
                <a:lnTo>
                  <a:pt x="1221702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90CC967-89F0-4B4A-B738-3A0ACA3FA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B16D7E2C-1AEB-459E-A906-C65A47283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CBE4E0CF-25AA-4B47-B05B-C5EF741B7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45D1D3A-F102-4019-8000-4D4962F3C9B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D73F9741-8298-431D-9BC8-7D91E089A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pic>
        <p:nvPicPr>
          <p:cNvPr id="21" name="Graphic 8">
            <a:extLst>
              <a:ext uri="{FF2B5EF4-FFF2-40B4-BE49-F238E27FC236}">
                <a16:creationId xmlns:a16="http://schemas.microsoft.com/office/drawing/2014/main" id="{AD1F959D-BC2E-7DA8-A310-EC1ADB193C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9474200" y="6483896"/>
            <a:ext cx="2511000" cy="19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06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it y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E66E15B5-595E-3CA6-4850-A1CB79C9135E}"/>
              </a:ext>
            </a:extLst>
          </p:cNvPr>
          <p:cNvSpPr/>
          <p:nvPr userDrawn="1"/>
        </p:nvSpPr>
        <p:spPr>
          <a:xfrm>
            <a:off x="-7617" y="1466850"/>
            <a:ext cx="12199617" cy="5495925"/>
          </a:xfrm>
          <a:custGeom>
            <a:avLst/>
            <a:gdLst>
              <a:gd name="csX0" fmla="*/ 2 w 12199617"/>
              <a:gd name="csY0" fmla="*/ 0 h 5495925"/>
              <a:gd name="csX1" fmla="*/ 12199617 w 12199617"/>
              <a:gd name="csY1" fmla="*/ 514282 h 5495925"/>
              <a:gd name="csX2" fmla="*/ 12199617 w 12199617"/>
              <a:gd name="csY2" fmla="*/ 4522196 h 5495925"/>
              <a:gd name="csX3" fmla="*/ 5455917 w 12199617"/>
              <a:gd name="csY3" fmla="*/ 5495925 h 5495925"/>
              <a:gd name="csX4" fmla="*/ 0 w 12199617"/>
              <a:gd name="csY4" fmla="*/ 5400675 h 5495925"/>
              <a:gd name="csX5" fmla="*/ 2 w 12199617"/>
              <a:gd name="csY5" fmla="*/ 0 h 54959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2199617" h="5495925">
                <a:moveTo>
                  <a:pt x="2" y="0"/>
                </a:moveTo>
                <a:lnTo>
                  <a:pt x="12199617" y="514282"/>
                </a:lnTo>
                <a:lnTo>
                  <a:pt x="12199617" y="4522196"/>
                </a:lnTo>
                <a:lnTo>
                  <a:pt x="5455917" y="5495925"/>
                </a:lnTo>
                <a:lnTo>
                  <a:pt x="0" y="5400675"/>
                </a:lnTo>
                <a:cubicBezTo>
                  <a:pt x="0" y="3559175"/>
                  <a:pt x="1" y="1841500"/>
                  <a:pt x="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90CC967-89F0-4B4A-B738-3A0ACA3FA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B16D7E2C-1AEB-459E-A906-C65A47283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CBE4E0CF-25AA-4B47-B05B-C5EF741B7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45D1D3A-F102-4019-8000-4D4962F3C9B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D73F9741-8298-431D-9BC8-7D91E089A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8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y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handsfigur: Form 4">
            <a:extLst>
              <a:ext uri="{FF2B5EF4-FFF2-40B4-BE49-F238E27FC236}">
                <a16:creationId xmlns:a16="http://schemas.microsoft.com/office/drawing/2014/main" id="{5C213310-D4C9-4532-A9DF-0A0E11197F67}"/>
              </a:ext>
            </a:extLst>
          </p:cNvPr>
          <p:cNvSpPr/>
          <p:nvPr userDrawn="1"/>
        </p:nvSpPr>
        <p:spPr bwMode="white">
          <a:xfrm flipV="1">
            <a:off x="1" y="-2"/>
            <a:ext cx="10207915" cy="6858001"/>
          </a:xfrm>
          <a:custGeom>
            <a:avLst/>
            <a:gdLst>
              <a:gd name="connsiteX0" fmla="*/ 0 w 6284355"/>
              <a:gd name="connsiteY0" fmla="*/ 0 h 6858000"/>
              <a:gd name="connsiteX1" fmla="*/ 6284355 w 6284355"/>
              <a:gd name="connsiteY1" fmla="*/ 0 h 6858000"/>
              <a:gd name="connsiteX2" fmla="*/ 5077827 w 6284355"/>
              <a:gd name="connsiteY2" fmla="*/ 6858000 h 6858000"/>
              <a:gd name="connsiteX3" fmla="*/ 546172 w 6284355"/>
              <a:gd name="connsiteY3" fmla="*/ 6858000 h 6858000"/>
              <a:gd name="connsiteX4" fmla="*/ 0 w 6284355"/>
              <a:gd name="connsiteY4" fmla="*/ 3753516 h 6858000"/>
              <a:gd name="connsiteX5" fmla="*/ 0 w 6284355"/>
              <a:gd name="connsiteY5" fmla="*/ 0 h 6858000"/>
              <a:gd name="csX0" fmla="*/ 0 w 6866767"/>
              <a:gd name="csY0" fmla="*/ 0 h 6858000"/>
              <a:gd name="csX1" fmla="*/ 6284355 w 6866767"/>
              <a:gd name="csY1" fmla="*/ 0 h 6858000"/>
              <a:gd name="csX2" fmla="*/ 6866767 w 6866767"/>
              <a:gd name="csY2" fmla="*/ 6858000 h 6858000"/>
              <a:gd name="csX3" fmla="*/ 546172 w 6866767"/>
              <a:gd name="csY3" fmla="*/ 6858000 h 6858000"/>
              <a:gd name="csX4" fmla="*/ 0 w 6866767"/>
              <a:gd name="csY4" fmla="*/ 3753516 h 6858000"/>
              <a:gd name="csX5" fmla="*/ 0 w 6866767"/>
              <a:gd name="csY5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6866767" h="6858000">
                <a:moveTo>
                  <a:pt x="0" y="0"/>
                </a:moveTo>
                <a:lnTo>
                  <a:pt x="6284355" y="0"/>
                </a:lnTo>
                <a:lnTo>
                  <a:pt x="6866767" y="6858000"/>
                </a:lnTo>
                <a:lnTo>
                  <a:pt x="546172" y="6858000"/>
                </a:lnTo>
                <a:lnTo>
                  <a:pt x="0" y="37535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8D4646B6-8A20-4305-941E-531F5A58C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6EDDE606-9EEE-47AA-9E8C-1A66CB177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75DC52C5-1723-45C6-B464-B2EBF386A1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4169EFF1-4E92-4CB7-9765-A8AE949D29D3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599A1E65-B198-4966-AB5E-6278785733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34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innehåll, vit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515601" cy="4351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E2A62F8-D75D-2F46-AB19-063E8575BA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9474200" y="6483896"/>
            <a:ext cx="2511000" cy="198237"/>
          </a:xfrm>
          <a:prstGeom prst="rect">
            <a:avLst/>
          </a:prstGeom>
        </p:spPr>
      </p:pic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1BEC1030-64AF-4A8C-8BBF-4AD191A48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CA953A74-4DAA-4588-A477-B927C2457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bg2"/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D8F9D0E2-D43F-4994-B4BB-F333F5F551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bg2"/>
                </a:solidFill>
                <a:latin typeface="+mj-lt"/>
              </a:defRPr>
            </a:lvl1pPr>
          </a:lstStyle>
          <a:p>
            <a:fld id="{D8D00004-CADE-42B6-B0DE-422761812F9D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42A8E568-602F-4980-BC4F-9B85228759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j-lt"/>
                <a:ea typeface="+mn-ea"/>
                <a:cs typeface="+mn-cs"/>
                <a:sym typeface="Helvetica Light"/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264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a bild med pixlar till hög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E9C57B99-BE35-4D91-9E1A-6F3B82242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4600"/>
            <a:ext cx="4800600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1" name="Platshållare för text 17">
            <a:extLst>
              <a:ext uri="{FF2B5EF4-FFF2-40B4-BE49-F238E27FC236}">
                <a16:creationId xmlns:a16="http://schemas.microsoft.com/office/drawing/2014/main" id="{0B2027A6-7005-4D6C-8B64-14E8FAC197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280553"/>
            <a:ext cx="4800600" cy="4068000"/>
          </a:xfrm>
        </p:spPr>
        <p:txBody>
          <a:bodyPr/>
          <a:lstStyle>
            <a:lvl1pPr>
              <a:spcBef>
                <a:spcPts val="800"/>
              </a:spcBef>
              <a:spcAft>
                <a:spcPts val="800"/>
              </a:spcAft>
              <a:defRPr sz="1600">
                <a:solidFill>
                  <a:schemeClr val="bg1"/>
                </a:solidFill>
              </a:defRPr>
            </a:lvl1pPr>
            <a:lvl2pPr>
              <a:spcBef>
                <a:spcPts val="8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8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4pPr>
            <a:lvl5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46A1256-EA4D-7A44-AF46-EB34CA59F7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9476581" y="6489135"/>
            <a:ext cx="2511000" cy="198237"/>
          </a:xfrm>
          <a:prstGeom prst="rect">
            <a:avLst/>
          </a:prstGeom>
        </p:spPr>
      </p:pic>
      <p:sp>
        <p:nvSpPr>
          <p:cNvPr id="30" name="Platshållare för text 12">
            <a:extLst>
              <a:ext uri="{FF2B5EF4-FFF2-40B4-BE49-F238E27FC236}">
                <a16:creationId xmlns:a16="http://schemas.microsoft.com/office/drawing/2014/main" id="{7DDC8B2C-CC71-4F85-9986-152E46CDD16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62000" y="283763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31" name="Platshållare för text 41">
            <a:extLst>
              <a:ext uri="{FF2B5EF4-FFF2-40B4-BE49-F238E27FC236}">
                <a16:creationId xmlns:a16="http://schemas.microsoft.com/office/drawing/2014/main" id="{87D48DC1-B242-4F19-B0D3-0E5DDB97D9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1724104">
            <a:off x="7205180" y="6130452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32" name="Platshållare för text 41">
            <a:extLst>
              <a:ext uri="{FF2B5EF4-FFF2-40B4-BE49-F238E27FC236}">
                <a16:creationId xmlns:a16="http://schemas.microsoft.com/office/drawing/2014/main" id="{C9D4F7D8-649E-48E4-9B11-224249F2083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 rot="297923">
            <a:off x="7794400" y="6249895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33" name="Platshållare för bild 32">
            <a:extLst>
              <a:ext uri="{FF2B5EF4-FFF2-40B4-BE49-F238E27FC236}">
                <a16:creationId xmlns:a16="http://schemas.microsoft.com/office/drawing/2014/main" id="{23A25378-351A-4883-B1C0-E34F09011EE8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460904" y="0"/>
            <a:ext cx="5731096" cy="6113169"/>
          </a:xfrm>
          <a:custGeom>
            <a:avLst/>
            <a:gdLst>
              <a:gd name="connsiteX0" fmla="*/ 0 w 5400000"/>
              <a:gd name="connsiteY0" fmla="*/ 0 h 5760000"/>
              <a:gd name="connsiteX1" fmla="*/ 5400000 w 5400000"/>
              <a:gd name="connsiteY1" fmla="*/ 0 h 5760000"/>
              <a:gd name="connsiteX2" fmla="*/ 5400000 w 5400000"/>
              <a:gd name="connsiteY2" fmla="*/ 5760000 h 5760000"/>
              <a:gd name="connsiteX3" fmla="*/ 4680000 w 5400000"/>
              <a:gd name="connsiteY3" fmla="*/ 5760000 h 5760000"/>
              <a:gd name="connsiteX4" fmla="*/ 4680000 w 5400000"/>
              <a:gd name="connsiteY4" fmla="*/ 5400000 h 5760000"/>
              <a:gd name="connsiteX5" fmla="*/ 4320000 w 5400000"/>
              <a:gd name="connsiteY5" fmla="*/ 5400000 h 5760000"/>
              <a:gd name="connsiteX6" fmla="*/ 4320000 w 5400000"/>
              <a:gd name="connsiteY6" fmla="*/ 5760000 h 5760000"/>
              <a:gd name="connsiteX7" fmla="*/ 1080000 w 5400000"/>
              <a:gd name="connsiteY7" fmla="*/ 5760000 h 5760000"/>
              <a:gd name="connsiteX8" fmla="*/ 1080000 w 5400000"/>
              <a:gd name="connsiteY8" fmla="*/ 5400000 h 5760000"/>
              <a:gd name="connsiteX9" fmla="*/ 720000 w 5400000"/>
              <a:gd name="connsiteY9" fmla="*/ 5400000 h 5760000"/>
              <a:gd name="connsiteX10" fmla="*/ 720000 w 5400000"/>
              <a:gd name="connsiteY10" fmla="*/ 5760000 h 5760000"/>
              <a:gd name="connsiteX11" fmla="*/ 0 w 5400000"/>
              <a:gd name="connsiteY11" fmla="*/ 5760000 h 5760000"/>
              <a:gd name="connsiteX12" fmla="*/ 0 w 5400000"/>
              <a:gd name="connsiteY12" fmla="*/ 4678052 h 5760000"/>
              <a:gd name="connsiteX13" fmla="*/ 360000 w 5400000"/>
              <a:gd name="connsiteY13" fmla="*/ 4678052 h 5760000"/>
              <a:gd name="connsiteX14" fmla="*/ 360000 w 5400000"/>
              <a:gd name="connsiteY14" fmla="*/ 4318052 h 5760000"/>
              <a:gd name="connsiteX15" fmla="*/ 0 w 5400000"/>
              <a:gd name="connsiteY15" fmla="*/ 4318052 h 5760000"/>
              <a:gd name="connsiteX16" fmla="*/ 0 w 5400000"/>
              <a:gd name="connsiteY16" fmla="*/ 718052 h 5760000"/>
              <a:gd name="connsiteX17" fmla="*/ 360000 w 5400000"/>
              <a:gd name="connsiteY17" fmla="*/ 718052 h 5760000"/>
              <a:gd name="connsiteX18" fmla="*/ 360000 w 5400000"/>
              <a:gd name="connsiteY18" fmla="*/ 358052 h 5760000"/>
              <a:gd name="connsiteX19" fmla="*/ 0 w 5400000"/>
              <a:gd name="connsiteY19" fmla="*/ 358052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00000" h="5760000">
                <a:moveTo>
                  <a:pt x="0" y="0"/>
                </a:moveTo>
                <a:lnTo>
                  <a:pt x="5400000" y="0"/>
                </a:lnTo>
                <a:lnTo>
                  <a:pt x="5400000" y="5760000"/>
                </a:lnTo>
                <a:lnTo>
                  <a:pt x="4680000" y="5760000"/>
                </a:lnTo>
                <a:lnTo>
                  <a:pt x="4680000" y="5400000"/>
                </a:lnTo>
                <a:lnTo>
                  <a:pt x="4320000" y="5400000"/>
                </a:lnTo>
                <a:lnTo>
                  <a:pt x="4320000" y="5760000"/>
                </a:lnTo>
                <a:lnTo>
                  <a:pt x="1080000" y="5760000"/>
                </a:lnTo>
                <a:lnTo>
                  <a:pt x="1080000" y="5400000"/>
                </a:lnTo>
                <a:lnTo>
                  <a:pt x="720000" y="5400000"/>
                </a:lnTo>
                <a:lnTo>
                  <a:pt x="720000" y="5760000"/>
                </a:lnTo>
                <a:lnTo>
                  <a:pt x="0" y="5760000"/>
                </a:lnTo>
                <a:lnTo>
                  <a:pt x="0" y="4678052"/>
                </a:lnTo>
                <a:lnTo>
                  <a:pt x="360000" y="4678052"/>
                </a:lnTo>
                <a:lnTo>
                  <a:pt x="360000" y="4318052"/>
                </a:lnTo>
                <a:lnTo>
                  <a:pt x="0" y="4318052"/>
                </a:lnTo>
                <a:lnTo>
                  <a:pt x="0" y="718052"/>
                </a:lnTo>
                <a:lnTo>
                  <a:pt x="360000" y="718052"/>
                </a:lnTo>
                <a:lnTo>
                  <a:pt x="360000" y="358052"/>
                </a:lnTo>
                <a:lnTo>
                  <a:pt x="0" y="358052"/>
                </a:lnTo>
                <a:close/>
              </a:path>
            </a:pathLst>
          </a:custGeom>
          <a:pattFill prst="pct90">
            <a:fgClr>
              <a:schemeClr val="tx2"/>
            </a:fgClr>
            <a:bgClr>
              <a:schemeClr val="bg1"/>
            </a:bgClr>
          </a:pattFill>
        </p:spPr>
        <p:txBody>
          <a:bodyPr vert="horz" wrap="square" lIns="90000" tIns="0" rIns="0" bIns="0" rtlCol="0">
            <a:no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34" name="Platshållare för text 41">
            <a:extLst>
              <a:ext uri="{FF2B5EF4-FFF2-40B4-BE49-F238E27FC236}">
                <a16:creationId xmlns:a16="http://schemas.microsoft.com/office/drawing/2014/main" id="{514879F1-BA7D-4553-8A5F-7891C7B0898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 rot="3722677">
            <a:off x="6014044" y="6115116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12" name="Platshållare för bildnummer 1">
            <a:extLst>
              <a:ext uri="{FF2B5EF4-FFF2-40B4-BE49-F238E27FC236}">
                <a16:creationId xmlns:a16="http://schemas.microsoft.com/office/drawing/2014/main" id="{D7489701-B9B8-4EA2-B18B-2A9D5AE1F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bg2"/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datum 2">
            <a:extLst>
              <a:ext uri="{FF2B5EF4-FFF2-40B4-BE49-F238E27FC236}">
                <a16:creationId xmlns:a16="http://schemas.microsoft.com/office/drawing/2014/main" id="{FFA6FA64-0EED-4048-8645-7A5A78EBBF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bg2"/>
                </a:solidFill>
                <a:latin typeface="+mj-lt"/>
              </a:defRPr>
            </a:lvl1pPr>
          </a:lstStyle>
          <a:p>
            <a:fld id="{AD1EA42C-2FB7-4068-ACD4-65F1DCAF5445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5" name="Platshållare för sidfot 5">
            <a:extLst>
              <a:ext uri="{FF2B5EF4-FFF2-40B4-BE49-F238E27FC236}">
                <a16:creationId xmlns:a16="http://schemas.microsoft.com/office/drawing/2014/main" id="{DB75F340-94FD-4A23-BC41-559514439D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j-lt"/>
                <a:ea typeface="+mn-ea"/>
                <a:cs typeface="+mn-cs"/>
                <a:sym typeface="Helvetica Light"/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267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1B144E1-D158-4EA4-BAE7-4AC3B7B5C4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12191999" cy="6858000"/>
          </a:xfrm>
          <a:noFill/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6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Y Cyberspa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748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Y ljusgr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5D34C01-47B0-4489-0A82-3B979DF773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Graphic 10">
            <a:extLst>
              <a:ext uri="{FF2B5EF4-FFF2-40B4-BE49-F238E27FC236}">
                <a16:creationId xmlns:a16="http://schemas.microsoft.com/office/drawing/2014/main" id="{7FD65906-F617-3D5D-426C-85ED782255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ering BOI-kapit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>
            <a:extLst>
              <a:ext uri="{FF2B5EF4-FFF2-40B4-BE49-F238E27FC236}">
                <a16:creationId xmlns:a16="http://schemas.microsoft.com/office/drawing/2014/main" id="{E3BCD91D-2656-8582-4ED7-1F5091A106E5}"/>
              </a:ext>
            </a:extLst>
          </p:cNvPr>
          <p:cNvSpPr/>
          <p:nvPr userDrawn="1"/>
        </p:nvSpPr>
        <p:spPr bwMode="white">
          <a:xfrm>
            <a:off x="9266518" y="6201743"/>
            <a:ext cx="2925481" cy="60741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9BF6FDE5-63F6-85A3-5E93-E173EED531D9}"/>
              </a:ext>
            </a:extLst>
          </p:cNvPr>
          <p:cNvSpPr>
            <a:spLocks noChangeAspect="1"/>
          </p:cNvSpPr>
          <p:nvPr userDrawn="1"/>
        </p:nvSpPr>
        <p:spPr>
          <a:xfrm rot="789277">
            <a:off x="1422588" y="6281027"/>
            <a:ext cx="302371" cy="302371"/>
          </a:xfrm>
          <a:prstGeom prst="rect">
            <a:avLst/>
          </a:pr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Frihandsfigur: Form 7">
            <a:extLst>
              <a:ext uri="{FF2B5EF4-FFF2-40B4-BE49-F238E27FC236}">
                <a16:creationId xmlns:a16="http://schemas.microsoft.com/office/drawing/2014/main" id="{82807FC9-BA99-33CC-47F4-68B98509158B}"/>
              </a:ext>
            </a:extLst>
          </p:cNvPr>
          <p:cNvSpPr/>
          <p:nvPr userDrawn="1"/>
        </p:nvSpPr>
        <p:spPr>
          <a:xfrm>
            <a:off x="0" y="-5834"/>
            <a:ext cx="1648256" cy="837071"/>
          </a:xfrm>
          <a:custGeom>
            <a:avLst/>
            <a:gdLst>
              <a:gd name="connsiteX0" fmla="*/ 0 w 1648256"/>
              <a:gd name="connsiteY0" fmla="*/ 0 h 837071"/>
              <a:gd name="connsiteX1" fmla="*/ 1543389 w 1648256"/>
              <a:gd name="connsiteY1" fmla="*/ 0 h 837071"/>
              <a:gd name="connsiteX2" fmla="*/ 1648256 w 1648256"/>
              <a:gd name="connsiteY2" fmla="*/ 370328 h 837071"/>
              <a:gd name="connsiteX3" fmla="*/ 0 w 1648256"/>
              <a:gd name="connsiteY3" fmla="*/ 837071 h 837071"/>
              <a:gd name="connsiteX4" fmla="*/ 0 w 1648256"/>
              <a:gd name="connsiteY4" fmla="*/ 0 h 83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8256" h="837071">
                <a:moveTo>
                  <a:pt x="0" y="0"/>
                </a:moveTo>
                <a:lnTo>
                  <a:pt x="1543389" y="0"/>
                </a:lnTo>
                <a:lnTo>
                  <a:pt x="1648256" y="370328"/>
                </a:lnTo>
                <a:lnTo>
                  <a:pt x="0" y="8370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D1976FEF-4DFE-CFCC-CC5B-43B2F8F91100}"/>
              </a:ext>
            </a:extLst>
          </p:cNvPr>
          <p:cNvSpPr/>
          <p:nvPr userDrawn="1"/>
        </p:nvSpPr>
        <p:spPr>
          <a:xfrm>
            <a:off x="1961760" y="-5833"/>
            <a:ext cx="787942" cy="723551"/>
          </a:xfrm>
          <a:custGeom>
            <a:avLst/>
            <a:gdLst>
              <a:gd name="connsiteX0" fmla="*/ 86377 w 787942"/>
              <a:gd name="connsiteY0" fmla="*/ 0 h 723551"/>
              <a:gd name="connsiteX1" fmla="*/ 563621 w 787942"/>
              <a:gd name="connsiteY1" fmla="*/ 0 h 723551"/>
              <a:gd name="connsiteX2" fmla="*/ 787942 w 787942"/>
              <a:gd name="connsiteY2" fmla="*/ 30838 h 723551"/>
              <a:gd name="connsiteX3" fmla="*/ 692713 w 787942"/>
              <a:gd name="connsiteY3" fmla="*/ 723551 h 723551"/>
              <a:gd name="connsiteX4" fmla="*/ 0 w 787942"/>
              <a:gd name="connsiteY4" fmla="*/ 628322 h 723551"/>
              <a:gd name="connsiteX5" fmla="*/ 86377 w 787942"/>
              <a:gd name="connsiteY5" fmla="*/ 0 h 72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7942" h="723551">
                <a:moveTo>
                  <a:pt x="86377" y="0"/>
                </a:moveTo>
                <a:lnTo>
                  <a:pt x="563621" y="0"/>
                </a:lnTo>
                <a:lnTo>
                  <a:pt x="787942" y="30838"/>
                </a:lnTo>
                <a:lnTo>
                  <a:pt x="692713" y="723551"/>
                </a:lnTo>
                <a:lnTo>
                  <a:pt x="0" y="628322"/>
                </a:lnTo>
                <a:lnTo>
                  <a:pt x="8637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0" name="Frihandsfigur: Form 9">
            <a:extLst>
              <a:ext uri="{FF2B5EF4-FFF2-40B4-BE49-F238E27FC236}">
                <a16:creationId xmlns:a16="http://schemas.microsoft.com/office/drawing/2014/main" id="{F3000B4C-6CAE-086F-DCD5-3DC1725D51B8}"/>
              </a:ext>
            </a:extLst>
          </p:cNvPr>
          <p:cNvSpPr/>
          <p:nvPr userDrawn="1"/>
        </p:nvSpPr>
        <p:spPr>
          <a:xfrm>
            <a:off x="6161684" y="-5834"/>
            <a:ext cx="788032" cy="378752"/>
          </a:xfrm>
          <a:custGeom>
            <a:avLst/>
            <a:gdLst>
              <a:gd name="connsiteX0" fmla="*/ 0 w 788032"/>
              <a:gd name="connsiteY0" fmla="*/ 0 h 378752"/>
              <a:gd name="connsiteX1" fmla="*/ 788032 w 788032"/>
              <a:gd name="connsiteY1" fmla="*/ 0 h 378752"/>
              <a:gd name="connsiteX2" fmla="*/ 285410 w 788032"/>
              <a:gd name="connsiteY2" fmla="*/ 378752 h 378752"/>
              <a:gd name="connsiteX3" fmla="*/ 0 w 788032"/>
              <a:gd name="connsiteY3" fmla="*/ 0 h 37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032" h="378752">
                <a:moveTo>
                  <a:pt x="0" y="0"/>
                </a:moveTo>
                <a:lnTo>
                  <a:pt x="788032" y="0"/>
                </a:lnTo>
                <a:lnTo>
                  <a:pt x="285410" y="3787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" name="Frihandsfigur: Form 10">
            <a:extLst>
              <a:ext uri="{FF2B5EF4-FFF2-40B4-BE49-F238E27FC236}">
                <a16:creationId xmlns:a16="http://schemas.microsoft.com/office/drawing/2014/main" id="{049D9FCF-FCBF-8FB6-5F39-9B1E60267C66}"/>
              </a:ext>
            </a:extLst>
          </p:cNvPr>
          <p:cNvSpPr/>
          <p:nvPr userDrawn="1"/>
        </p:nvSpPr>
        <p:spPr>
          <a:xfrm>
            <a:off x="7291456" y="-5833"/>
            <a:ext cx="833961" cy="547485"/>
          </a:xfrm>
          <a:custGeom>
            <a:avLst/>
            <a:gdLst>
              <a:gd name="connsiteX0" fmla="*/ 0 w 833961"/>
              <a:gd name="connsiteY0" fmla="*/ 0 h 547485"/>
              <a:gd name="connsiteX1" fmla="*/ 730003 w 833961"/>
              <a:gd name="connsiteY1" fmla="*/ 0 h 547485"/>
              <a:gd name="connsiteX2" fmla="*/ 833961 w 833961"/>
              <a:gd name="connsiteY2" fmla="*/ 346602 h 547485"/>
              <a:gd name="connsiteX3" fmla="*/ 164210 w 833961"/>
              <a:gd name="connsiteY3" fmla="*/ 547485 h 547485"/>
              <a:gd name="connsiteX4" fmla="*/ 0 w 833961"/>
              <a:gd name="connsiteY4" fmla="*/ 0 h 54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3961" h="547485">
                <a:moveTo>
                  <a:pt x="0" y="0"/>
                </a:moveTo>
                <a:lnTo>
                  <a:pt x="730003" y="0"/>
                </a:lnTo>
                <a:lnTo>
                  <a:pt x="833961" y="346602"/>
                </a:lnTo>
                <a:lnTo>
                  <a:pt x="164210" y="5474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2" name="Frihandsfigur: Form 11">
            <a:extLst>
              <a:ext uri="{FF2B5EF4-FFF2-40B4-BE49-F238E27FC236}">
                <a16:creationId xmlns:a16="http://schemas.microsoft.com/office/drawing/2014/main" id="{DB4565E7-4E34-C5DE-0703-D8CE95B1E83A}"/>
              </a:ext>
            </a:extLst>
          </p:cNvPr>
          <p:cNvSpPr/>
          <p:nvPr userDrawn="1"/>
        </p:nvSpPr>
        <p:spPr>
          <a:xfrm>
            <a:off x="8323109" y="-5833"/>
            <a:ext cx="865013" cy="426883"/>
          </a:xfrm>
          <a:custGeom>
            <a:avLst/>
            <a:gdLst>
              <a:gd name="connsiteX0" fmla="*/ 0 w 865013"/>
              <a:gd name="connsiteY0" fmla="*/ 0 h 426883"/>
              <a:gd name="connsiteX1" fmla="*/ 865013 w 865013"/>
              <a:gd name="connsiteY1" fmla="*/ 0 h 426883"/>
              <a:gd name="connsiteX2" fmla="*/ 502026 w 865013"/>
              <a:gd name="connsiteY2" fmla="*/ 426883 h 426883"/>
              <a:gd name="connsiteX3" fmla="*/ 0 w 865013"/>
              <a:gd name="connsiteY3" fmla="*/ 0 h 42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5013" h="426883">
                <a:moveTo>
                  <a:pt x="0" y="0"/>
                </a:moveTo>
                <a:lnTo>
                  <a:pt x="865013" y="0"/>
                </a:lnTo>
                <a:lnTo>
                  <a:pt x="502026" y="4268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4" name="Frihandsfigur: Form 13">
            <a:extLst>
              <a:ext uri="{FF2B5EF4-FFF2-40B4-BE49-F238E27FC236}">
                <a16:creationId xmlns:a16="http://schemas.microsoft.com/office/drawing/2014/main" id="{1F631AB9-9353-C56B-82AC-374AE7F3942C}"/>
              </a:ext>
            </a:extLst>
          </p:cNvPr>
          <p:cNvSpPr/>
          <p:nvPr userDrawn="1"/>
        </p:nvSpPr>
        <p:spPr>
          <a:xfrm>
            <a:off x="0" y="1670088"/>
            <a:ext cx="475342" cy="919819"/>
          </a:xfrm>
          <a:custGeom>
            <a:avLst/>
            <a:gdLst>
              <a:gd name="connsiteX0" fmla="*/ 0 w 475342"/>
              <a:gd name="connsiteY0" fmla="*/ 0 h 919819"/>
              <a:gd name="connsiteX1" fmla="*/ 475342 w 475342"/>
              <a:gd name="connsiteY1" fmla="*/ 365525 h 919819"/>
              <a:gd name="connsiteX2" fmla="*/ 49104 w 475342"/>
              <a:gd name="connsiteY2" fmla="*/ 919819 h 919819"/>
              <a:gd name="connsiteX3" fmla="*/ 0 w 475342"/>
              <a:gd name="connsiteY3" fmla="*/ 882059 h 919819"/>
              <a:gd name="connsiteX4" fmla="*/ 0 w 475342"/>
              <a:gd name="connsiteY4" fmla="*/ 0 h 91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342" h="919819">
                <a:moveTo>
                  <a:pt x="0" y="0"/>
                </a:moveTo>
                <a:lnTo>
                  <a:pt x="475342" y="365525"/>
                </a:lnTo>
                <a:lnTo>
                  <a:pt x="49104" y="919819"/>
                </a:lnTo>
                <a:lnTo>
                  <a:pt x="0" y="8820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6" name="Frihandsfigur: Form 15">
            <a:extLst>
              <a:ext uri="{FF2B5EF4-FFF2-40B4-BE49-F238E27FC236}">
                <a16:creationId xmlns:a16="http://schemas.microsoft.com/office/drawing/2014/main" id="{F85453B5-08C4-DE0E-9AC4-39AA1B6932B9}"/>
              </a:ext>
            </a:extLst>
          </p:cNvPr>
          <p:cNvSpPr/>
          <p:nvPr userDrawn="1"/>
        </p:nvSpPr>
        <p:spPr>
          <a:xfrm>
            <a:off x="1" y="5545486"/>
            <a:ext cx="1392147" cy="1312514"/>
          </a:xfrm>
          <a:custGeom>
            <a:avLst/>
            <a:gdLst>
              <a:gd name="connsiteX0" fmla="*/ 965439 w 1392147"/>
              <a:gd name="connsiteY0" fmla="*/ 0 h 1312514"/>
              <a:gd name="connsiteX1" fmla="*/ 1392147 w 1392147"/>
              <a:gd name="connsiteY1" fmla="*/ 1312514 h 1312514"/>
              <a:gd name="connsiteX2" fmla="*/ 0 w 1392147"/>
              <a:gd name="connsiteY2" fmla="*/ 1312514 h 1312514"/>
              <a:gd name="connsiteX3" fmla="*/ 0 w 1392147"/>
              <a:gd name="connsiteY3" fmla="*/ 313872 h 1312514"/>
              <a:gd name="connsiteX4" fmla="*/ 965439 w 1392147"/>
              <a:gd name="connsiteY4" fmla="*/ 0 h 131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2147" h="1312514">
                <a:moveTo>
                  <a:pt x="965439" y="0"/>
                </a:moveTo>
                <a:lnTo>
                  <a:pt x="1392147" y="1312514"/>
                </a:lnTo>
                <a:lnTo>
                  <a:pt x="0" y="1312514"/>
                </a:lnTo>
                <a:lnTo>
                  <a:pt x="0" y="313872"/>
                </a:lnTo>
                <a:lnTo>
                  <a:pt x="965439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F0E2CD8D-421F-54B5-948D-9F4D78658703}"/>
              </a:ext>
            </a:extLst>
          </p:cNvPr>
          <p:cNvSpPr/>
          <p:nvPr userDrawn="1"/>
        </p:nvSpPr>
        <p:spPr>
          <a:xfrm>
            <a:off x="10456318" y="-5833"/>
            <a:ext cx="1742702" cy="2135832"/>
          </a:xfrm>
          <a:custGeom>
            <a:avLst/>
            <a:gdLst>
              <a:gd name="csX0" fmla="*/ 43651 w 1742702"/>
              <a:gd name="csY0" fmla="*/ 585775 h 2135832"/>
              <a:gd name="csX1" fmla="*/ 27440 w 1742702"/>
              <a:gd name="csY1" fmla="*/ 656272 h 2135832"/>
              <a:gd name="csX2" fmla="*/ 0 w 1742702"/>
              <a:gd name="csY2" fmla="*/ 614339 h 2135832"/>
              <a:gd name="csX3" fmla="*/ 938818 w 1742702"/>
              <a:gd name="csY3" fmla="*/ 2 h 2135832"/>
              <a:gd name="csX4" fmla="*/ 1742702 w 1742702"/>
              <a:gd name="csY4" fmla="*/ 2 h 2135832"/>
              <a:gd name="csX5" fmla="*/ 1742702 w 1742702"/>
              <a:gd name="csY5" fmla="*/ 1646965 h 2135832"/>
              <a:gd name="csX6" fmla="*/ 995625 w 1742702"/>
              <a:gd name="csY6" fmla="*/ 2135832 h 2135832"/>
              <a:gd name="csX7" fmla="*/ 27440 w 1742702"/>
              <a:gd name="csY7" fmla="*/ 656274 h 2135832"/>
              <a:gd name="csX8" fmla="*/ 43651 w 1742702"/>
              <a:gd name="csY8" fmla="*/ 585777 h 2135832"/>
              <a:gd name="csX9" fmla="*/ 619029 w 1742702"/>
              <a:gd name="csY9" fmla="*/ 209264 h 2135832"/>
              <a:gd name="csX10" fmla="*/ 672400 w 1742702"/>
              <a:gd name="csY10" fmla="*/ 254756 h 2135832"/>
              <a:gd name="csX11" fmla="*/ 827400 w 1742702"/>
              <a:gd name="csY11" fmla="*/ 72911 h 2135832"/>
              <a:gd name="csX12" fmla="*/ 373525 w 1742702"/>
              <a:gd name="csY12" fmla="*/ 0 h 2135832"/>
              <a:gd name="csX13" fmla="*/ 889547 w 1742702"/>
              <a:gd name="csY13" fmla="*/ 0 h 2135832"/>
              <a:gd name="csX14" fmla="*/ 827401 w 1742702"/>
              <a:gd name="csY14" fmla="*/ 72909 h 2135832"/>
              <a:gd name="csX15" fmla="*/ 827400 w 1742702"/>
              <a:gd name="csY15" fmla="*/ 72910 h 2135832"/>
              <a:gd name="csX16" fmla="*/ 672400 w 1742702"/>
              <a:gd name="csY16" fmla="*/ 254754 h 2135832"/>
              <a:gd name="csX17" fmla="*/ 619029 w 1742702"/>
              <a:gd name="csY17" fmla="*/ 209262 h 2135832"/>
              <a:gd name="csX18" fmla="*/ 619030 w 1742702"/>
              <a:gd name="csY18" fmla="*/ 209262 h 21358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742702" h="2135832">
                <a:moveTo>
                  <a:pt x="43651" y="585775"/>
                </a:moveTo>
                <a:lnTo>
                  <a:pt x="27440" y="656272"/>
                </a:lnTo>
                <a:lnTo>
                  <a:pt x="0" y="614339"/>
                </a:lnTo>
                <a:close/>
                <a:moveTo>
                  <a:pt x="938818" y="2"/>
                </a:moveTo>
                <a:lnTo>
                  <a:pt x="1742702" y="2"/>
                </a:lnTo>
                <a:lnTo>
                  <a:pt x="1742702" y="1646965"/>
                </a:lnTo>
                <a:lnTo>
                  <a:pt x="995625" y="2135832"/>
                </a:lnTo>
                <a:lnTo>
                  <a:pt x="27440" y="656274"/>
                </a:lnTo>
                <a:lnTo>
                  <a:pt x="43651" y="585777"/>
                </a:lnTo>
                <a:lnTo>
                  <a:pt x="619029" y="209264"/>
                </a:lnTo>
                <a:lnTo>
                  <a:pt x="672400" y="254756"/>
                </a:lnTo>
                <a:lnTo>
                  <a:pt x="827400" y="72911"/>
                </a:lnTo>
                <a:close/>
                <a:moveTo>
                  <a:pt x="373525" y="0"/>
                </a:moveTo>
                <a:lnTo>
                  <a:pt x="889547" y="0"/>
                </a:lnTo>
                <a:lnTo>
                  <a:pt x="827401" y="72909"/>
                </a:lnTo>
                <a:lnTo>
                  <a:pt x="827400" y="72910"/>
                </a:lnTo>
                <a:lnTo>
                  <a:pt x="672400" y="254754"/>
                </a:lnTo>
                <a:lnTo>
                  <a:pt x="619029" y="209262"/>
                </a:lnTo>
                <a:lnTo>
                  <a:pt x="619030" y="2092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3" name="Frihandsfigur: Form 12">
            <a:extLst>
              <a:ext uri="{FF2B5EF4-FFF2-40B4-BE49-F238E27FC236}">
                <a16:creationId xmlns:a16="http://schemas.microsoft.com/office/drawing/2014/main" id="{A71E3117-A022-F65A-D2A0-05DA96DBBFDF}"/>
              </a:ext>
            </a:extLst>
          </p:cNvPr>
          <p:cNvSpPr/>
          <p:nvPr userDrawn="1"/>
        </p:nvSpPr>
        <p:spPr>
          <a:xfrm>
            <a:off x="9245717" y="-5832"/>
            <a:ext cx="1388954" cy="957056"/>
          </a:xfrm>
          <a:custGeom>
            <a:avLst/>
            <a:gdLst>
              <a:gd name="connsiteX0" fmla="*/ 185272 w 1625915"/>
              <a:gd name="connsiteY0" fmla="*/ 0 h 1120333"/>
              <a:gd name="connsiteX1" fmla="*/ 1625915 w 1625915"/>
              <a:gd name="connsiteY1" fmla="*/ 0 h 1120333"/>
              <a:gd name="connsiteX2" fmla="*/ 1468233 w 1625915"/>
              <a:gd name="connsiteY2" fmla="*/ 685710 h 1120333"/>
              <a:gd name="connsiteX3" fmla="*/ 1417135 w 1625915"/>
              <a:gd name="connsiteY3" fmla="*/ 719147 h 1120333"/>
              <a:gd name="connsiteX4" fmla="*/ 1449256 w 1625915"/>
              <a:gd name="connsiteY4" fmla="*/ 768234 h 1120333"/>
              <a:gd name="connsiteX5" fmla="*/ 1368289 w 1625915"/>
              <a:gd name="connsiteY5" fmla="*/ 1120333 h 1120333"/>
              <a:gd name="connsiteX6" fmla="*/ 0 w 1625915"/>
              <a:gd name="connsiteY6" fmla="*/ 805688 h 1120333"/>
              <a:gd name="connsiteX7" fmla="*/ 185272 w 1625915"/>
              <a:gd name="connsiteY7" fmla="*/ 0 h 112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25915" h="1120333">
                <a:moveTo>
                  <a:pt x="185272" y="0"/>
                </a:moveTo>
                <a:lnTo>
                  <a:pt x="1625915" y="0"/>
                </a:lnTo>
                <a:lnTo>
                  <a:pt x="1468233" y="685710"/>
                </a:lnTo>
                <a:lnTo>
                  <a:pt x="1417135" y="719147"/>
                </a:lnTo>
                <a:lnTo>
                  <a:pt x="1449256" y="768234"/>
                </a:lnTo>
                <a:lnTo>
                  <a:pt x="1368289" y="1120333"/>
                </a:lnTo>
                <a:lnTo>
                  <a:pt x="0" y="805688"/>
                </a:lnTo>
                <a:lnTo>
                  <a:pt x="18527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5" name="Frihandsfigur: Form 24">
            <a:extLst>
              <a:ext uri="{FF2B5EF4-FFF2-40B4-BE49-F238E27FC236}">
                <a16:creationId xmlns:a16="http://schemas.microsoft.com/office/drawing/2014/main" id="{585518E7-0B64-A0EE-CDEA-17A7AA693F82}"/>
              </a:ext>
            </a:extLst>
          </p:cNvPr>
          <p:cNvSpPr>
            <a:spLocks noChangeAspect="1"/>
          </p:cNvSpPr>
          <p:nvPr userDrawn="1"/>
        </p:nvSpPr>
        <p:spPr>
          <a:xfrm>
            <a:off x="122" y="951223"/>
            <a:ext cx="388375" cy="533582"/>
          </a:xfrm>
          <a:custGeom>
            <a:avLst/>
            <a:gdLst>
              <a:gd name="connsiteX0" fmla="*/ 0 w 388375"/>
              <a:gd name="connsiteY0" fmla="*/ 0 h 1404000"/>
              <a:gd name="connsiteX1" fmla="*/ 388375 w 388375"/>
              <a:gd name="connsiteY1" fmla="*/ 0 h 1404000"/>
              <a:gd name="connsiteX2" fmla="*/ 388375 w 388375"/>
              <a:gd name="connsiteY2" fmla="*/ 1404000 h 1404000"/>
              <a:gd name="connsiteX3" fmla="*/ 0 w 388375"/>
              <a:gd name="connsiteY3" fmla="*/ 1404000 h 1404000"/>
              <a:gd name="connsiteX4" fmla="*/ 0 w 388375"/>
              <a:gd name="connsiteY4" fmla="*/ 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375" h="1404000">
                <a:moveTo>
                  <a:pt x="0" y="0"/>
                </a:moveTo>
                <a:lnTo>
                  <a:pt x="388375" y="0"/>
                </a:lnTo>
                <a:lnTo>
                  <a:pt x="388375" y="1404000"/>
                </a:lnTo>
                <a:lnTo>
                  <a:pt x="0" y="1404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30" name="Frihandsfigur: Form 29">
            <a:extLst>
              <a:ext uri="{FF2B5EF4-FFF2-40B4-BE49-F238E27FC236}">
                <a16:creationId xmlns:a16="http://schemas.microsoft.com/office/drawing/2014/main" id="{0AD92EA1-52CE-8C3A-5DDB-85642A729D47}"/>
              </a:ext>
            </a:extLst>
          </p:cNvPr>
          <p:cNvSpPr>
            <a:spLocks noChangeAspect="1"/>
          </p:cNvSpPr>
          <p:nvPr userDrawn="1"/>
        </p:nvSpPr>
        <p:spPr>
          <a:xfrm>
            <a:off x="1648256" y="6463886"/>
            <a:ext cx="1001254" cy="394115"/>
          </a:xfrm>
          <a:custGeom>
            <a:avLst/>
            <a:gdLst>
              <a:gd name="connsiteX0" fmla="*/ 809334 w 1001254"/>
              <a:gd name="connsiteY0" fmla="*/ 0 h 394115"/>
              <a:gd name="connsiteX1" fmla="*/ 1001254 w 1001254"/>
              <a:gd name="connsiteY1" fmla="*/ 394115 h 394115"/>
              <a:gd name="connsiteX2" fmla="*/ 0 w 1001254"/>
              <a:gd name="connsiteY2" fmla="*/ 394115 h 394115"/>
              <a:gd name="connsiteX3" fmla="*/ 809334 w 1001254"/>
              <a:gd name="connsiteY3" fmla="*/ 0 h 394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1254" h="394115">
                <a:moveTo>
                  <a:pt x="809334" y="0"/>
                </a:moveTo>
                <a:lnTo>
                  <a:pt x="1001254" y="394115"/>
                </a:lnTo>
                <a:lnTo>
                  <a:pt x="0" y="394115"/>
                </a:lnTo>
                <a:lnTo>
                  <a:pt x="809334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pic>
        <p:nvPicPr>
          <p:cNvPr id="33" name="Graphic 4">
            <a:extLst>
              <a:ext uri="{FF2B5EF4-FFF2-40B4-BE49-F238E27FC236}">
                <a16:creationId xmlns:a16="http://schemas.microsoft.com/office/drawing/2014/main" id="{CB4BE9C2-E7C8-3733-9311-39BFAB67C2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98935" y="6217626"/>
            <a:ext cx="4794129" cy="378484"/>
          </a:xfrm>
          <a:prstGeom prst="rect">
            <a:avLst/>
          </a:prstGeom>
        </p:spPr>
      </p:pic>
      <p:sp>
        <p:nvSpPr>
          <p:cNvPr id="39" name="Frihandsfigur: Form 38">
            <a:extLst>
              <a:ext uri="{FF2B5EF4-FFF2-40B4-BE49-F238E27FC236}">
                <a16:creationId xmlns:a16="http://schemas.microsoft.com/office/drawing/2014/main" id="{704DE8BC-B86C-5F6D-0F9B-181132E0C056}"/>
              </a:ext>
            </a:extLst>
          </p:cNvPr>
          <p:cNvSpPr/>
          <p:nvPr userDrawn="1"/>
        </p:nvSpPr>
        <p:spPr>
          <a:xfrm>
            <a:off x="11736134" y="5827932"/>
            <a:ext cx="462887" cy="578937"/>
          </a:xfrm>
          <a:custGeom>
            <a:avLst/>
            <a:gdLst>
              <a:gd name="connsiteX0" fmla="*/ 278041 w 462887"/>
              <a:gd name="connsiteY0" fmla="*/ 0 h 578937"/>
              <a:gd name="connsiteX1" fmla="*/ 462887 w 462887"/>
              <a:gd name="connsiteY1" fmla="*/ 170806 h 578937"/>
              <a:gd name="connsiteX2" fmla="*/ 462887 w 462887"/>
              <a:gd name="connsiteY2" fmla="*/ 403631 h 578937"/>
              <a:gd name="connsiteX3" fmla="*/ 300896 w 462887"/>
              <a:gd name="connsiteY3" fmla="*/ 578937 h 578937"/>
              <a:gd name="connsiteX4" fmla="*/ 0 w 462887"/>
              <a:gd name="connsiteY4" fmla="*/ 300896 h 578937"/>
              <a:gd name="connsiteX5" fmla="*/ 278041 w 462887"/>
              <a:gd name="connsiteY5" fmla="*/ 0 h 578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2887" h="578937">
                <a:moveTo>
                  <a:pt x="278041" y="0"/>
                </a:moveTo>
                <a:lnTo>
                  <a:pt x="462887" y="170806"/>
                </a:lnTo>
                <a:lnTo>
                  <a:pt x="462887" y="403631"/>
                </a:lnTo>
                <a:lnTo>
                  <a:pt x="300896" y="578937"/>
                </a:lnTo>
                <a:lnTo>
                  <a:pt x="0" y="300896"/>
                </a:lnTo>
                <a:lnTo>
                  <a:pt x="278041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sv-SE"/>
          </a:p>
        </p:txBody>
      </p:sp>
      <p:sp>
        <p:nvSpPr>
          <p:cNvPr id="44" name="Frihandsfigur: Form 43">
            <a:extLst>
              <a:ext uri="{FF2B5EF4-FFF2-40B4-BE49-F238E27FC236}">
                <a16:creationId xmlns:a16="http://schemas.microsoft.com/office/drawing/2014/main" id="{6922108D-1B5E-4213-4CD8-73608B2CE0DB}"/>
              </a:ext>
            </a:extLst>
          </p:cNvPr>
          <p:cNvSpPr/>
          <p:nvPr userDrawn="1"/>
        </p:nvSpPr>
        <p:spPr>
          <a:xfrm>
            <a:off x="10829843" y="6250588"/>
            <a:ext cx="1042251" cy="607412"/>
          </a:xfrm>
          <a:custGeom>
            <a:avLst/>
            <a:gdLst>
              <a:gd name="connsiteX0" fmla="*/ 874484 w 1042251"/>
              <a:gd name="connsiteY0" fmla="*/ 0 h 607412"/>
              <a:gd name="connsiteX1" fmla="*/ 1042251 w 1042251"/>
              <a:gd name="connsiteY1" fmla="*/ 607412 h 607412"/>
              <a:gd name="connsiteX2" fmla="*/ 101056 w 1042251"/>
              <a:gd name="connsiteY2" fmla="*/ 607412 h 607412"/>
              <a:gd name="connsiteX3" fmla="*/ 0 w 1042251"/>
              <a:gd name="connsiteY3" fmla="*/ 241533 h 607412"/>
              <a:gd name="connsiteX4" fmla="*/ 874484 w 1042251"/>
              <a:gd name="connsiteY4" fmla="*/ 0 h 60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2251" h="607412">
                <a:moveTo>
                  <a:pt x="874484" y="0"/>
                </a:moveTo>
                <a:lnTo>
                  <a:pt x="1042251" y="607412"/>
                </a:lnTo>
                <a:lnTo>
                  <a:pt x="101056" y="607412"/>
                </a:lnTo>
                <a:lnTo>
                  <a:pt x="0" y="241533"/>
                </a:lnTo>
                <a:lnTo>
                  <a:pt x="874484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399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485627-F4E8-4D9C-9842-90E146AD5BC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436008"/>
            <a:ext cx="10512424" cy="133259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500">
                <a:solidFill>
                  <a:schemeClr val="tx2"/>
                </a:solidFill>
              </a:defRPr>
            </a:lvl1pPr>
          </a:lstStyle>
          <a:p>
            <a:r>
              <a:rPr lang="sv-SE"/>
              <a:t>Titel på presentation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6C60581-E32A-4FE2-A593-F88E9D62810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8086" y="3049816"/>
            <a:ext cx="10504127" cy="1331685"/>
          </a:xfrm>
        </p:spPr>
        <p:txBody>
          <a:bodyPr>
            <a:normAutofit/>
          </a:bodyPr>
          <a:lstStyle>
            <a:lvl1pPr marL="0" indent="0" algn="l">
              <a:spcBef>
                <a:spcPts val="1000"/>
              </a:spcBef>
              <a:buNone/>
              <a:defRPr sz="2400">
                <a:solidFill>
                  <a:schemeClr val="tx2"/>
                </a:solidFill>
              </a:defRPr>
            </a:lvl1pPr>
            <a:lvl2pPr marL="228592" indent="0" algn="ctr">
              <a:buNone/>
              <a:defRPr sz="1000"/>
            </a:lvl2pPr>
            <a:lvl3pPr marL="457183" indent="0" algn="ctr">
              <a:buNone/>
              <a:defRPr sz="900"/>
            </a:lvl3pPr>
            <a:lvl4pPr marL="685774" indent="0" algn="ctr">
              <a:buNone/>
              <a:defRPr sz="800"/>
            </a:lvl4pPr>
            <a:lvl5pPr marL="914366" indent="0" algn="ctr">
              <a:buNone/>
              <a:defRPr sz="800"/>
            </a:lvl5pPr>
            <a:lvl6pPr marL="1142958" indent="0" algn="ctr">
              <a:buNone/>
              <a:defRPr sz="800"/>
            </a:lvl6pPr>
            <a:lvl7pPr marL="1371548" indent="0" algn="ctr">
              <a:buNone/>
              <a:defRPr sz="800"/>
            </a:lvl7pPr>
            <a:lvl8pPr marL="1600140" indent="0" algn="ctr">
              <a:buNone/>
              <a:defRPr sz="800"/>
            </a:lvl8pPr>
            <a:lvl9pPr marL="1828732" indent="0" algn="ctr">
              <a:buNone/>
              <a:defRPr sz="800"/>
            </a:lvl9pPr>
          </a:lstStyle>
          <a:p>
            <a:r>
              <a:rPr lang="sv-SE"/>
              <a:t>Underrubrik eller namn på presentatör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44383AA-3F72-2F41-9B4A-2D12F4EAF2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1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2" orient="horz" pos="216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 med bild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92427C-49B8-B745-B00F-AC929518C3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på ikonen för att lägga till en bild. </a:t>
            </a:r>
            <a:endParaRPr lang="en-US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8726E06C-F70E-4675-A62A-E180DCDA61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436008"/>
            <a:ext cx="10512424" cy="133259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500">
                <a:solidFill>
                  <a:schemeClr val="tx2"/>
                </a:solidFill>
              </a:defRPr>
            </a:lvl1pPr>
          </a:lstStyle>
          <a:p>
            <a:r>
              <a:rPr lang="sv-SE"/>
              <a:t>Titel på presentation</a:t>
            </a:r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0A6D45B6-7449-4EF0-BA06-6C873E5FA5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8086" y="3049816"/>
            <a:ext cx="10504127" cy="1331685"/>
          </a:xfrm>
        </p:spPr>
        <p:txBody>
          <a:bodyPr>
            <a:normAutofit/>
          </a:bodyPr>
          <a:lstStyle>
            <a:lvl1pPr marL="0" indent="0" algn="l">
              <a:spcBef>
                <a:spcPts val="1000"/>
              </a:spcBef>
              <a:buNone/>
              <a:defRPr sz="2400">
                <a:solidFill>
                  <a:schemeClr val="tx2"/>
                </a:solidFill>
              </a:defRPr>
            </a:lvl1pPr>
            <a:lvl2pPr marL="228592" indent="0" algn="ctr">
              <a:buNone/>
              <a:defRPr sz="1000"/>
            </a:lvl2pPr>
            <a:lvl3pPr marL="457183" indent="0" algn="ctr">
              <a:buNone/>
              <a:defRPr sz="900"/>
            </a:lvl3pPr>
            <a:lvl4pPr marL="685774" indent="0" algn="ctr">
              <a:buNone/>
              <a:defRPr sz="800"/>
            </a:lvl4pPr>
            <a:lvl5pPr marL="914366" indent="0" algn="ctr">
              <a:buNone/>
              <a:defRPr sz="800"/>
            </a:lvl5pPr>
            <a:lvl6pPr marL="1142958" indent="0" algn="ctr">
              <a:buNone/>
              <a:defRPr sz="800"/>
            </a:lvl6pPr>
            <a:lvl7pPr marL="1371548" indent="0" algn="ctr">
              <a:buNone/>
              <a:defRPr sz="800"/>
            </a:lvl7pPr>
            <a:lvl8pPr marL="1600140" indent="0" algn="ctr">
              <a:buNone/>
              <a:defRPr sz="800"/>
            </a:lvl8pPr>
            <a:lvl9pPr marL="1828732" indent="0" algn="ctr">
              <a:buNone/>
              <a:defRPr sz="800"/>
            </a:lvl9pPr>
          </a:lstStyle>
          <a:p>
            <a:r>
              <a:rPr lang="sv-SE"/>
              <a:t>Underrubrik eller namn på presentatör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F44D553-D63B-CF4B-BF61-AA393AD80F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01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2" orient="horz" pos="216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 med bildbakgrund SOI 202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Frihandsfigur: Form 87">
            <a:extLst>
              <a:ext uri="{FF2B5EF4-FFF2-40B4-BE49-F238E27FC236}">
                <a16:creationId xmlns:a16="http://schemas.microsoft.com/office/drawing/2014/main" id="{CE8CE297-9359-3796-7BE4-20B5946EF86C}"/>
              </a:ext>
            </a:extLst>
          </p:cNvPr>
          <p:cNvSpPr/>
          <p:nvPr userDrawn="1"/>
        </p:nvSpPr>
        <p:spPr>
          <a:xfrm>
            <a:off x="2221179" y="-5834"/>
            <a:ext cx="2893338" cy="2566016"/>
          </a:xfrm>
          <a:custGeom>
            <a:avLst/>
            <a:gdLst>
              <a:gd name="connsiteX0" fmla="*/ 850108 w 2893338"/>
              <a:gd name="connsiteY0" fmla="*/ 0 h 2566016"/>
              <a:gd name="connsiteX1" fmla="*/ 1622304 w 2893338"/>
              <a:gd name="connsiteY1" fmla="*/ 0 h 2566016"/>
              <a:gd name="connsiteX2" fmla="*/ 2893338 w 2893338"/>
              <a:gd name="connsiteY2" fmla="*/ 704112 h 2566016"/>
              <a:gd name="connsiteX3" fmla="*/ 1861903 w 2893338"/>
              <a:gd name="connsiteY3" fmla="*/ 2566016 h 2566016"/>
              <a:gd name="connsiteX4" fmla="*/ 0 w 2893338"/>
              <a:gd name="connsiteY4" fmla="*/ 1534581 h 2566016"/>
              <a:gd name="connsiteX5" fmla="*/ 850108 w 2893338"/>
              <a:gd name="connsiteY5" fmla="*/ 0 h 256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3338" h="2566016">
                <a:moveTo>
                  <a:pt x="850108" y="0"/>
                </a:moveTo>
                <a:lnTo>
                  <a:pt x="1622304" y="0"/>
                </a:lnTo>
                <a:lnTo>
                  <a:pt x="2893338" y="704112"/>
                </a:lnTo>
                <a:lnTo>
                  <a:pt x="1861903" y="2566016"/>
                </a:lnTo>
                <a:lnTo>
                  <a:pt x="0" y="1534581"/>
                </a:lnTo>
                <a:lnTo>
                  <a:pt x="850108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24" name="Frihandsfigur: Form 123">
            <a:extLst>
              <a:ext uri="{FF2B5EF4-FFF2-40B4-BE49-F238E27FC236}">
                <a16:creationId xmlns:a16="http://schemas.microsoft.com/office/drawing/2014/main" id="{22904E81-39D0-AD4E-1643-58A7509B13FB}"/>
              </a:ext>
            </a:extLst>
          </p:cNvPr>
          <p:cNvSpPr/>
          <p:nvPr userDrawn="1"/>
        </p:nvSpPr>
        <p:spPr>
          <a:xfrm>
            <a:off x="10191128" y="-5832"/>
            <a:ext cx="2007893" cy="2500211"/>
          </a:xfrm>
          <a:custGeom>
            <a:avLst/>
            <a:gdLst>
              <a:gd name="connsiteX0" fmla="*/ 1066863 w 2007893"/>
              <a:gd name="connsiteY0" fmla="*/ 0 h 2500211"/>
              <a:gd name="connsiteX1" fmla="*/ 2007893 w 2007893"/>
              <a:gd name="connsiteY1" fmla="*/ 0 h 2500211"/>
              <a:gd name="connsiteX2" fmla="*/ 2007893 w 2007893"/>
              <a:gd name="connsiteY2" fmla="*/ 1927941 h 2500211"/>
              <a:gd name="connsiteX3" fmla="*/ 1133362 w 2007893"/>
              <a:gd name="connsiteY3" fmla="*/ 2500211 h 2500211"/>
              <a:gd name="connsiteX4" fmla="*/ 0 w 2007893"/>
              <a:gd name="connsiteY4" fmla="*/ 768234 h 2500211"/>
              <a:gd name="connsiteX5" fmla="*/ 18977 w 2007893"/>
              <a:gd name="connsiteY5" fmla="*/ 685710 h 2500211"/>
              <a:gd name="connsiteX6" fmla="*/ 692517 w 2007893"/>
              <a:gd name="connsiteY6" fmla="*/ 244963 h 2500211"/>
              <a:gd name="connsiteX7" fmla="*/ 754993 w 2007893"/>
              <a:gd name="connsiteY7" fmla="*/ 298216 h 2500211"/>
              <a:gd name="connsiteX8" fmla="*/ 936437 w 2007893"/>
              <a:gd name="connsiteY8" fmla="*/ 85347 h 2500211"/>
              <a:gd name="connsiteX9" fmla="*/ 1066863 w 2007893"/>
              <a:gd name="connsiteY9" fmla="*/ 0 h 2500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7893" h="2500211">
                <a:moveTo>
                  <a:pt x="1066863" y="0"/>
                </a:moveTo>
                <a:lnTo>
                  <a:pt x="2007893" y="0"/>
                </a:lnTo>
                <a:lnTo>
                  <a:pt x="2007893" y="1927941"/>
                </a:lnTo>
                <a:lnTo>
                  <a:pt x="1133362" y="2500211"/>
                </a:lnTo>
                <a:lnTo>
                  <a:pt x="0" y="768234"/>
                </a:lnTo>
                <a:lnTo>
                  <a:pt x="18977" y="685710"/>
                </a:lnTo>
                <a:lnTo>
                  <a:pt x="692517" y="244963"/>
                </a:lnTo>
                <a:lnTo>
                  <a:pt x="754993" y="298216"/>
                </a:lnTo>
                <a:lnTo>
                  <a:pt x="936437" y="85347"/>
                </a:lnTo>
                <a:lnTo>
                  <a:pt x="1066863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1F0765A7-A935-585D-D1AF-4BD434773276}"/>
              </a:ext>
            </a:extLst>
          </p:cNvPr>
          <p:cNvSpPr/>
          <p:nvPr userDrawn="1"/>
        </p:nvSpPr>
        <p:spPr>
          <a:xfrm rot="530247">
            <a:off x="4908875" y="483263"/>
            <a:ext cx="2807759" cy="2807759"/>
          </a:xfrm>
          <a:prstGeom prst="rect">
            <a:avLst/>
          </a:pr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9F2923F6-84D9-EE29-EA53-4C956EF5F957}"/>
              </a:ext>
            </a:extLst>
          </p:cNvPr>
          <p:cNvSpPr>
            <a:spLocks noChangeAspect="1"/>
          </p:cNvSpPr>
          <p:nvPr userDrawn="1"/>
        </p:nvSpPr>
        <p:spPr>
          <a:xfrm rot="20042140">
            <a:off x="8028500" y="1100623"/>
            <a:ext cx="1404000" cy="1404000"/>
          </a:xfrm>
          <a:prstGeom prst="rect">
            <a:avLst/>
          </a:pr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E18F3D86-30E9-51D8-219E-A4814A20FA3A}"/>
              </a:ext>
            </a:extLst>
          </p:cNvPr>
          <p:cNvSpPr/>
          <p:nvPr userDrawn="1"/>
        </p:nvSpPr>
        <p:spPr>
          <a:xfrm>
            <a:off x="0" y="1312514"/>
            <a:ext cx="12192000" cy="5545487"/>
          </a:xfrm>
          <a:custGeom>
            <a:avLst/>
            <a:gdLst>
              <a:gd name="connsiteX0" fmla="*/ 12192000 w 12192000"/>
              <a:gd name="connsiteY0" fmla="*/ 0 h 5545487"/>
              <a:gd name="connsiteX1" fmla="*/ 12192000 w 12192000"/>
              <a:gd name="connsiteY1" fmla="*/ 5545487 h 5545487"/>
              <a:gd name="connsiteX2" fmla="*/ 1 w 12192000"/>
              <a:gd name="connsiteY2" fmla="*/ 5545487 h 5545487"/>
              <a:gd name="connsiteX3" fmla="*/ 0 w 12192000"/>
              <a:gd name="connsiteY3" fmla="*/ 5545455 h 5545487"/>
              <a:gd name="connsiteX4" fmla="*/ 0 w 12192000"/>
              <a:gd name="connsiteY4" fmla="*/ 1060615 h 5545487"/>
              <a:gd name="connsiteX5" fmla="*/ 12192000 w 12192000"/>
              <a:gd name="connsiteY5" fmla="*/ 0 h 55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545487">
                <a:moveTo>
                  <a:pt x="12192000" y="0"/>
                </a:moveTo>
                <a:lnTo>
                  <a:pt x="12192000" y="5545487"/>
                </a:lnTo>
                <a:lnTo>
                  <a:pt x="1" y="5545487"/>
                </a:lnTo>
                <a:lnTo>
                  <a:pt x="0" y="5545455"/>
                </a:lnTo>
                <a:lnTo>
                  <a:pt x="0" y="1060615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0A6D45B6-7449-4EF0-BA06-6C873E5FA5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8087" y="3049816"/>
            <a:ext cx="2893340" cy="1331685"/>
          </a:xfrm>
        </p:spPr>
        <p:txBody>
          <a:bodyPr>
            <a:normAutofit/>
          </a:bodyPr>
          <a:lstStyle>
            <a:lvl1pPr marL="0" indent="0" algn="l">
              <a:spcBef>
                <a:spcPts val="1000"/>
              </a:spcBef>
              <a:buNone/>
              <a:defRPr sz="2400">
                <a:solidFill>
                  <a:schemeClr val="bg1"/>
                </a:solidFill>
              </a:defRPr>
            </a:lvl1pPr>
            <a:lvl2pPr marL="228592" indent="0" algn="ctr">
              <a:buNone/>
              <a:defRPr sz="1000"/>
            </a:lvl2pPr>
            <a:lvl3pPr marL="457183" indent="0" algn="ctr">
              <a:buNone/>
              <a:defRPr sz="900"/>
            </a:lvl3pPr>
            <a:lvl4pPr marL="685774" indent="0" algn="ctr">
              <a:buNone/>
              <a:defRPr sz="800"/>
            </a:lvl4pPr>
            <a:lvl5pPr marL="914366" indent="0" algn="ctr">
              <a:buNone/>
              <a:defRPr sz="800"/>
            </a:lvl5pPr>
            <a:lvl6pPr marL="1142958" indent="0" algn="ctr">
              <a:buNone/>
              <a:defRPr sz="800"/>
            </a:lvl6pPr>
            <a:lvl7pPr marL="1371548" indent="0" algn="ctr">
              <a:buNone/>
              <a:defRPr sz="800"/>
            </a:lvl7pPr>
            <a:lvl8pPr marL="1600140" indent="0" algn="ctr">
              <a:buNone/>
              <a:defRPr sz="800"/>
            </a:lvl8pPr>
            <a:lvl9pPr marL="1828732" indent="0" algn="ctr">
              <a:buNone/>
              <a:defRPr sz="800"/>
            </a:lvl9pPr>
          </a:lstStyle>
          <a:p>
            <a:r>
              <a:rPr lang="sv-SE"/>
              <a:t>Underrubrik eller namn på presentatör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6128DF0B-EEDF-7037-C780-63ECDA71A5FF}"/>
              </a:ext>
            </a:extLst>
          </p:cNvPr>
          <p:cNvSpPr>
            <a:spLocks noChangeAspect="1"/>
          </p:cNvSpPr>
          <p:nvPr userDrawn="1"/>
        </p:nvSpPr>
        <p:spPr>
          <a:xfrm rot="789277">
            <a:off x="1397216" y="5900975"/>
            <a:ext cx="699228" cy="699228"/>
          </a:xfrm>
          <a:prstGeom prst="rect">
            <a:avLst/>
          </a:pr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5" name="Frihandsfigur: Form 114">
            <a:extLst>
              <a:ext uri="{FF2B5EF4-FFF2-40B4-BE49-F238E27FC236}">
                <a16:creationId xmlns:a16="http://schemas.microsoft.com/office/drawing/2014/main" id="{5F3FD819-43DD-347D-D122-8A74AF31CDCC}"/>
              </a:ext>
            </a:extLst>
          </p:cNvPr>
          <p:cNvSpPr>
            <a:spLocks noChangeAspect="1"/>
          </p:cNvSpPr>
          <p:nvPr userDrawn="1"/>
        </p:nvSpPr>
        <p:spPr>
          <a:xfrm rot="1237111">
            <a:off x="73126" y="892371"/>
            <a:ext cx="1404000" cy="1404000"/>
          </a:xfrm>
          <a:custGeom>
            <a:avLst/>
            <a:gdLst>
              <a:gd name="connsiteX0" fmla="*/ 0 w 1404000"/>
              <a:gd name="connsiteY0" fmla="*/ 0 h 1404000"/>
              <a:gd name="connsiteX1" fmla="*/ 1404000 w 1404000"/>
              <a:gd name="connsiteY1" fmla="*/ 0 h 1404000"/>
              <a:gd name="connsiteX2" fmla="*/ 1404000 w 1404000"/>
              <a:gd name="connsiteY2" fmla="*/ 1404000 h 1404000"/>
              <a:gd name="connsiteX3" fmla="*/ 137949 w 1404000"/>
              <a:gd name="connsiteY3" fmla="*/ 1404000 h 1404000"/>
              <a:gd name="connsiteX4" fmla="*/ 0 w 1404000"/>
              <a:gd name="connsiteY4" fmla="*/ 1037352 h 1404000"/>
              <a:gd name="connsiteX5" fmla="*/ 0 w 1404000"/>
              <a:gd name="connsiteY5" fmla="*/ 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4000" h="1404000">
                <a:moveTo>
                  <a:pt x="0" y="0"/>
                </a:moveTo>
                <a:lnTo>
                  <a:pt x="1404000" y="0"/>
                </a:lnTo>
                <a:lnTo>
                  <a:pt x="1404000" y="1404000"/>
                </a:lnTo>
                <a:lnTo>
                  <a:pt x="137949" y="1404000"/>
                </a:lnTo>
                <a:lnTo>
                  <a:pt x="0" y="1037352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1" name="Frihandsfigur: Form 110">
            <a:extLst>
              <a:ext uri="{FF2B5EF4-FFF2-40B4-BE49-F238E27FC236}">
                <a16:creationId xmlns:a16="http://schemas.microsoft.com/office/drawing/2014/main" id="{869F78E1-3031-FA22-8E6A-4EFF57D01ADB}"/>
              </a:ext>
            </a:extLst>
          </p:cNvPr>
          <p:cNvSpPr/>
          <p:nvPr userDrawn="1"/>
        </p:nvSpPr>
        <p:spPr>
          <a:xfrm>
            <a:off x="10596257" y="-5834"/>
            <a:ext cx="604057" cy="298216"/>
          </a:xfrm>
          <a:custGeom>
            <a:avLst/>
            <a:gdLst>
              <a:gd name="connsiteX0" fmla="*/ 0 w 604057"/>
              <a:gd name="connsiteY0" fmla="*/ 0 h 298216"/>
              <a:gd name="connsiteX1" fmla="*/ 604057 w 604057"/>
              <a:gd name="connsiteY1" fmla="*/ 0 h 298216"/>
              <a:gd name="connsiteX2" fmla="*/ 531309 w 604057"/>
              <a:gd name="connsiteY2" fmla="*/ 85347 h 298216"/>
              <a:gd name="connsiteX3" fmla="*/ 531307 w 604057"/>
              <a:gd name="connsiteY3" fmla="*/ 85349 h 298216"/>
              <a:gd name="connsiteX4" fmla="*/ 349864 w 604057"/>
              <a:gd name="connsiteY4" fmla="*/ 298216 h 298216"/>
              <a:gd name="connsiteX5" fmla="*/ 287388 w 604057"/>
              <a:gd name="connsiteY5" fmla="*/ 244963 h 298216"/>
              <a:gd name="connsiteX6" fmla="*/ 287389 w 604057"/>
              <a:gd name="connsiteY6" fmla="*/ 244963 h 29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4057" h="298216">
                <a:moveTo>
                  <a:pt x="0" y="0"/>
                </a:moveTo>
                <a:lnTo>
                  <a:pt x="604057" y="0"/>
                </a:lnTo>
                <a:lnTo>
                  <a:pt x="531309" y="85347"/>
                </a:lnTo>
                <a:lnTo>
                  <a:pt x="531307" y="85349"/>
                </a:lnTo>
                <a:lnTo>
                  <a:pt x="349864" y="298216"/>
                </a:lnTo>
                <a:lnTo>
                  <a:pt x="287388" y="244963"/>
                </a:lnTo>
                <a:lnTo>
                  <a:pt x="287389" y="244963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90" name="Frihandsfigur: Form 89">
            <a:extLst>
              <a:ext uri="{FF2B5EF4-FFF2-40B4-BE49-F238E27FC236}">
                <a16:creationId xmlns:a16="http://schemas.microsoft.com/office/drawing/2014/main" id="{1054CC82-9031-2453-9D33-70EAD6F43EA5}"/>
              </a:ext>
            </a:extLst>
          </p:cNvPr>
          <p:cNvSpPr/>
          <p:nvPr userDrawn="1"/>
        </p:nvSpPr>
        <p:spPr>
          <a:xfrm>
            <a:off x="0" y="-5833"/>
            <a:ext cx="1648256" cy="837071"/>
          </a:xfrm>
          <a:custGeom>
            <a:avLst/>
            <a:gdLst>
              <a:gd name="connsiteX0" fmla="*/ 0 w 1648256"/>
              <a:gd name="connsiteY0" fmla="*/ 0 h 837071"/>
              <a:gd name="connsiteX1" fmla="*/ 1543389 w 1648256"/>
              <a:gd name="connsiteY1" fmla="*/ 0 h 837071"/>
              <a:gd name="connsiteX2" fmla="*/ 1648256 w 1648256"/>
              <a:gd name="connsiteY2" fmla="*/ 370328 h 837071"/>
              <a:gd name="connsiteX3" fmla="*/ 0 w 1648256"/>
              <a:gd name="connsiteY3" fmla="*/ 837071 h 837071"/>
              <a:gd name="connsiteX4" fmla="*/ 0 w 1648256"/>
              <a:gd name="connsiteY4" fmla="*/ 0 h 83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8256" h="837071">
                <a:moveTo>
                  <a:pt x="0" y="0"/>
                </a:moveTo>
                <a:lnTo>
                  <a:pt x="1543389" y="0"/>
                </a:lnTo>
                <a:lnTo>
                  <a:pt x="1648256" y="370328"/>
                </a:lnTo>
                <a:lnTo>
                  <a:pt x="0" y="837071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9" name="Frihandsfigur: Form 88">
            <a:extLst>
              <a:ext uri="{FF2B5EF4-FFF2-40B4-BE49-F238E27FC236}">
                <a16:creationId xmlns:a16="http://schemas.microsoft.com/office/drawing/2014/main" id="{A0BED74C-561D-CE82-6B36-C4EDCCD485AD}"/>
              </a:ext>
            </a:extLst>
          </p:cNvPr>
          <p:cNvSpPr/>
          <p:nvPr userDrawn="1"/>
        </p:nvSpPr>
        <p:spPr>
          <a:xfrm>
            <a:off x="1961760" y="-5833"/>
            <a:ext cx="787942" cy="723551"/>
          </a:xfrm>
          <a:custGeom>
            <a:avLst/>
            <a:gdLst>
              <a:gd name="connsiteX0" fmla="*/ 86377 w 787942"/>
              <a:gd name="connsiteY0" fmla="*/ 0 h 723551"/>
              <a:gd name="connsiteX1" fmla="*/ 563621 w 787942"/>
              <a:gd name="connsiteY1" fmla="*/ 0 h 723551"/>
              <a:gd name="connsiteX2" fmla="*/ 787942 w 787942"/>
              <a:gd name="connsiteY2" fmla="*/ 30838 h 723551"/>
              <a:gd name="connsiteX3" fmla="*/ 692713 w 787942"/>
              <a:gd name="connsiteY3" fmla="*/ 723551 h 723551"/>
              <a:gd name="connsiteX4" fmla="*/ 0 w 787942"/>
              <a:gd name="connsiteY4" fmla="*/ 628322 h 723551"/>
              <a:gd name="connsiteX5" fmla="*/ 86377 w 787942"/>
              <a:gd name="connsiteY5" fmla="*/ 0 h 72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7942" h="723551">
                <a:moveTo>
                  <a:pt x="86377" y="0"/>
                </a:moveTo>
                <a:lnTo>
                  <a:pt x="563621" y="0"/>
                </a:lnTo>
                <a:lnTo>
                  <a:pt x="787942" y="30838"/>
                </a:lnTo>
                <a:lnTo>
                  <a:pt x="692713" y="723551"/>
                </a:lnTo>
                <a:lnTo>
                  <a:pt x="0" y="628322"/>
                </a:lnTo>
                <a:lnTo>
                  <a:pt x="86377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7" name="Frihandsfigur: Form 86">
            <a:extLst>
              <a:ext uri="{FF2B5EF4-FFF2-40B4-BE49-F238E27FC236}">
                <a16:creationId xmlns:a16="http://schemas.microsoft.com/office/drawing/2014/main" id="{CB664242-1007-DA4D-409C-9200F070381D}"/>
              </a:ext>
            </a:extLst>
          </p:cNvPr>
          <p:cNvSpPr/>
          <p:nvPr userDrawn="1"/>
        </p:nvSpPr>
        <p:spPr>
          <a:xfrm>
            <a:off x="5571534" y="-5834"/>
            <a:ext cx="788032" cy="378752"/>
          </a:xfrm>
          <a:custGeom>
            <a:avLst/>
            <a:gdLst>
              <a:gd name="connsiteX0" fmla="*/ 0 w 788032"/>
              <a:gd name="connsiteY0" fmla="*/ 0 h 378752"/>
              <a:gd name="connsiteX1" fmla="*/ 788032 w 788032"/>
              <a:gd name="connsiteY1" fmla="*/ 0 h 378752"/>
              <a:gd name="connsiteX2" fmla="*/ 285410 w 788032"/>
              <a:gd name="connsiteY2" fmla="*/ 378752 h 378752"/>
              <a:gd name="connsiteX3" fmla="*/ 0 w 788032"/>
              <a:gd name="connsiteY3" fmla="*/ 0 h 37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032" h="378752">
                <a:moveTo>
                  <a:pt x="0" y="0"/>
                </a:moveTo>
                <a:lnTo>
                  <a:pt x="788032" y="0"/>
                </a:lnTo>
                <a:lnTo>
                  <a:pt x="285410" y="378752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6" name="Frihandsfigur: Form 85">
            <a:extLst>
              <a:ext uri="{FF2B5EF4-FFF2-40B4-BE49-F238E27FC236}">
                <a16:creationId xmlns:a16="http://schemas.microsoft.com/office/drawing/2014/main" id="{91257128-1C7F-8927-BB9C-6BCC0299E7D0}"/>
              </a:ext>
            </a:extLst>
          </p:cNvPr>
          <p:cNvSpPr/>
          <p:nvPr userDrawn="1"/>
        </p:nvSpPr>
        <p:spPr>
          <a:xfrm>
            <a:off x="6701306" y="-5833"/>
            <a:ext cx="833961" cy="547485"/>
          </a:xfrm>
          <a:custGeom>
            <a:avLst/>
            <a:gdLst>
              <a:gd name="connsiteX0" fmla="*/ 0 w 833961"/>
              <a:gd name="connsiteY0" fmla="*/ 0 h 547485"/>
              <a:gd name="connsiteX1" fmla="*/ 730003 w 833961"/>
              <a:gd name="connsiteY1" fmla="*/ 0 h 547485"/>
              <a:gd name="connsiteX2" fmla="*/ 833961 w 833961"/>
              <a:gd name="connsiteY2" fmla="*/ 346602 h 547485"/>
              <a:gd name="connsiteX3" fmla="*/ 164210 w 833961"/>
              <a:gd name="connsiteY3" fmla="*/ 547485 h 547485"/>
              <a:gd name="connsiteX4" fmla="*/ 0 w 833961"/>
              <a:gd name="connsiteY4" fmla="*/ 0 h 54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3961" h="547485">
                <a:moveTo>
                  <a:pt x="0" y="0"/>
                </a:moveTo>
                <a:lnTo>
                  <a:pt x="730003" y="0"/>
                </a:lnTo>
                <a:lnTo>
                  <a:pt x="833961" y="346602"/>
                </a:lnTo>
                <a:lnTo>
                  <a:pt x="164210" y="547485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5" name="Frihandsfigur: Form 84">
            <a:extLst>
              <a:ext uri="{FF2B5EF4-FFF2-40B4-BE49-F238E27FC236}">
                <a16:creationId xmlns:a16="http://schemas.microsoft.com/office/drawing/2014/main" id="{A20E2FC7-1047-D050-0D28-4BA3557EE7F8}"/>
              </a:ext>
            </a:extLst>
          </p:cNvPr>
          <p:cNvSpPr/>
          <p:nvPr userDrawn="1"/>
        </p:nvSpPr>
        <p:spPr>
          <a:xfrm>
            <a:off x="7732959" y="-5833"/>
            <a:ext cx="865013" cy="426883"/>
          </a:xfrm>
          <a:custGeom>
            <a:avLst/>
            <a:gdLst>
              <a:gd name="connsiteX0" fmla="*/ 0 w 865013"/>
              <a:gd name="connsiteY0" fmla="*/ 0 h 426883"/>
              <a:gd name="connsiteX1" fmla="*/ 865013 w 865013"/>
              <a:gd name="connsiteY1" fmla="*/ 0 h 426883"/>
              <a:gd name="connsiteX2" fmla="*/ 502026 w 865013"/>
              <a:gd name="connsiteY2" fmla="*/ 426883 h 426883"/>
              <a:gd name="connsiteX3" fmla="*/ 0 w 865013"/>
              <a:gd name="connsiteY3" fmla="*/ 0 h 42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5013" h="426883">
                <a:moveTo>
                  <a:pt x="0" y="0"/>
                </a:moveTo>
                <a:lnTo>
                  <a:pt x="865013" y="0"/>
                </a:lnTo>
                <a:lnTo>
                  <a:pt x="502026" y="426883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4" name="Frihandsfigur: Form 83">
            <a:extLst>
              <a:ext uri="{FF2B5EF4-FFF2-40B4-BE49-F238E27FC236}">
                <a16:creationId xmlns:a16="http://schemas.microsoft.com/office/drawing/2014/main" id="{9BAAE447-488E-7721-529E-7A60D26C7616}"/>
              </a:ext>
            </a:extLst>
          </p:cNvPr>
          <p:cNvSpPr/>
          <p:nvPr userDrawn="1"/>
        </p:nvSpPr>
        <p:spPr>
          <a:xfrm>
            <a:off x="8741873" y="-5833"/>
            <a:ext cx="1625915" cy="1120333"/>
          </a:xfrm>
          <a:custGeom>
            <a:avLst/>
            <a:gdLst>
              <a:gd name="connsiteX0" fmla="*/ 185272 w 1625915"/>
              <a:gd name="connsiteY0" fmla="*/ 0 h 1120333"/>
              <a:gd name="connsiteX1" fmla="*/ 1625915 w 1625915"/>
              <a:gd name="connsiteY1" fmla="*/ 0 h 1120333"/>
              <a:gd name="connsiteX2" fmla="*/ 1468233 w 1625915"/>
              <a:gd name="connsiteY2" fmla="*/ 685710 h 1120333"/>
              <a:gd name="connsiteX3" fmla="*/ 1417135 w 1625915"/>
              <a:gd name="connsiteY3" fmla="*/ 719147 h 1120333"/>
              <a:gd name="connsiteX4" fmla="*/ 1449256 w 1625915"/>
              <a:gd name="connsiteY4" fmla="*/ 768234 h 1120333"/>
              <a:gd name="connsiteX5" fmla="*/ 1368289 w 1625915"/>
              <a:gd name="connsiteY5" fmla="*/ 1120333 h 1120333"/>
              <a:gd name="connsiteX6" fmla="*/ 0 w 1625915"/>
              <a:gd name="connsiteY6" fmla="*/ 805688 h 1120333"/>
              <a:gd name="connsiteX7" fmla="*/ 185272 w 1625915"/>
              <a:gd name="connsiteY7" fmla="*/ 0 h 112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25915" h="1120333">
                <a:moveTo>
                  <a:pt x="185272" y="0"/>
                </a:moveTo>
                <a:lnTo>
                  <a:pt x="1625915" y="0"/>
                </a:lnTo>
                <a:lnTo>
                  <a:pt x="1468233" y="685710"/>
                </a:lnTo>
                <a:lnTo>
                  <a:pt x="1417135" y="719147"/>
                </a:lnTo>
                <a:lnTo>
                  <a:pt x="1449256" y="768234"/>
                </a:lnTo>
                <a:lnTo>
                  <a:pt x="1368289" y="1120333"/>
                </a:lnTo>
                <a:lnTo>
                  <a:pt x="0" y="805688"/>
                </a:lnTo>
                <a:lnTo>
                  <a:pt x="185272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1" name="Frihandsfigur: Form 80">
            <a:extLst>
              <a:ext uri="{FF2B5EF4-FFF2-40B4-BE49-F238E27FC236}">
                <a16:creationId xmlns:a16="http://schemas.microsoft.com/office/drawing/2014/main" id="{AFEF2C1A-E234-5EF4-E3DB-7F161B294251}"/>
              </a:ext>
            </a:extLst>
          </p:cNvPr>
          <p:cNvSpPr/>
          <p:nvPr userDrawn="1"/>
        </p:nvSpPr>
        <p:spPr>
          <a:xfrm>
            <a:off x="0" y="2129998"/>
            <a:ext cx="475342" cy="919819"/>
          </a:xfrm>
          <a:custGeom>
            <a:avLst/>
            <a:gdLst>
              <a:gd name="connsiteX0" fmla="*/ 0 w 475342"/>
              <a:gd name="connsiteY0" fmla="*/ 0 h 919819"/>
              <a:gd name="connsiteX1" fmla="*/ 475342 w 475342"/>
              <a:gd name="connsiteY1" fmla="*/ 365525 h 919819"/>
              <a:gd name="connsiteX2" fmla="*/ 49104 w 475342"/>
              <a:gd name="connsiteY2" fmla="*/ 919819 h 919819"/>
              <a:gd name="connsiteX3" fmla="*/ 0 w 475342"/>
              <a:gd name="connsiteY3" fmla="*/ 882059 h 919819"/>
              <a:gd name="connsiteX4" fmla="*/ 0 w 475342"/>
              <a:gd name="connsiteY4" fmla="*/ 0 h 91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342" h="919819">
                <a:moveTo>
                  <a:pt x="0" y="0"/>
                </a:moveTo>
                <a:lnTo>
                  <a:pt x="475342" y="365525"/>
                </a:lnTo>
                <a:lnTo>
                  <a:pt x="49104" y="919819"/>
                </a:lnTo>
                <a:lnTo>
                  <a:pt x="0" y="882059"/>
                </a:lnTo>
                <a:lnTo>
                  <a:pt x="0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8726E06C-F70E-4675-A62A-E180DCDA61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213485"/>
            <a:ext cx="9886268" cy="963793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5500">
                <a:solidFill>
                  <a:schemeClr val="tx2"/>
                </a:solidFill>
              </a:defRPr>
            </a:lvl1pPr>
          </a:lstStyle>
          <a:p>
            <a:r>
              <a:rPr lang="sv-SE"/>
              <a:t>Titel på presentation</a:t>
            </a:r>
          </a:p>
        </p:txBody>
      </p:sp>
      <p:sp>
        <p:nvSpPr>
          <p:cNvPr id="120" name="Frihandsfigur: Form 119">
            <a:extLst>
              <a:ext uri="{FF2B5EF4-FFF2-40B4-BE49-F238E27FC236}">
                <a16:creationId xmlns:a16="http://schemas.microsoft.com/office/drawing/2014/main" id="{82137259-13FD-29F8-729A-AC2468C6217E}"/>
              </a:ext>
            </a:extLst>
          </p:cNvPr>
          <p:cNvSpPr/>
          <p:nvPr userDrawn="1"/>
        </p:nvSpPr>
        <p:spPr>
          <a:xfrm>
            <a:off x="1" y="5545486"/>
            <a:ext cx="1392147" cy="1312514"/>
          </a:xfrm>
          <a:custGeom>
            <a:avLst/>
            <a:gdLst>
              <a:gd name="connsiteX0" fmla="*/ 965439 w 1392147"/>
              <a:gd name="connsiteY0" fmla="*/ 0 h 1312514"/>
              <a:gd name="connsiteX1" fmla="*/ 1392147 w 1392147"/>
              <a:gd name="connsiteY1" fmla="*/ 1312514 h 1312514"/>
              <a:gd name="connsiteX2" fmla="*/ 0 w 1392147"/>
              <a:gd name="connsiteY2" fmla="*/ 1312514 h 1312514"/>
              <a:gd name="connsiteX3" fmla="*/ 0 w 1392147"/>
              <a:gd name="connsiteY3" fmla="*/ 313872 h 1312514"/>
              <a:gd name="connsiteX4" fmla="*/ 965439 w 1392147"/>
              <a:gd name="connsiteY4" fmla="*/ 0 h 131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2147" h="1312514">
                <a:moveTo>
                  <a:pt x="965439" y="0"/>
                </a:moveTo>
                <a:lnTo>
                  <a:pt x="1392147" y="1312514"/>
                </a:lnTo>
                <a:lnTo>
                  <a:pt x="0" y="1312514"/>
                </a:lnTo>
                <a:lnTo>
                  <a:pt x="0" y="313872"/>
                </a:lnTo>
                <a:lnTo>
                  <a:pt x="965439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sp>
        <p:nvSpPr>
          <p:cNvPr id="123" name="Frihandsfigur: Form 122">
            <a:extLst>
              <a:ext uri="{FF2B5EF4-FFF2-40B4-BE49-F238E27FC236}">
                <a16:creationId xmlns:a16="http://schemas.microsoft.com/office/drawing/2014/main" id="{D7A6562B-A696-4A1B-814E-A224AF9F6679}"/>
              </a:ext>
            </a:extLst>
          </p:cNvPr>
          <p:cNvSpPr/>
          <p:nvPr userDrawn="1"/>
        </p:nvSpPr>
        <p:spPr>
          <a:xfrm>
            <a:off x="10159007" y="679876"/>
            <a:ext cx="51098" cy="82524"/>
          </a:xfrm>
          <a:custGeom>
            <a:avLst/>
            <a:gdLst>
              <a:gd name="connsiteX0" fmla="*/ 51098 w 51098"/>
              <a:gd name="connsiteY0" fmla="*/ 0 h 82524"/>
              <a:gd name="connsiteX1" fmla="*/ 32121 w 51098"/>
              <a:gd name="connsiteY1" fmla="*/ 82524 h 82524"/>
              <a:gd name="connsiteX2" fmla="*/ 0 w 51098"/>
              <a:gd name="connsiteY2" fmla="*/ 33437 h 82524"/>
              <a:gd name="connsiteX3" fmla="*/ 51098 w 51098"/>
              <a:gd name="connsiteY3" fmla="*/ 0 h 82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98" h="82524">
                <a:moveTo>
                  <a:pt x="51098" y="0"/>
                </a:moveTo>
                <a:lnTo>
                  <a:pt x="32121" y="82524"/>
                </a:lnTo>
                <a:lnTo>
                  <a:pt x="0" y="33437"/>
                </a:lnTo>
                <a:lnTo>
                  <a:pt x="51098" y="0"/>
                </a:lnTo>
                <a:close/>
              </a:path>
            </a:pathLst>
          </a:custGeom>
          <a:solidFill>
            <a:srgbClr val="FCCC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F44D553-D63B-CF4B-BF61-AA393AD80F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6057" y="1275440"/>
            <a:ext cx="2510241" cy="198177"/>
          </a:xfrm>
          <a:prstGeom prst="rect">
            <a:avLst/>
          </a:prstGeom>
        </p:spPr>
      </p:pic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2C9CF9B4-34BE-A95D-21FA-6B5FD4C005E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837650" y="1380656"/>
            <a:ext cx="7584680" cy="4991116"/>
          </a:xfrm>
          <a:custGeom>
            <a:avLst/>
            <a:gdLst>
              <a:gd name="connsiteX0" fmla="*/ 7584680 w 7584680"/>
              <a:gd name="connsiteY0" fmla="*/ 0 h 4991116"/>
              <a:gd name="connsiteX1" fmla="*/ 7584680 w 7584680"/>
              <a:gd name="connsiteY1" fmla="*/ 4991116 h 4991116"/>
              <a:gd name="connsiteX2" fmla="*/ 376792 w 7584680"/>
              <a:gd name="connsiteY2" fmla="*/ 4991116 h 4991116"/>
              <a:gd name="connsiteX3" fmla="*/ 0 w 7584680"/>
              <a:gd name="connsiteY3" fmla="*/ 659812 h 499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84680" h="4991116">
                <a:moveTo>
                  <a:pt x="7584680" y="0"/>
                </a:moveTo>
                <a:lnTo>
                  <a:pt x="7584680" y="4991116"/>
                </a:lnTo>
                <a:lnTo>
                  <a:pt x="376792" y="4991116"/>
                </a:lnTo>
                <a:lnTo>
                  <a:pt x="0" y="6598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80472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2" orient="horz" pos="216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sida med bildbakgr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Frihandsfigur: Form 87">
            <a:extLst>
              <a:ext uri="{FF2B5EF4-FFF2-40B4-BE49-F238E27FC236}">
                <a16:creationId xmlns:a16="http://schemas.microsoft.com/office/drawing/2014/main" id="{CE8CE297-9359-3796-7BE4-20B5946EF86C}"/>
              </a:ext>
            </a:extLst>
          </p:cNvPr>
          <p:cNvSpPr/>
          <p:nvPr userDrawn="1"/>
        </p:nvSpPr>
        <p:spPr>
          <a:xfrm>
            <a:off x="2221179" y="-5834"/>
            <a:ext cx="2893338" cy="2566016"/>
          </a:xfrm>
          <a:custGeom>
            <a:avLst/>
            <a:gdLst>
              <a:gd name="connsiteX0" fmla="*/ 850108 w 2893338"/>
              <a:gd name="connsiteY0" fmla="*/ 0 h 2566016"/>
              <a:gd name="connsiteX1" fmla="*/ 1622304 w 2893338"/>
              <a:gd name="connsiteY1" fmla="*/ 0 h 2566016"/>
              <a:gd name="connsiteX2" fmla="*/ 2893338 w 2893338"/>
              <a:gd name="connsiteY2" fmla="*/ 704112 h 2566016"/>
              <a:gd name="connsiteX3" fmla="*/ 1861903 w 2893338"/>
              <a:gd name="connsiteY3" fmla="*/ 2566016 h 2566016"/>
              <a:gd name="connsiteX4" fmla="*/ 0 w 2893338"/>
              <a:gd name="connsiteY4" fmla="*/ 1534581 h 2566016"/>
              <a:gd name="connsiteX5" fmla="*/ 850108 w 2893338"/>
              <a:gd name="connsiteY5" fmla="*/ 0 h 256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3338" h="2566016">
                <a:moveTo>
                  <a:pt x="850108" y="0"/>
                </a:moveTo>
                <a:lnTo>
                  <a:pt x="1622304" y="0"/>
                </a:lnTo>
                <a:lnTo>
                  <a:pt x="2893338" y="704112"/>
                </a:lnTo>
                <a:lnTo>
                  <a:pt x="1861903" y="2566016"/>
                </a:lnTo>
                <a:lnTo>
                  <a:pt x="0" y="1534581"/>
                </a:lnTo>
                <a:lnTo>
                  <a:pt x="850108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1F0765A7-A935-585D-D1AF-4BD434773276}"/>
              </a:ext>
            </a:extLst>
          </p:cNvPr>
          <p:cNvSpPr/>
          <p:nvPr userDrawn="1"/>
        </p:nvSpPr>
        <p:spPr>
          <a:xfrm rot="530247">
            <a:off x="4908875" y="483263"/>
            <a:ext cx="2807759" cy="2807759"/>
          </a:xfrm>
          <a:prstGeom prst="rect">
            <a:avLst/>
          </a:pr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9F2923F6-84D9-EE29-EA53-4C956EF5F957}"/>
              </a:ext>
            </a:extLst>
          </p:cNvPr>
          <p:cNvSpPr>
            <a:spLocks noChangeAspect="1"/>
          </p:cNvSpPr>
          <p:nvPr userDrawn="1"/>
        </p:nvSpPr>
        <p:spPr>
          <a:xfrm rot="20042140">
            <a:off x="8028500" y="1100623"/>
            <a:ext cx="1404000" cy="1404000"/>
          </a:xfrm>
          <a:prstGeom prst="rect">
            <a:avLst/>
          </a:pr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A8784356-4049-B462-4318-B448D9C2BA01}"/>
              </a:ext>
            </a:extLst>
          </p:cNvPr>
          <p:cNvSpPr/>
          <p:nvPr userDrawn="1"/>
        </p:nvSpPr>
        <p:spPr>
          <a:xfrm>
            <a:off x="0" y="1312514"/>
            <a:ext cx="12192000" cy="5545487"/>
          </a:xfrm>
          <a:custGeom>
            <a:avLst/>
            <a:gdLst>
              <a:gd name="connsiteX0" fmla="*/ 12192000 w 12192000"/>
              <a:gd name="connsiteY0" fmla="*/ 0 h 5545487"/>
              <a:gd name="connsiteX1" fmla="*/ 12192000 w 12192000"/>
              <a:gd name="connsiteY1" fmla="*/ 5545487 h 5545487"/>
              <a:gd name="connsiteX2" fmla="*/ 1 w 12192000"/>
              <a:gd name="connsiteY2" fmla="*/ 5545487 h 5545487"/>
              <a:gd name="connsiteX3" fmla="*/ 0 w 12192000"/>
              <a:gd name="connsiteY3" fmla="*/ 5545455 h 5545487"/>
              <a:gd name="connsiteX4" fmla="*/ 0 w 12192000"/>
              <a:gd name="connsiteY4" fmla="*/ 1060615 h 5545487"/>
              <a:gd name="connsiteX5" fmla="*/ 12192000 w 12192000"/>
              <a:gd name="connsiteY5" fmla="*/ 0 h 55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545487">
                <a:moveTo>
                  <a:pt x="12192000" y="0"/>
                </a:moveTo>
                <a:lnTo>
                  <a:pt x="12192000" y="5545487"/>
                </a:lnTo>
                <a:lnTo>
                  <a:pt x="1" y="5545487"/>
                </a:lnTo>
                <a:lnTo>
                  <a:pt x="0" y="5545455"/>
                </a:lnTo>
                <a:lnTo>
                  <a:pt x="0" y="1060615"/>
                </a:lnTo>
                <a:lnTo>
                  <a:pt x="12192000" y="0"/>
                </a:lnTo>
                <a:close/>
              </a:path>
            </a:pathLst>
          </a:custGeom>
          <a:solidFill>
            <a:srgbClr val="A7D8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24" name="Frihandsfigur: Form 123">
            <a:extLst>
              <a:ext uri="{FF2B5EF4-FFF2-40B4-BE49-F238E27FC236}">
                <a16:creationId xmlns:a16="http://schemas.microsoft.com/office/drawing/2014/main" id="{22904E81-39D0-AD4E-1643-58A7509B13FB}"/>
              </a:ext>
            </a:extLst>
          </p:cNvPr>
          <p:cNvSpPr/>
          <p:nvPr userDrawn="1"/>
        </p:nvSpPr>
        <p:spPr>
          <a:xfrm>
            <a:off x="10191128" y="-5832"/>
            <a:ext cx="2007893" cy="2500211"/>
          </a:xfrm>
          <a:custGeom>
            <a:avLst/>
            <a:gdLst>
              <a:gd name="connsiteX0" fmla="*/ 1066863 w 2007893"/>
              <a:gd name="connsiteY0" fmla="*/ 0 h 2500211"/>
              <a:gd name="connsiteX1" fmla="*/ 2007893 w 2007893"/>
              <a:gd name="connsiteY1" fmla="*/ 0 h 2500211"/>
              <a:gd name="connsiteX2" fmla="*/ 2007893 w 2007893"/>
              <a:gd name="connsiteY2" fmla="*/ 1927941 h 2500211"/>
              <a:gd name="connsiteX3" fmla="*/ 1133362 w 2007893"/>
              <a:gd name="connsiteY3" fmla="*/ 2500211 h 2500211"/>
              <a:gd name="connsiteX4" fmla="*/ 0 w 2007893"/>
              <a:gd name="connsiteY4" fmla="*/ 768234 h 2500211"/>
              <a:gd name="connsiteX5" fmla="*/ 18977 w 2007893"/>
              <a:gd name="connsiteY5" fmla="*/ 685710 h 2500211"/>
              <a:gd name="connsiteX6" fmla="*/ 692517 w 2007893"/>
              <a:gd name="connsiteY6" fmla="*/ 244963 h 2500211"/>
              <a:gd name="connsiteX7" fmla="*/ 754993 w 2007893"/>
              <a:gd name="connsiteY7" fmla="*/ 298216 h 2500211"/>
              <a:gd name="connsiteX8" fmla="*/ 936437 w 2007893"/>
              <a:gd name="connsiteY8" fmla="*/ 85347 h 2500211"/>
              <a:gd name="connsiteX9" fmla="*/ 1066863 w 2007893"/>
              <a:gd name="connsiteY9" fmla="*/ 0 h 2500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7893" h="2500211">
                <a:moveTo>
                  <a:pt x="1066863" y="0"/>
                </a:moveTo>
                <a:lnTo>
                  <a:pt x="2007893" y="0"/>
                </a:lnTo>
                <a:lnTo>
                  <a:pt x="2007893" y="1927941"/>
                </a:lnTo>
                <a:lnTo>
                  <a:pt x="1133362" y="2500211"/>
                </a:lnTo>
                <a:lnTo>
                  <a:pt x="0" y="768234"/>
                </a:lnTo>
                <a:lnTo>
                  <a:pt x="18977" y="685710"/>
                </a:lnTo>
                <a:lnTo>
                  <a:pt x="692517" y="244963"/>
                </a:lnTo>
                <a:lnTo>
                  <a:pt x="754993" y="298216"/>
                </a:lnTo>
                <a:lnTo>
                  <a:pt x="936437" y="85347"/>
                </a:lnTo>
                <a:lnTo>
                  <a:pt x="1066863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6128DF0B-EEDF-7037-C780-63ECDA71A5FF}"/>
              </a:ext>
            </a:extLst>
          </p:cNvPr>
          <p:cNvSpPr>
            <a:spLocks noChangeAspect="1"/>
          </p:cNvSpPr>
          <p:nvPr userDrawn="1"/>
        </p:nvSpPr>
        <p:spPr>
          <a:xfrm rot="789277">
            <a:off x="1397216" y="5900975"/>
            <a:ext cx="699228" cy="699228"/>
          </a:xfrm>
          <a:prstGeom prst="rect">
            <a:avLst/>
          </a:pr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5" name="Frihandsfigur: Form 114">
            <a:extLst>
              <a:ext uri="{FF2B5EF4-FFF2-40B4-BE49-F238E27FC236}">
                <a16:creationId xmlns:a16="http://schemas.microsoft.com/office/drawing/2014/main" id="{5F3FD819-43DD-347D-D122-8A74AF31CDCC}"/>
              </a:ext>
            </a:extLst>
          </p:cNvPr>
          <p:cNvSpPr>
            <a:spLocks noChangeAspect="1"/>
          </p:cNvSpPr>
          <p:nvPr userDrawn="1"/>
        </p:nvSpPr>
        <p:spPr>
          <a:xfrm rot="1237111">
            <a:off x="73126" y="892371"/>
            <a:ext cx="1404000" cy="1404000"/>
          </a:xfrm>
          <a:custGeom>
            <a:avLst/>
            <a:gdLst>
              <a:gd name="connsiteX0" fmla="*/ 0 w 1404000"/>
              <a:gd name="connsiteY0" fmla="*/ 0 h 1404000"/>
              <a:gd name="connsiteX1" fmla="*/ 1404000 w 1404000"/>
              <a:gd name="connsiteY1" fmla="*/ 0 h 1404000"/>
              <a:gd name="connsiteX2" fmla="*/ 1404000 w 1404000"/>
              <a:gd name="connsiteY2" fmla="*/ 1404000 h 1404000"/>
              <a:gd name="connsiteX3" fmla="*/ 137949 w 1404000"/>
              <a:gd name="connsiteY3" fmla="*/ 1404000 h 1404000"/>
              <a:gd name="connsiteX4" fmla="*/ 0 w 1404000"/>
              <a:gd name="connsiteY4" fmla="*/ 1037352 h 1404000"/>
              <a:gd name="connsiteX5" fmla="*/ 0 w 1404000"/>
              <a:gd name="connsiteY5" fmla="*/ 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4000" h="1404000">
                <a:moveTo>
                  <a:pt x="0" y="0"/>
                </a:moveTo>
                <a:lnTo>
                  <a:pt x="1404000" y="0"/>
                </a:lnTo>
                <a:lnTo>
                  <a:pt x="1404000" y="1404000"/>
                </a:lnTo>
                <a:lnTo>
                  <a:pt x="137949" y="1404000"/>
                </a:lnTo>
                <a:lnTo>
                  <a:pt x="0" y="1037352"/>
                </a:lnTo>
                <a:lnTo>
                  <a:pt x="0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1" name="Frihandsfigur: Form 110">
            <a:extLst>
              <a:ext uri="{FF2B5EF4-FFF2-40B4-BE49-F238E27FC236}">
                <a16:creationId xmlns:a16="http://schemas.microsoft.com/office/drawing/2014/main" id="{869F78E1-3031-FA22-8E6A-4EFF57D01ADB}"/>
              </a:ext>
            </a:extLst>
          </p:cNvPr>
          <p:cNvSpPr/>
          <p:nvPr userDrawn="1"/>
        </p:nvSpPr>
        <p:spPr>
          <a:xfrm>
            <a:off x="10596257" y="-5834"/>
            <a:ext cx="604057" cy="298216"/>
          </a:xfrm>
          <a:custGeom>
            <a:avLst/>
            <a:gdLst>
              <a:gd name="connsiteX0" fmla="*/ 0 w 604057"/>
              <a:gd name="connsiteY0" fmla="*/ 0 h 298216"/>
              <a:gd name="connsiteX1" fmla="*/ 604057 w 604057"/>
              <a:gd name="connsiteY1" fmla="*/ 0 h 298216"/>
              <a:gd name="connsiteX2" fmla="*/ 531309 w 604057"/>
              <a:gd name="connsiteY2" fmla="*/ 85347 h 298216"/>
              <a:gd name="connsiteX3" fmla="*/ 531307 w 604057"/>
              <a:gd name="connsiteY3" fmla="*/ 85349 h 298216"/>
              <a:gd name="connsiteX4" fmla="*/ 349864 w 604057"/>
              <a:gd name="connsiteY4" fmla="*/ 298216 h 298216"/>
              <a:gd name="connsiteX5" fmla="*/ 287388 w 604057"/>
              <a:gd name="connsiteY5" fmla="*/ 244963 h 298216"/>
              <a:gd name="connsiteX6" fmla="*/ 287389 w 604057"/>
              <a:gd name="connsiteY6" fmla="*/ 244963 h 29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4057" h="298216">
                <a:moveTo>
                  <a:pt x="0" y="0"/>
                </a:moveTo>
                <a:lnTo>
                  <a:pt x="604057" y="0"/>
                </a:lnTo>
                <a:lnTo>
                  <a:pt x="531309" y="85347"/>
                </a:lnTo>
                <a:lnTo>
                  <a:pt x="531307" y="85349"/>
                </a:lnTo>
                <a:lnTo>
                  <a:pt x="349864" y="298216"/>
                </a:lnTo>
                <a:lnTo>
                  <a:pt x="287388" y="244963"/>
                </a:lnTo>
                <a:lnTo>
                  <a:pt x="287389" y="244963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90" name="Frihandsfigur: Form 89">
            <a:extLst>
              <a:ext uri="{FF2B5EF4-FFF2-40B4-BE49-F238E27FC236}">
                <a16:creationId xmlns:a16="http://schemas.microsoft.com/office/drawing/2014/main" id="{1054CC82-9031-2453-9D33-70EAD6F43EA5}"/>
              </a:ext>
            </a:extLst>
          </p:cNvPr>
          <p:cNvSpPr/>
          <p:nvPr userDrawn="1"/>
        </p:nvSpPr>
        <p:spPr>
          <a:xfrm>
            <a:off x="0" y="-5833"/>
            <a:ext cx="1648256" cy="837071"/>
          </a:xfrm>
          <a:custGeom>
            <a:avLst/>
            <a:gdLst>
              <a:gd name="connsiteX0" fmla="*/ 0 w 1648256"/>
              <a:gd name="connsiteY0" fmla="*/ 0 h 837071"/>
              <a:gd name="connsiteX1" fmla="*/ 1543389 w 1648256"/>
              <a:gd name="connsiteY1" fmla="*/ 0 h 837071"/>
              <a:gd name="connsiteX2" fmla="*/ 1648256 w 1648256"/>
              <a:gd name="connsiteY2" fmla="*/ 370328 h 837071"/>
              <a:gd name="connsiteX3" fmla="*/ 0 w 1648256"/>
              <a:gd name="connsiteY3" fmla="*/ 837071 h 837071"/>
              <a:gd name="connsiteX4" fmla="*/ 0 w 1648256"/>
              <a:gd name="connsiteY4" fmla="*/ 0 h 83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8256" h="837071">
                <a:moveTo>
                  <a:pt x="0" y="0"/>
                </a:moveTo>
                <a:lnTo>
                  <a:pt x="1543389" y="0"/>
                </a:lnTo>
                <a:lnTo>
                  <a:pt x="1648256" y="370328"/>
                </a:lnTo>
                <a:lnTo>
                  <a:pt x="0" y="837071"/>
                </a:lnTo>
                <a:lnTo>
                  <a:pt x="0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9" name="Frihandsfigur: Form 88">
            <a:extLst>
              <a:ext uri="{FF2B5EF4-FFF2-40B4-BE49-F238E27FC236}">
                <a16:creationId xmlns:a16="http://schemas.microsoft.com/office/drawing/2014/main" id="{A0BED74C-561D-CE82-6B36-C4EDCCD485AD}"/>
              </a:ext>
            </a:extLst>
          </p:cNvPr>
          <p:cNvSpPr/>
          <p:nvPr userDrawn="1"/>
        </p:nvSpPr>
        <p:spPr>
          <a:xfrm>
            <a:off x="1961760" y="-5833"/>
            <a:ext cx="787942" cy="723551"/>
          </a:xfrm>
          <a:custGeom>
            <a:avLst/>
            <a:gdLst>
              <a:gd name="connsiteX0" fmla="*/ 86377 w 787942"/>
              <a:gd name="connsiteY0" fmla="*/ 0 h 723551"/>
              <a:gd name="connsiteX1" fmla="*/ 563621 w 787942"/>
              <a:gd name="connsiteY1" fmla="*/ 0 h 723551"/>
              <a:gd name="connsiteX2" fmla="*/ 787942 w 787942"/>
              <a:gd name="connsiteY2" fmla="*/ 30838 h 723551"/>
              <a:gd name="connsiteX3" fmla="*/ 692713 w 787942"/>
              <a:gd name="connsiteY3" fmla="*/ 723551 h 723551"/>
              <a:gd name="connsiteX4" fmla="*/ 0 w 787942"/>
              <a:gd name="connsiteY4" fmla="*/ 628322 h 723551"/>
              <a:gd name="connsiteX5" fmla="*/ 86377 w 787942"/>
              <a:gd name="connsiteY5" fmla="*/ 0 h 72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7942" h="723551">
                <a:moveTo>
                  <a:pt x="86377" y="0"/>
                </a:moveTo>
                <a:lnTo>
                  <a:pt x="563621" y="0"/>
                </a:lnTo>
                <a:lnTo>
                  <a:pt x="787942" y="30838"/>
                </a:lnTo>
                <a:lnTo>
                  <a:pt x="692713" y="723551"/>
                </a:lnTo>
                <a:lnTo>
                  <a:pt x="0" y="628322"/>
                </a:lnTo>
                <a:lnTo>
                  <a:pt x="86377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7" name="Frihandsfigur: Form 86">
            <a:extLst>
              <a:ext uri="{FF2B5EF4-FFF2-40B4-BE49-F238E27FC236}">
                <a16:creationId xmlns:a16="http://schemas.microsoft.com/office/drawing/2014/main" id="{CB664242-1007-DA4D-409C-9200F070381D}"/>
              </a:ext>
            </a:extLst>
          </p:cNvPr>
          <p:cNvSpPr/>
          <p:nvPr userDrawn="1"/>
        </p:nvSpPr>
        <p:spPr>
          <a:xfrm>
            <a:off x="5571534" y="-5834"/>
            <a:ext cx="788032" cy="378752"/>
          </a:xfrm>
          <a:custGeom>
            <a:avLst/>
            <a:gdLst>
              <a:gd name="connsiteX0" fmla="*/ 0 w 788032"/>
              <a:gd name="connsiteY0" fmla="*/ 0 h 378752"/>
              <a:gd name="connsiteX1" fmla="*/ 788032 w 788032"/>
              <a:gd name="connsiteY1" fmla="*/ 0 h 378752"/>
              <a:gd name="connsiteX2" fmla="*/ 285410 w 788032"/>
              <a:gd name="connsiteY2" fmla="*/ 378752 h 378752"/>
              <a:gd name="connsiteX3" fmla="*/ 0 w 788032"/>
              <a:gd name="connsiteY3" fmla="*/ 0 h 37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032" h="378752">
                <a:moveTo>
                  <a:pt x="0" y="0"/>
                </a:moveTo>
                <a:lnTo>
                  <a:pt x="788032" y="0"/>
                </a:lnTo>
                <a:lnTo>
                  <a:pt x="285410" y="378752"/>
                </a:lnTo>
                <a:lnTo>
                  <a:pt x="0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6" name="Frihandsfigur: Form 85">
            <a:extLst>
              <a:ext uri="{FF2B5EF4-FFF2-40B4-BE49-F238E27FC236}">
                <a16:creationId xmlns:a16="http://schemas.microsoft.com/office/drawing/2014/main" id="{91257128-1C7F-8927-BB9C-6BCC0299E7D0}"/>
              </a:ext>
            </a:extLst>
          </p:cNvPr>
          <p:cNvSpPr/>
          <p:nvPr userDrawn="1"/>
        </p:nvSpPr>
        <p:spPr>
          <a:xfrm>
            <a:off x="6701306" y="-5833"/>
            <a:ext cx="833961" cy="547485"/>
          </a:xfrm>
          <a:custGeom>
            <a:avLst/>
            <a:gdLst>
              <a:gd name="connsiteX0" fmla="*/ 0 w 833961"/>
              <a:gd name="connsiteY0" fmla="*/ 0 h 547485"/>
              <a:gd name="connsiteX1" fmla="*/ 730003 w 833961"/>
              <a:gd name="connsiteY1" fmla="*/ 0 h 547485"/>
              <a:gd name="connsiteX2" fmla="*/ 833961 w 833961"/>
              <a:gd name="connsiteY2" fmla="*/ 346602 h 547485"/>
              <a:gd name="connsiteX3" fmla="*/ 164210 w 833961"/>
              <a:gd name="connsiteY3" fmla="*/ 547485 h 547485"/>
              <a:gd name="connsiteX4" fmla="*/ 0 w 833961"/>
              <a:gd name="connsiteY4" fmla="*/ 0 h 54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3961" h="547485">
                <a:moveTo>
                  <a:pt x="0" y="0"/>
                </a:moveTo>
                <a:lnTo>
                  <a:pt x="730003" y="0"/>
                </a:lnTo>
                <a:lnTo>
                  <a:pt x="833961" y="346602"/>
                </a:lnTo>
                <a:lnTo>
                  <a:pt x="164210" y="547485"/>
                </a:lnTo>
                <a:lnTo>
                  <a:pt x="0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5" name="Frihandsfigur: Form 84">
            <a:extLst>
              <a:ext uri="{FF2B5EF4-FFF2-40B4-BE49-F238E27FC236}">
                <a16:creationId xmlns:a16="http://schemas.microsoft.com/office/drawing/2014/main" id="{A20E2FC7-1047-D050-0D28-4BA3557EE7F8}"/>
              </a:ext>
            </a:extLst>
          </p:cNvPr>
          <p:cNvSpPr/>
          <p:nvPr userDrawn="1"/>
        </p:nvSpPr>
        <p:spPr>
          <a:xfrm>
            <a:off x="7732959" y="-5833"/>
            <a:ext cx="865013" cy="426883"/>
          </a:xfrm>
          <a:custGeom>
            <a:avLst/>
            <a:gdLst>
              <a:gd name="connsiteX0" fmla="*/ 0 w 865013"/>
              <a:gd name="connsiteY0" fmla="*/ 0 h 426883"/>
              <a:gd name="connsiteX1" fmla="*/ 865013 w 865013"/>
              <a:gd name="connsiteY1" fmla="*/ 0 h 426883"/>
              <a:gd name="connsiteX2" fmla="*/ 502026 w 865013"/>
              <a:gd name="connsiteY2" fmla="*/ 426883 h 426883"/>
              <a:gd name="connsiteX3" fmla="*/ 0 w 865013"/>
              <a:gd name="connsiteY3" fmla="*/ 0 h 42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5013" h="426883">
                <a:moveTo>
                  <a:pt x="0" y="0"/>
                </a:moveTo>
                <a:lnTo>
                  <a:pt x="865013" y="0"/>
                </a:lnTo>
                <a:lnTo>
                  <a:pt x="502026" y="426883"/>
                </a:lnTo>
                <a:lnTo>
                  <a:pt x="0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4" name="Frihandsfigur: Form 83">
            <a:extLst>
              <a:ext uri="{FF2B5EF4-FFF2-40B4-BE49-F238E27FC236}">
                <a16:creationId xmlns:a16="http://schemas.microsoft.com/office/drawing/2014/main" id="{9BAAE447-488E-7721-529E-7A60D26C7616}"/>
              </a:ext>
            </a:extLst>
          </p:cNvPr>
          <p:cNvSpPr/>
          <p:nvPr userDrawn="1"/>
        </p:nvSpPr>
        <p:spPr>
          <a:xfrm>
            <a:off x="8741873" y="-5833"/>
            <a:ext cx="1625915" cy="1120333"/>
          </a:xfrm>
          <a:custGeom>
            <a:avLst/>
            <a:gdLst>
              <a:gd name="connsiteX0" fmla="*/ 185272 w 1625915"/>
              <a:gd name="connsiteY0" fmla="*/ 0 h 1120333"/>
              <a:gd name="connsiteX1" fmla="*/ 1625915 w 1625915"/>
              <a:gd name="connsiteY1" fmla="*/ 0 h 1120333"/>
              <a:gd name="connsiteX2" fmla="*/ 1468233 w 1625915"/>
              <a:gd name="connsiteY2" fmla="*/ 685710 h 1120333"/>
              <a:gd name="connsiteX3" fmla="*/ 1417135 w 1625915"/>
              <a:gd name="connsiteY3" fmla="*/ 719147 h 1120333"/>
              <a:gd name="connsiteX4" fmla="*/ 1449256 w 1625915"/>
              <a:gd name="connsiteY4" fmla="*/ 768234 h 1120333"/>
              <a:gd name="connsiteX5" fmla="*/ 1368289 w 1625915"/>
              <a:gd name="connsiteY5" fmla="*/ 1120333 h 1120333"/>
              <a:gd name="connsiteX6" fmla="*/ 0 w 1625915"/>
              <a:gd name="connsiteY6" fmla="*/ 805688 h 1120333"/>
              <a:gd name="connsiteX7" fmla="*/ 185272 w 1625915"/>
              <a:gd name="connsiteY7" fmla="*/ 0 h 112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25915" h="1120333">
                <a:moveTo>
                  <a:pt x="185272" y="0"/>
                </a:moveTo>
                <a:lnTo>
                  <a:pt x="1625915" y="0"/>
                </a:lnTo>
                <a:lnTo>
                  <a:pt x="1468233" y="685710"/>
                </a:lnTo>
                <a:lnTo>
                  <a:pt x="1417135" y="719147"/>
                </a:lnTo>
                <a:lnTo>
                  <a:pt x="1449256" y="768234"/>
                </a:lnTo>
                <a:lnTo>
                  <a:pt x="1368289" y="1120333"/>
                </a:lnTo>
                <a:lnTo>
                  <a:pt x="0" y="805688"/>
                </a:lnTo>
                <a:lnTo>
                  <a:pt x="185272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81" name="Frihandsfigur: Form 80">
            <a:extLst>
              <a:ext uri="{FF2B5EF4-FFF2-40B4-BE49-F238E27FC236}">
                <a16:creationId xmlns:a16="http://schemas.microsoft.com/office/drawing/2014/main" id="{AFEF2C1A-E234-5EF4-E3DB-7F161B294251}"/>
              </a:ext>
            </a:extLst>
          </p:cNvPr>
          <p:cNvSpPr/>
          <p:nvPr userDrawn="1"/>
        </p:nvSpPr>
        <p:spPr>
          <a:xfrm>
            <a:off x="0" y="2129998"/>
            <a:ext cx="475342" cy="919819"/>
          </a:xfrm>
          <a:custGeom>
            <a:avLst/>
            <a:gdLst>
              <a:gd name="connsiteX0" fmla="*/ 0 w 475342"/>
              <a:gd name="connsiteY0" fmla="*/ 0 h 919819"/>
              <a:gd name="connsiteX1" fmla="*/ 475342 w 475342"/>
              <a:gd name="connsiteY1" fmla="*/ 365525 h 919819"/>
              <a:gd name="connsiteX2" fmla="*/ 49104 w 475342"/>
              <a:gd name="connsiteY2" fmla="*/ 919819 h 919819"/>
              <a:gd name="connsiteX3" fmla="*/ 0 w 475342"/>
              <a:gd name="connsiteY3" fmla="*/ 882059 h 919819"/>
              <a:gd name="connsiteX4" fmla="*/ 0 w 475342"/>
              <a:gd name="connsiteY4" fmla="*/ 0 h 91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342" h="919819">
                <a:moveTo>
                  <a:pt x="0" y="0"/>
                </a:moveTo>
                <a:lnTo>
                  <a:pt x="475342" y="365525"/>
                </a:lnTo>
                <a:lnTo>
                  <a:pt x="49104" y="919819"/>
                </a:lnTo>
                <a:lnTo>
                  <a:pt x="0" y="882059"/>
                </a:lnTo>
                <a:lnTo>
                  <a:pt x="0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8726E06C-F70E-4675-A62A-E180DCDA61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2927067"/>
            <a:ext cx="9886268" cy="963793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5500">
                <a:solidFill>
                  <a:schemeClr val="tx2"/>
                </a:solidFill>
              </a:defRPr>
            </a:lvl1pPr>
          </a:lstStyle>
          <a:p>
            <a:r>
              <a:rPr lang="sv-SE"/>
              <a:t>Titel på presentation</a:t>
            </a:r>
          </a:p>
        </p:txBody>
      </p:sp>
      <p:sp>
        <p:nvSpPr>
          <p:cNvPr id="120" name="Frihandsfigur: Form 119">
            <a:extLst>
              <a:ext uri="{FF2B5EF4-FFF2-40B4-BE49-F238E27FC236}">
                <a16:creationId xmlns:a16="http://schemas.microsoft.com/office/drawing/2014/main" id="{82137259-13FD-29F8-729A-AC2468C6217E}"/>
              </a:ext>
            </a:extLst>
          </p:cNvPr>
          <p:cNvSpPr/>
          <p:nvPr userDrawn="1"/>
        </p:nvSpPr>
        <p:spPr>
          <a:xfrm>
            <a:off x="1" y="5545486"/>
            <a:ext cx="1392147" cy="1312514"/>
          </a:xfrm>
          <a:custGeom>
            <a:avLst/>
            <a:gdLst>
              <a:gd name="connsiteX0" fmla="*/ 965439 w 1392147"/>
              <a:gd name="connsiteY0" fmla="*/ 0 h 1312514"/>
              <a:gd name="connsiteX1" fmla="*/ 1392147 w 1392147"/>
              <a:gd name="connsiteY1" fmla="*/ 1312514 h 1312514"/>
              <a:gd name="connsiteX2" fmla="*/ 0 w 1392147"/>
              <a:gd name="connsiteY2" fmla="*/ 1312514 h 1312514"/>
              <a:gd name="connsiteX3" fmla="*/ 0 w 1392147"/>
              <a:gd name="connsiteY3" fmla="*/ 313872 h 1312514"/>
              <a:gd name="connsiteX4" fmla="*/ 965439 w 1392147"/>
              <a:gd name="connsiteY4" fmla="*/ 0 h 131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2147" h="1312514">
                <a:moveTo>
                  <a:pt x="965439" y="0"/>
                </a:moveTo>
                <a:lnTo>
                  <a:pt x="1392147" y="1312514"/>
                </a:lnTo>
                <a:lnTo>
                  <a:pt x="0" y="1312514"/>
                </a:lnTo>
                <a:lnTo>
                  <a:pt x="0" y="313872"/>
                </a:lnTo>
                <a:lnTo>
                  <a:pt x="965439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sp>
        <p:nvSpPr>
          <p:cNvPr id="123" name="Frihandsfigur: Form 122">
            <a:extLst>
              <a:ext uri="{FF2B5EF4-FFF2-40B4-BE49-F238E27FC236}">
                <a16:creationId xmlns:a16="http://schemas.microsoft.com/office/drawing/2014/main" id="{D7A6562B-A696-4A1B-814E-A224AF9F6679}"/>
              </a:ext>
            </a:extLst>
          </p:cNvPr>
          <p:cNvSpPr/>
          <p:nvPr userDrawn="1"/>
        </p:nvSpPr>
        <p:spPr>
          <a:xfrm>
            <a:off x="10159007" y="679876"/>
            <a:ext cx="51098" cy="82524"/>
          </a:xfrm>
          <a:custGeom>
            <a:avLst/>
            <a:gdLst>
              <a:gd name="connsiteX0" fmla="*/ 51098 w 51098"/>
              <a:gd name="connsiteY0" fmla="*/ 0 h 82524"/>
              <a:gd name="connsiteX1" fmla="*/ 32121 w 51098"/>
              <a:gd name="connsiteY1" fmla="*/ 82524 h 82524"/>
              <a:gd name="connsiteX2" fmla="*/ 0 w 51098"/>
              <a:gd name="connsiteY2" fmla="*/ 33437 h 82524"/>
              <a:gd name="connsiteX3" fmla="*/ 51098 w 51098"/>
              <a:gd name="connsiteY3" fmla="*/ 0 h 82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98" h="82524">
                <a:moveTo>
                  <a:pt x="51098" y="0"/>
                </a:moveTo>
                <a:lnTo>
                  <a:pt x="32121" y="82524"/>
                </a:lnTo>
                <a:lnTo>
                  <a:pt x="0" y="33437"/>
                </a:lnTo>
                <a:lnTo>
                  <a:pt x="51098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  <p:pic>
        <p:nvPicPr>
          <p:cNvPr id="3" name="Graphic 3">
            <a:extLst>
              <a:ext uri="{FF2B5EF4-FFF2-40B4-BE49-F238E27FC236}">
                <a16:creationId xmlns:a16="http://schemas.microsoft.com/office/drawing/2014/main" id="{4994DB93-B37D-6287-C16D-6FD238159D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  <p:sp>
        <p:nvSpPr>
          <p:cNvPr id="12" name="Frihandsfigur: Form 11">
            <a:extLst>
              <a:ext uri="{FF2B5EF4-FFF2-40B4-BE49-F238E27FC236}">
                <a16:creationId xmlns:a16="http://schemas.microsoft.com/office/drawing/2014/main" id="{2F2DFC01-6021-5D20-9342-65AADCE13AE1}"/>
              </a:ext>
            </a:extLst>
          </p:cNvPr>
          <p:cNvSpPr/>
          <p:nvPr userDrawn="1"/>
        </p:nvSpPr>
        <p:spPr>
          <a:xfrm>
            <a:off x="2293394" y="6167870"/>
            <a:ext cx="1540208" cy="690130"/>
          </a:xfrm>
          <a:custGeom>
            <a:avLst/>
            <a:gdLst>
              <a:gd name="connsiteX0" fmla="*/ 1111835 w 1540208"/>
              <a:gd name="connsiteY0" fmla="*/ 0 h 690130"/>
              <a:gd name="connsiteX1" fmla="*/ 1540208 w 1540208"/>
              <a:gd name="connsiteY1" fmla="*/ 690130 h 690130"/>
              <a:gd name="connsiteX2" fmla="*/ 0 w 1540208"/>
              <a:gd name="connsiteY2" fmla="*/ 690130 h 690130"/>
              <a:gd name="connsiteX3" fmla="*/ 1111835 w 1540208"/>
              <a:gd name="connsiteY3" fmla="*/ 0 h 69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0208" h="690130">
                <a:moveTo>
                  <a:pt x="1111835" y="0"/>
                </a:moveTo>
                <a:lnTo>
                  <a:pt x="1540208" y="690130"/>
                </a:lnTo>
                <a:lnTo>
                  <a:pt x="0" y="690130"/>
                </a:lnTo>
                <a:lnTo>
                  <a:pt x="1111835" y="0"/>
                </a:lnTo>
                <a:close/>
              </a:path>
            </a:pathLst>
          </a:custGeom>
          <a:solidFill>
            <a:srgbClr val="AAE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16797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2" orient="horz" pos="216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 med gul bakgrun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30403BD6-C87F-41FD-862E-B2F20BB8B9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436008"/>
            <a:ext cx="10512424" cy="133259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500">
                <a:solidFill>
                  <a:schemeClr val="tx2"/>
                </a:solidFill>
              </a:defRPr>
            </a:lvl1pPr>
          </a:lstStyle>
          <a:p>
            <a:r>
              <a:rPr lang="sv-SE"/>
              <a:t>Titel på presentation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FA4A5418-B1E7-42FA-AABA-099B68FA9A0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8086" y="3049816"/>
            <a:ext cx="10504127" cy="1331685"/>
          </a:xfrm>
        </p:spPr>
        <p:txBody>
          <a:bodyPr>
            <a:normAutofit/>
          </a:bodyPr>
          <a:lstStyle>
            <a:lvl1pPr marL="0" indent="0" algn="l">
              <a:spcBef>
                <a:spcPts val="1000"/>
              </a:spcBef>
              <a:buNone/>
              <a:defRPr sz="2400">
                <a:solidFill>
                  <a:schemeClr val="tx2"/>
                </a:solidFill>
              </a:defRPr>
            </a:lvl1pPr>
            <a:lvl2pPr marL="228592" indent="0" algn="ctr">
              <a:buNone/>
              <a:defRPr sz="1000"/>
            </a:lvl2pPr>
            <a:lvl3pPr marL="457183" indent="0" algn="ctr">
              <a:buNone/>
              <a:defRPr sz="900"/>
            </a:lvl3pPr>
            <a:lvl4pPr marL="685774" indent="0" algn="ctr">
              <a:buNone/>
              <a:defRPr sz="800"/>
            </a:lvl4pPr>
            <a:lvl5pPr marL="914366" indent="0" algn="ctr">
              <a:buNone/>
              <a:defRPr sz="800"/>
            </a:lvl5pPr>
            <a:lvl6pPr marL="1142958" indent="0" algn="ctr">
              <a:buNone/>
              <a:defRPr sz="800"/>
            </a:lvl6pPr>
            <a:lvl7pPr marL="1371548" indent="0" algn="ctr">
              <a:buNone/>
              <a:defRPr sz="800"/>
            </a:lvl7pPr>
            <a:lvl8pPr marL="1600140" indent="0" algn="ctr">
              <a:buNone/>
              <a:defRPr sz="800"/>
            </a:lvl8pPr>
            <a:lvl9pPr marL="1828732" indent="0" algn="ctr">
              <a:buNone/>
              <a:defRPr sz="800"/>
            </a:lvl9pPr>
          </a:lstStyle>
          <a:p>
            <a:r>
              <a:rPr lang="sv-SE"/>
              <a:t>Underrubrik eller namn på presentatör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055C7D0-811D-2641-977F-1DD259A9D1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28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2" orient="horz" pos="216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4">
            <a:extLst>
              <a:ext uri="{FF2B5EF4-FFF2-40B4-BE49-F238E27FC236}">
                <a16:creationId xmlns:a16="http://schemas.microsoft.com/office/drawing/2014/main" id="{24226D20-4B2F-48E1-9338-11BC7FF427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4200" y="6483896"/>
            <a:ext cx="2511000" cy="198237"/>
          </a:xfrm>
          <a:prstGeom prst="rect">
            <a:avLst/>
          </a:prstGeom>
        </p:spPr>
      </p:pic>
      <p:sp>
        <p:nvSpPr>
          <p:cNvPr id="7" name="Platshållare för bild 9">
            <a:extLst>
              <a:ext uri="{FF2B5EF4-FFF2-40B4-BE49-F238E27FC236}">
                <a16:creationId xmlns:a16="http://schemas.microsoft.com/office/drawing/2014/main" id="{095BD9DF-BAD3-4181-9305-EBBE744DD5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ltGray">
          <a:xfrm>
            <a:off x="0" y="0"/>
            <a:ext cx="12192000" cy="685800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BABA2DB-A958-4E56-9A55-1C5A9539F0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6000"/>
            </a:schemeClr>
          </a:solidFill>
        </p:spPr>
        <p:txBody>
          <a:bodyPr tIns="0" bIns="1737360" anchor="ctr">
            <a:normAutofit/>
          </a:bodyPr>
          <a:lstStyle>
            <a:lvl1pPr algn="ctr">
              <a:defRPr sz="7000"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7994BA35-D8EF-49A1-83BB-E26A0AEE8D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9152" y="1304174"/>
            <a:ext cx="2593053" cy="541663"/>
          </a:xfrm>
          <a:custGeom>
            <a:avLst/>
            <a:gdLst>
              <a:gd name="connsiteX0" fmla="*/ 5155375 w 5186107"/>
              <a:gd name="connsiteY0" fmla="*/ 0 h 1083324"/>
              <a:gd name="connsiteX1" fmla="*/ 5186107 w 5186107"/>
              <a:gd name="connsiteY1" fmla="*/ 174292 h 1083324"/>
              <a:gd name="connsiteX2" fmla="*/ 30732 w 5186107"/>
              <a:gd name="connsiteY2" fmla="*/ 1083324 h 1083324"/>
              <a:gd name="connsiteX3" fmla="*/ 0 w 5186107"/>
              <a:gd name="connsiteY3" fmla="*/ 909032 h 10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6107" h="1083324">
                <a:moveTo>
                  <a:pt x="5155375" y="0"/>
                </a:moveTo>
                <a:lnTo>
                  <a:pt x="5186107" y="174292"/>
                </a:lnTo>
                <a:lnTo>
                  <a:pt x="30732" y="1083324"/>
                </a:lnTo>
                <a:lnTo>
                  <a:pt x="0" y="909032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2AD00C3D-95B7-474B-89E9-B21AEC26F5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9152" y="3158168"/>
            <a:ext cx="2593053" cy="541663"/>
          </a:xfrm>
          <a:custGeom>
            <a:avLst/>
            <a:gdLst>
              <a:gd name="connsiteX0" fmla="*/ 5155375 w 5186107"/>
              <a:gd name="connsiteY0" fmla="*/ 0 h 1083324"/>
              <a:gd name="connsiteX1" fmla="*/ 5186107 w 5186107"/>
              <a:gd name="connsiteY1" fmla="*/ 174292 h 1083324"/>
              <a:gd name="connsiteX2" fmla="*/ 30732 w 5186107"/>
              <a:gd name="connsiteY2" fmla="*/ 1083324 h 1083324"/>
              <a:gd name="connsiteX3" fmla="*/ 0 w 5186107"/>
              <a:gd name="connsiteY3" fmla="*/ 909032 h 10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6107" h="1083324">
                <a:moveTo>
                  <a:pt x="5155375" y="0"/>
                </a:moveTo>
                <a:lnTo>
                  <a:pt x="5186107" y="174292"/>
                </a:lnTo>
                <a:lnTo>
                  <a:pt x="30732" y="1083324"/>
                </a:lnTo>
                <a:lnTo>
                  <a:pt x="0" y="909032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498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239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utan pix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507981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281006DC-96B4-476B-8D12-5A96580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1" name="Platshållare för bildnummer 1">
            <a:extLst>
              <a:ext uri="{FF2B5EF4-FFF2-40B4-BE49-F238E27FC236}">
                <a16:creationId xmlns:a16="http://schemas.microsoft.com/office/drawing/2014/main" id="{E2057333-1E6D-4A4B-8B3E-FB65F60A09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datum 2">
            <a:extLst>
              <a:ext uri="{FF2B5EF4-FFF2-40B4-BE49-F238E27FC236}">
                <a16:creationId xmlns:a16="http://schemas.microsoft.com/office/drawing/2014/main" id="{E73CE1AD-B66C-48A7-B6E7-2DD3A7FB40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F4746559-A863-4662-827E-5B13F6A4B2A7}" type="datetime4">
              <a:rPr lang="sv-SE" smtClean="0"/>
              <a:t>26 oktober 2026</a:t>
            </a:fld>
            <a:endParaRPr lang="en-US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D26B71C5-F6CC-4075-85DD-A616D8066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7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B60D6C71-0FE9-42E0-B076-5F196709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130389"/>
            <a:ext cx="10508400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0" name="Platshållare för bildnummer 1">
            <a:extLst>
              <a:ext uri="{FF2B5EF4-FFF2-40B4-BE49-F238E27FC236}">
                <a16:creationId xmlns:a16="http://schemas.microsoft.com/office/drawing/2014/main" id="{B94BA360-8AC1-4C84-88E9-1B24122F3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datum 2">
            <a:extLst>
              <a:ext uri="{FF2B5EF4-FFF2-40B4-BE49-F238E27FC236}">
                <a16:creationId xmlns:a16="http://schemas.microsoft.com/office/drawing/2014/main" id="{721C550B-D510-47C7-9ACD-0554E34ACB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838A974F-9281-49E0-9A97-B60C3F5A26FD}" type="datetime4">
              <a:rPr lang="sv-SE" smtClean="0"/>
              <a:t>26 oktober 2026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DFF2687-5B19-46FB-95C9-9673D675DE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15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a pix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4813"/>
            <a:ext cx="10515600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EE1DA5F9-A8BF-4E3D-BF18-925462488E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0" y="482457"/>
            <a:ext cx="681904" cy="2727615"/>
          </a:xfrm>
          <a:custGeom>
            <a:avLst/>
            <a:gdLst>
              <a:gd name="connsiteX0" fmla="*/ 0 w 1363807"/>
              <a:gd name="connsiteY0" fmla="*/ 0 h 5455228"/>
              <a:gd name="connsiteX1" fmla="*/ 1363807 w 1363807"/>
              <a:gd name="connsiteY1" fmla="*/ 5089797 h 5455228"/>
              <a:gd name="connsiteX2" fmla="*/ 0 w 1363807"/>
              <a:gd name="connsiteY2" fmla="*/ 5455228 h 5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3807" h="5455228">
                <a:moveTo>
                  <a:pt x="0" y="0"/>
                </a:moveTo>
                <a:lnTo>
                  <a:pt x="1363807" y="5089797"/>
                </a:lnTo>
                <a:lnTo>
                  <a:pt x="0" y="545522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950BD5B2-366A-4C7B-B770-CDFB1695A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026" y="130389"/>
            <a:ext cx="10507155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3" name="Platshållare för bildnummer 1">
            <a:extLst>
              <a:ext uri="{FF2B5EF4-FFF2-40B4-BE49-F238E27FC236}">
                <a16:creationId xmlns:a16="http://schemas.microsoft.com/office/drawing/2014/main" id="{722D2D39-0F6F-4D58-AEE0-495EF934E6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4" name="Platshållare för datum 2">
            <a:extLst>
              <a:ext uri="{FF2B5EF4-FFF2-40B4-BE49-F238E27FC236}">
                <a16:creationId xmlns:a16="http://schemas.microsoft.com/office/drawing/2014/main" id="{BEE26CB3-183F-4D16-A6F0-6F1B962C01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AF8F6E7A-9450-46E1-B47E-325ACACF41DF}" type="datetime4">
              <a:rPr lang="sv-SE" smtClean="0"/>
              <a:t>26 oktober 2026</a:t>
            </a:fld>
            <a:endParaRPr lang="en-US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764F9519-FB5E-42DD-B197-E842C68ED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49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la pix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ihandsfigur: Form 13">
            <a:extLst>
              <a:ext uri="{FF2B5EF4-FFF2-40B4-BE49-F238E27FC236}">
                <a16:creationId xmlns:a16="http://schemas.microsoft.com/office/drawing/2014/main" id="{D66CD087-01AC-46AB-8C34-6CE4CAFF4DF8}"/>
              </a:ext>
            </a:extLst>
          </p:cNvPr>
          <p:cNvSpPr/>
          <p:nvPr userDrawn="1"/>
        </p:nvSpPr>
        <p:spPr bwMode="gray">
          <a:xfrm rot="5400000">
            <a:off x="9785395" y="-1195025"/>
            <a:ext cx="1217260" cy="3595953"/>
          </a:xfrm>
          <a:custGeom>
            <a:avLst/>
            <a:gdLst>
              <a:gd name="connsiteX0" fmla="*/ 0 w 1217260"/>
              <a:gd name="connsiteY0" fmla="*/ 3595953 h 3595953"/>
              <a:gd name="connsiteX1" fmla="*/ 0 w 1217260"/>
              <a:gd name="connsiteY1" fmla="*/ 0 h 3595953"/>
              <a:gd name="connsiteX2" fmla="*/ 400226 w 1217260"/>
              <a:gd name="connsiteY2" fmla="*/ 0 h 3595953"/>
              <a:gd name="connsiteX3" fmla="*/ 1217260 w 1217260"/>
              <a:gd name="connsiteY3" fmla="*/ 3294030 h 3595953"/>
              <a:gd name="connsiteX4" fmla="*/ 0 w 1217260"/>
              <a:gd name="connsiteY4" fmla="*/ 3595953 h 359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260" h="3595953">
                <a:moveTo>
                  <a:pt x="0" y="3595953"/>
                </a:moveTo>
                <a:lnTo>
                  <a:pt x="0" y="0"/>
                </a:lnTo>
                <a:lnTo>
                  <a:pt x="400226" y="0"/>
                </a:lnTo>
                <a:lnTo>
                  <a:pt x="1217260" y="3294030"/>
                </a:lnTo>
                <a:lnTo>
                  <a:pt x="0" y="35959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75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515600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950BD5B2-366A-4C7B-B770-CDFB1695A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0389"/>
            <a:ext cx="10507981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bildnummer 1">
            <a:extLst>
              <a:ext uri="{FF2B5EF4-FFF2-40B4-BE49-F238E27FC236}">
                <a16:creationId xmlns:a16="http://schemas.microsoft.com/office/drawing/2014/main" id="{3D910E64-AC52-454B-A861-72C9312D4E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datum 2">
            <a:extLst>
              <a:ext uri="{FF2B5EF4-FFF2-40B4-BE49-F238E27FC236}">
                <a16:creationId xmlns:a16="http://schemas.microsoft.com/office/drawing/2014/main" id="{71B0F4C2-ADE5-499C-BA3E-D8B1025A0F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A7B4F2E5-EE61-4A23-A62D-D68F2C9EA85C}" type="datetime4">
              <a:rPr lang="sv-SE" smtClean="0"/>
              <a:t>26 oktober 2026</a:t>
            </a:fld>
            <a:endParaRPr lang="en-US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196A07DF-F694-4A2A-AE43-C949F9F45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5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pix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ihandsfigur: Form 12">
            <a:extLst>
              <a:ext uri="{FF2B5EF4-FFF2-40B4-BE49-F238E27FC236}">
                <a16:creationId xmlns:a16="http://schemas.microsoft.com/office/drawing/2014/main" id="{986ACC1E-8160-4B29-A796-2BDD36960C71}"/>
              </a:ext>
            </a:extLst>
          </p:cNvPr>
          <p:cNvSpPr/>
          <p:nvPr userDrawn="1"/>
        </p:nvSpPr>
        <p:spPr bwMode="gray">
          <a:xfrm>
            <a:off x="9776276" y="431487"/>
            <a:ext cx="2415725" cy="5724498"/>
          </a:xfrm>
          <a:custGeom>
            <a:avLst/>
            <a:gdLst>
              <a:gd name="connsiteX0" fmla="*/ 2415725 w 2415725"/>
              <a:gd name="connsiteY0" fmla="*/ 0 h 5724498"/>
              <a:gd name="connsiteX1" fmla="*/ 2415725 w 2415725"/>
              <a:gd name="connsiteY1" fmla="*/ 5724498 h 5724498"/>
              <a:gd name="connsiteX2" fmla="*/ 0 w 2415725"/>
              <a:gd name="connsiteY2" fmla="*/ 1327081 h 5724498"/>
              <a:gd name="connsiteX3" fmla="*/ 2415725 w 2415725"/>
              <a:gd name="connsiteY3" fmla="*/ 0 h 572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5725" h="5724498">
                <a:moveTo>
                  <a:pt x="2415725" y="0"/>
                </a:moveTo>
                <a:lnTo>
                  <a:pt x="2415725" y="5724498"/>
                </a:lnTo>
                <a:lnTo>
                  <a:pt x="0" y="1327081"/>
                </a:lnTo>
                <a:lnTo>
                  <a:pt x="241572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9466848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CDFA0133-5627-41BE-8494-B2FDF3A5B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30389"/>
            <a:ext cx="9466849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B5F6CE1F-7B36-460F-AF0C-47E3702198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datum 2">
            <a:extLst>
              <a:ext uri="{FF2B5EF4-FFF2-40B4-BE49-F238E27FC236}">
                <a16:creationId xmlns:a16="http://schemas.microsoft.com/office/drawing/2014/main" id="{9328F82A-0165-4A4F-B9D5-59B26753BE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223A6FDC-A8C6-4E10-8459-02F9A10135A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9" name="Platshållare för sidfot 5">
            <a:extLst>
              <a:ext uri="{FF2B5EF4-FFF2-40B4-BE49-F238E27FC236}">
                <a16:creationId xmlns:a16="http://schemas.microsoft.com/office/drawing/2014/main" id="{F4CD67F9-C3FA-4C9C-947B-F4D24C8DF6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2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yta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ihandsfigur: Form 14">
            <a:extLst>
              <a:ext uri="{FF2B5EF4-FFF2-40B4-BE49-F238E27FC236}">
                <a16:creationId xmlns:a16="http://schemas.microsoft.com/office/drawing/2014/main" id="{69E973BA-4731-8660-C8F6-7D708C26D4C0}"/>
              </a:ext>
            </a:extLst>
          </p:cNvPr>
          <p:cNvSpPr/>
          <p:nvPr userDrawn="1"/>
        </p:nvSpPr>
        <p:spPr>
          <a:xfrm>
            <a:off x="0" y="-1"/>
            <a:ext cx="12191999" cy="6858001"/>
          </a:xfrm>
          <a:custGeom>
            <a:avLst/>
            <a:gdLst>
              <a:gd name="connsiteX0" fmla="*/ 12191999 w 12191999"/>
              <a:gd name="connsiteY0" fmla="*/ 0 h 6858001"/>
              <a:gd name="connsiteX1" fmla="*/ 12191999 w 12191999"/>
              <a:gd name="connsiteY1" fmla="*/ 5441846 h 6858001"/>
              <a:gd name="connsiteX2" fmla="*/ 4739627 w 12191999"/>
              <a:gd name="connsiteY2" fmla="*/ 6858001 h 6858001"/>
              <a:gd name="connsiteX3" fmla="*/ 564653 w 12191999"/>
              <a:gd name="connsiteY3" fmla="*/ 6858001 h 6858001"/>
              <a:gd name="connsiteX4" fmla="*/ 0 w 12191999"/>
              <a:gd name="connsiteY4" fmla="*/ 4462340 h 6858001"/>
              <a:gd name="connsiteX5" fmla="*/ 0 w 12191999"/>
              <a:gd name="connsiteY5" fmla="*/ 1414974 h 6858001"/>
              <a:gd name="connsiteX6" fmla="*/ 12191999 w 12191999"/>
              <a:gd name="connsiteY6" fmla="*/ 0 h 6858001"/>
              <a:gd name="connsiteX0" fmla="*/ 12191999 w 12191999"/>
              <a:gd name="connsiteY0" fmla="*/ 0 h 6858001"/>
              <a:gd name="connsiteX1" fmla="*/ 12191999 w 12191999"/>
              <a:gd name="connsiteY1" fmla="*/ 5899046 h 6858001"/>
              <a:gd name="connsiteX2" fmla="*/ 4739627 w 12191999"/>
              <a:gd name="connsiteY2" fmla="*/ 6858001 h 6858001"/>
              <a:gd name="connsiteX3" fmla="*/ 564653 w 12191999"/>
              <a:gd name="connsiteY3" fmla="*/ 6858001 h 6858001"/>
              <a:gd name="connsiteX4" fmla="*/ 0 w 12191999"/>
              <a:gd name="connsiteY4" fmla="*/ 4462340 h 6858001"/>
              <a:gd name="connsiteX5" fmla="*/ 0 w 12191999"/>
              <a:gd name="connsiteY5" fmla="*/ 1414974 h 6858001"/>
              <a:gd name="connsiteX6" fmla="*/ 12191999 w 12191999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6858001">
                <a:moveTo>
                  <a:pt x="12191999" y="0"/>
                </a:moveTo>
                <a:lnTo>
                  <a:pt x="12191999" y="5899046"/>
                </a:lnTo>
                <a:lnTo>
                  <a:pt x="4739627" y="6858001"/>
                </a:lnTo>
                <a:lnTo>
                  <a:pt x="564653" y="6858001"/>
                </a:lnTo>
                <a:lnTo>
                  <a:pt x="0" y="4462340"/>
                </a:lnTo>
                <a:lnTo>
                  <a:pt x="0" y="1414974"/>
                </a:lnTo>
                <a:lnTo>
                  <a:pt x="1219199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281006DC-96B4-476B-8D12-5A96580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950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>
              <a:defRPr sz="3600"/>
            </a:lvl1pPr>
          </a:lstStyle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188577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ED492B01-7E84-4F93-BCD8-B20F761F0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datum 2">
            <a:extLst>
              <a:ext uri="{FF2B5EF4-FFF2-40B4-BE49-F238E27FC236}">
                <a16:creationId xmlns:a16="http://schemas.microsoft.com/office/drawing/2014/main" id="{72E4284A-2A11-446A-A111-10E1F4625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13FE222B-411B-481B-AED4-42476CD25173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8F9E3AB9-6E8F-4548-84E1-6F5FA2091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0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yt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">
            <a:extLst>
              <a:ext uri="{FF2B5EF4-FFF2-40B4-BE49-F238E27FC236}">
                <a16:creationId xmlns:a16="http://schemas.microsoft.com/office/drawing/2014/main" id="{3FAAF44F-9442-4D9F-83EA-A72C1BB90C54}"/>
              </a:ext>
            </a:extLst>
          </p:cNvPr>
          <p:cNvSpPr/>
          <p:nvPr userDrawn="1"/>
        </p:nvSpPr>
        <p:spPr bwMode="white">
          <a:xfrm flipV="1">
            <a:off x="-3808" y="-1"/>
            <a:ext cx="12195808" cy="6130797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2128740"/>
              <a:gd name="connsiteX1" fmla="*/ 24383998 w 24383998"/>
              <a:gd name="connsiteY1" fmla="*/ 1362973 h 12128740"/>
              <a:gd name="connsiteX2" fmla="*/ 24383998 w 24383998"/>
              <a:gd name="connsiteY2" fmla="*/ 12128740 h 12128740"/>
              <a:gd name="connsiteX3" fmla="*/ 0 w 24383998"/>
              <a:gd name="connsiteY3" fmla="*/ 10240058 h 12128740"/>
              <a:gd name="connsiteX4" fmla="*/ 17253 w 24383998"/>
              <a:gd name="connsiteY4" fmla="*/ 0 h 12128740"/>
              <a:gd name="connsiteX0" fmla="*/ 36303 w 24403048"/>
              <a:gd name="connsiteY0" fmla="*/ 0 h 12128740"/>
              <a:gd name="connsiteX1" fmla="*/ 24403048 w 24403048"/>
              <a:gd name="connsiteY1" fmla="*/ 1362973 h 12128740"/>
              <a:gd name="connsiteX2" fmla="*/ 24403048 w 24403048"/>
              <a:gd name="connsiteY2" fmla="*/ 12128740 h 12128740"/>
              <a:gd name="connsiteX3" fmla="*/ 0 w 24403048"/>
              <a:gd name="connsiteY3" fmla="*/ 9202851 h 12128740"/>
              <a:gd name="connsiteX4" fmla="*/ 36303 w 24403048"/>
              <a:gd name="connsiteY4" fmla="*/ 0 h 12128740"/>
              <a:gd name="connsiteX0" fmla="*/ 5847 w 24372592"/>
              <a:gd name="connsiteY0" fmla="*/ 0 h 12128740"/>
              <a:gd name="connsiteX1" fmla="*/ 24372592 w 24372592"/>
              <a:gd name="connsiteY1" fmla="*/ 1362973 h 12128740"/>
              <a:gd name="connsiteX2" fmla="*/ 24372592 w 24372592"/>
              <a:gd name="connsiteY2" fmla="*/ 12128740 h 12128740"/>
              <a:gd name="connsiteX3" fmla="*/ 0 w 24372592"/>
              <a:gd name="connsiteY3" fmla="*/ 9206620 h 12128740"/>
              <a:gd name="connsiteX4" fmla="*/ 5847 w 24372592"/>
              <a:gd name="connsiteY4" fmla="*/ 0 h 1212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2592" h="12128740">
                <a:moveTo>
                  <a:pt x="5847" y="0"/>
                </a:moveTo>
                <a:lnTo>
                  <a:pt x="24372592" y="1362973"/>
                </a:lnTo>
                <a:lnTo>
                  <a:pt x="24372592" y="12128740"/>
                </a:lnTo>
                <a:lnTo>
                  <a:pt x="0" y="9206620"/>
                </a:lnTo>
                <a:lnTo>
                  <a:pt x="5847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8215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281006DC-96B4-476B-8D12-5A96580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950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>
              <a:defRPr sz="3600"/>
            </a:lvl1pPr>
          </a:lstStyle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188577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ED492B01-7E84-4F93-BCD8-B20F761F0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datum 2">
            <a:extLst>
              <a:ext uri="{FF2B5EF4-FFF2-40B4-BE49-F238E27FC236}">
                <a16:creationId xmlns:a16="http://schemas.microsoft.com/office/drawing/2014/main" id="{72E4284A-2A11-446A-A111-10E1F4625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13FE222B-411B-481B-AED4-42476CD25173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8F9E3AB9-6E8F-4548-84E1-6F5FA2091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3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ul pixel, vit y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">
            <a:extLst>
              <a:ext uri="{FF2B5EF4-FFF2-40B4-BE49-F238E27FC236}">
                <a16:creationId xmlns:a16="http://schemas.microsoft.com/office/drawing/2014/main" id="{3FAAF44F-9442-4D9F-83EA-A72C1BB90C54}"/>
              </a:ext>
            </a:extLst>
          </p:cNvPr>
          <p:cNvSpPr/>
          <p:nvPr userDrawn="1"/>
        </p:nvSpPr>
        <p:spPr bwMode="white">
          <a:xfrm flipV="1">
            <a:off x="-3808" y="-1"/>
            <a:ext cx="12195808" cy="6130797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2128740"/>
              <a:gd name="connsiteX1" fmla="*/ 24383998 w 24383998"/>
              <a:gd name="connsiteY1" fmla="*/ 1362973 h 12128740"/>
              <a:gd name="connsiteX2" fmla="*/ 24383998 w 24383998"/>
              <a:gd name="connsiteY2" fmla="*/ 12128740 h 12128740"/>
              <a:gd name="connsiteX3" fmla="*/ 0 w 24383998"/>
              <a:gd name="connsiteY3" fmla="*/ 10240058 h 12128740"/>
              <a:gd name="connsiteX4" fmla="*/ 17253 w 24383998"/>
              <a:gd name="connsiteY4" fmla="*/ 0 h 12128740"/>
              <a:gd name="connsiteX0" fmla="*/ 36303 w 24403048"/>
              <a:gd name="connsiteY0" fmla="*/ 0 h 12128740"/>
              <a:gd name="connsiteX1" fmla="*/ 24403048 w 24403048"/>
              <a:gd name="connsiteY1" fmla="*/ 1362973 h 12128740"/>
              <a:gd name="connsiteX2" fmla="*/ 24403048 w 24403048"/>
              <a:gd name="connsiteY2" fmla="*/ 12128740 h 12128740"/>
              <a:gd name="connsiteX3" fmla="*/ 0 w 24403048"/>
              <a:gd name="connsiteY3" fmla="*/ 9202851 h 12128740"/>
              <a:gd name="connsiteX4" fmla="*/ 36303 w 24403048"/>
              <a:gd name="connsiteY4" fmla="*/ 0 h 12128740"/>
              <a:gd name="connsiteX0" fmla="*/ 5847 w 24372592"/>
              <a:gd name="connsiteY0" fmla="*/ 0 h 12128740"/>
              <a:gd name="connsiteX1" fmla="*/ 24372592 w 24372592"/>
              <a:gd name="connsiteY1" fmla="*/ 1362973 h 12128740"/>
              <a:gd name="connsiteX2" fmla="*/ 24372592 w 24372592"/>
              <a:gd name="connsiteY2" fmla="*/ 12128740 h 12128740"/>
              <a:gd name="connsiteX3" fmla="*/ 0 w 24372592"/>
              <a:gd name="connsiteY3" fmla="*/ 9206620 h 12128740"/>
              <a:gd name="connsiteX4" fmla="*/ 5847 w 24372592"/>
              <a:gd name="connsiteY4" fmla="*/ 0 h 1212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2592" h="12128740">
                <a:moveTo>
                  <a:pt x="5847" y="0"/>
                </a:moveTo>
                <a:lnTo>
                  <a:pt x="24372592" y="1362973"/>
                </a:lnTo>
                <a:lnTo>
                  <a:pt x="24372592" y="12128740"/>
                </a:lnTo>
                <a:lnTo>
                  <a:pt x="0" y="9206620"/>
                </a:lnTo>
                <a:lnTo>
                  <a:pt x="5847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8215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542FD48F-C62D-430F-9F9A-3F9D99B84150}"/>
              </a:ext>
            </a:extLst>
          </p:cNvPr>
          <p:cNvSpPr txBox="1">
            <a:spLocks/>
          </p:cNvSpPr>
          <p:nvPr userDrawn="1"/>
        </p:nvSpPr>
        <p:spPr bwMode="gray">
          <a:xfrm flipV="1">
            <a:off x="-4303" y="970149"/>
            <a:ext cx="1290163" cy="5160647"/>
          </a:xfrm>
          <a:custGeom>
            <a:avLst/>
            <a:gdLst>
              <a:gd name="connsiteX0" fmla="*/ 0 w 1363807"/>
              <a:gd name="connsiteY0" fmla="*/ 0 h 5455228"/>
              <a:gd name="connsiteX1" fmla="*/ 1363807 w 1363807"/>
              <a:gd name="connsiteY1" fmla="*/ 5089797 h 5455228"/>
              <a:gd name="connsiteX2" fmla="*/ 0 w 1363807"/>
              <a:gd name="connsiteY2" fmla="*/ 5455228 h 5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3807" h="5455228">
                <a:moveTo>
                  <a:pt x="0" y="0"/>
                </a:moveTo>
                <a:lnTo>
                  <a:pt x="1363807" y="5089797"/>
                </a:lnTo>
                <a:lnTo>
                  <a:pt x="0" y="5455228"/>
                </a:lnTo>
                <a:close/>
              </a:path>
            </a:pathLst>
          </a:custGeom>
          <a:solidFill>
            <a:schemeClr val="accent3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575" indent="-409575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38100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40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33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281006DC-96B4-476B-8D12-5A96580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950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>
              <a:defRPr sz="3600"/>
            </a:lvl1pPr>
          </a:lstStyle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188577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ED492B01-7E84-4F93-BCD8-B20F761F0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datum 2">
            <a:extLst>
              <a:ext uri="{FF2B5EF4-FFF2-40B4-BE49-F238E27FC236}">
                <a16:creationId xmlns:a16="http://schemas.microsoft.com/office/drawing/2014/main" id="{72E4284A-2A11-446A-A111-10E1F4625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13FE222B-411B-481B-AED4-42476CD25173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8F9E3AB9-6E8F-4548-84E1-6F5FA2091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34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pixel, vit y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">
            <a:extLst>
              <a:ext uri="{FF2B5EF4-FFF2-40B4-BE49-F238E27FC236}">
                <a16:creationId xmlns:a16="http://schemas.microsoft.com/office/drawing/2014/main" id="{3FAAF44F-9442-4D9F-83EA-A72C1BB90C54}"/>
              </a:ext>
            </a:extLst>
          </p:cNvPr>
          <p:cNvSpPr/>
          <p:nvPr userDrawn="1"/>
        </p:nvSpPr>
        <p:spPr bwMode="white">
          <a:xfrm flipV="1">
            <a:off x="-3808" y="-2"/>
            <a:ext cx="12195808" cy="6421698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2128740"/>
              <a:gd name="connsiteX1" fmla="*/ 24383998 w 24383998"/>
              <a:gd name="connsiteY1" fmla="*/ 1362973 h 12128740"/>
              <a:gd name="connsiteX2" fmla="*/ 24383998 w 24383998"/>
              <a:gd name="connsiteY2" fmla="*/ 12128740 h 12128740"/>
              <a:gd name="connsiteX3" fmla="*/ 0 w 24383998"/>
              <a:gd name="connsiteY3" fmla="*/ 10240058 h 12128740"/>
              <a:gd name="connsiteX4" fmla="*/ 17253 w 24383998"/>
              <a:gd name="connsiteY4" fmla="*/ 0 h 12128740"/>
              <a:gd name="connsiteX0" fmla="*/ 36303 w 24403048"/>
              <a:gd name="connsiteY0" fmla="*/ 0 h 12128740"/>
              <a:gd name="connsiteX1" fmla="*/ 24403048 w 24403048"/>
              <a:gd name="connsiteY1" fmla="*/ 1362973 h 12128740"/>
              <a:gd name="connsiteX2" fmla="*/ 24403048 w 24403048"/>
              <a:gd name="connsiteY2" fmla="*/ 12128740 h 12128740"/>
              <a:gd name="connsiteX3" fmla="*/ 0 w 24403048"/>
              <a:gd name="connsiteY3" fmla="*/ 9202851 h 12128740"/>
              <a:gd name="connsiteX4" fmla="*/ 36303 w 24403048"/>
              <a:gd name="connsiteY4" fmla="*/ 0 h 12128740"/>
              <a:gd name="connsiteX0" fmla="*/ 5847 w 24372592"/>
              <a:gd name="connsiteY0" fmla="*/ 0 h 12128740"/>
              <a:gd name="connsiteX1" fmla="*/ 24372592 w 24372592"/>
              <a:gd name="connsiteY1" fmla="*/ 1362973 h 12128740"/>
              <a:gd name="connsiteX2" fmla="*/ 24372592 w 24372592"/>
              <a:gd name="connsiteY2" fmla="*/ 12128740 h 12128740"/>
              <a:gd name="connsiteX3" fmla="*/ 0 w 24372592"/>
              <a:gd name="connsiteY3" fmla="*/ 9206620 h 12128740"/>
              <a:gd name="connsiteX4" fmla="*/ 5847 w 24372592"/>
              <a:gd name="connsiteY4" fmla="*/ 0 h 1212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2592" h="12128740">
                <a:moveTo>
                  <a:pt x="5847" y="0"/>
                </a:moveTo>
                <a:lnTo>
                  <a:pt x="24372592" y="1362973"/>
                </a:lnTo>
                <a:lnTo>
                  <a:pt x="24372592" y="12128740"/>
                </a:lnTo>
                <a:lnTo>
                  <a:pt x="0" y="9206620"/>
                </a:lnTo>
                <a:lnTo>
                  <a:pt x="5847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8215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542FD48F-C62D-430F-9F9A-3F9D99B84150}"/>
              </a:ext>
            </a:extLst>
          </p:cNvPr>
          <p:cNvSpPr txBox="1">
            <a:spLocks/>
          </p:cNvSpPr>
          <p:nvPr userDrawn="1"/>
        </p:nvSpPr>
        <p:spPr bwMode="gray">
          <a:xfrm flipV="1">
            <a:off x="-4303" y="1026318"/>
            <a:ext cx="1290163" cy="5346963"/>
          </a:xfrm>
          <a:custGeom>
            <a:avLst/>
            <a:gdLst>
              <a:gd name="connsiteX0" fmla="*/ 0 w 1363807"/>
              <a:gd name="connsiteY0" fmla="*/ 0 h 5455228"/>
              <a:gd name="connsiteX1" fmla="*/ 1363807 w 1363807"/>
              <a:gd name="connsiteY1" fmla="*/ 5089797 h 5455228"/>
              <a:gd name="connsiteX2" fmla="*/ 0 w 1363807"/>
              <a:gd name="connsiteY2" fmla="*/ 5455228 h 5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3807" h="5455228">
                <a:moveTo>
                  <a:pt x="0" y="0"/>
                </a:moveTo>
                <a:lnTo>
                  <a:pt x="1363807" y="5089797"/>
                </a:lnTo>
                <a:lnTo>
                  <a:pt x="0" y="5455228"/>
                </a:lnTo>
                <a:close/>
              </a:path>
            </a:pathLst>
          </a:custGeom>
          <a:solidFill>
            <a:schemeClr val="accent4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575" indent="-409575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38100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40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33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281006DC-96B4-476B-8D12-5A96580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950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>
              <a:defRPr sz="3600"/>
            </a:lvl1pPr>
          </a:lstStyle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188577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ED492B01-7E84-4F93-BCD8-B20F761F0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datum 2">
            <a:extLst>
              <a:ext uri="{FF2B5EF4-FFF2-40B4-BE49-F238E27FC236}">
                <a16:creationId xmlns:a16="http://schemas.microsoft.com/office/drawing/2014/main" id="{72E4284A-2A11-446A-A111-10E1F4625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13FE222B-411B-481B-AED4-42476CD25173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8F9E3AB9-6E8F-4548-84E1-6F5FA2091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94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å pixel, vit y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">
            <a:extLst>
              <a:ext uri="{FF2B5EF4-FFF2-40B4-BE49-F238E27FC236}">
                <a16:creationId xmlns:a16="http://schemas.microsoft.com/office/drawing/2014/main" id="{3FAAF44F-9442-4D9F-83EA-A72C1BB90C54}"/>
              </a:ext>
            </a:extLst>
          </p:cNvPr>
          <p:cNvSpPr/>
          <p:nvPr userDrawn="1"/>
        </p:nvSpPr>
        <p:spPr bwMode="white">
          <a:xfrm flipV="1">
            <a:off x="-3808" y="-2"/>
            <a:ext cx="12195808" cy="6421698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2128740"/>
              <a:gd name="connsiteX1" fmla="*/ 24383998 w 24383998"/>
              <a:gd name="connsiteY1" fmla="*/ 1362973 h 12128740"/>
              <a:gd name="connsiteX2" fmla="*/ 24383998 w 24383998"/>
              <a:gd name="connsiteY2" fmla="*/ 12128740 h 12128740"/>
              <a:gd name="connsiteX3" fmla="*/ 0 w 24383998"/>
              <a:gd name="connsiteY3" fmla="*/ 10240058 h 12128740"/>
              <a:gd name="connsiteX4" fmla="*/ 17253 w 24383998"/>
              <a:gd name="connsiteY4" fmla="*/ 0 h 12128740"/>
              <a:gd name="connsiteX0" fmla="*/ 36303 w 24403048"/>
              <a:gd name="connsiteY0" fmla="*/ 0 h 12128740"/>
              <a:gd name="connsiteX1" fmla="*/ 24403048 w 24403048"/>
              <a:gd name="connsiteY1" fmla="*/ 1362973 h 12128740"/>
              <a:gd name="connsiteX2" fmla="*/ 24403048 w 24403048"/>
              <a:gd name="connsiteY2" fmla="*/ 12128740 h 12128740"/>
              <a:gd name="connsiteX3" fmla="*/ 0 w 24403048"/>
              <a:gd name="connsiteY3" fmla="*/ 9202851 h 12128740"/>
              <a:gd name="connsiteX4" fmla="*/ 36303 w 24403048"/>
              <a:gd name="connsiteY4" fmla="*/ 0 h 12128740"/>
              <a:gd name="connsiteX0" fmla="*/ 5847 w 24372592"/>
              <a:gd name="connsiteY0" fmla="*/ 0 h 12128740"/>
              <a:gd name="connsiteX1" fmla="*/ 24372592 w 24372592"/>
              <a:gd name="connsiteY1" fmla="*/ 1362973 h 12128740"/>
              <a:gd name="connsiteX2" fmla="*/ 24372592 w 24372592"/>
              <a:gd name="connsiteY2" fmla="*/ 12128740 h 12128740"/>
              <a:gd name="connsiteX3" fmla="*/ 0 w 24372592"/>
              <a:gd name="connsiteY3" fmla="*/ 9206620 h 12128740"/>
              <a:gd name="connsiteX4" fmla="*/ 5847 w 24372592"/>
              <a:gd name="connsiteY4" fmla="*/ 0 h 1212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2592" h="12128740">
                <a:moveTo>
                  <a:pt x="5847" y="0"/>
                </a:moveTo>
                <a:lnTo>
                  <a:pt x="24372592" y="1362973"/>
                </a:lnTo>
                <a:lnTo>
                  <a:pt x="24372592" y="12128740"/>
                </a:lnTo>
                <a:lnTo>
                  <a:pt x="0" y="9206620"/>
                </a:lnTo>
                <a:lnTo>
                  <a:pt x="5847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8215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542FD48F-C62D-430F-9F9A-3F9D99B84150}"/>
              </a:ext>
            </a:extLst>
          </p:cNvPr>
          <p:cNvSpPr txBox="1">
            <a:spLocks/>
          </p:cNvSpPr>
          <p:nvPr userDrawn="1"/>
        </p:nvSpPr>
        <p:spPr bwMode="gray">
          <a:xfrm flipV="1">
            <a:off x="-4303" y="1026318"/>
            <a:ext cx="1290163" cy="5346963"/>
          </a:xfrm>
          <a:custGeom>
            <a:avLst/>
            <a:gdLst>
              <a:gd name="connsiteX0" fmla="*/ 0 w 1363807"/>
              <a:gd name="connsiteY0" fmla="*/ 0 h 5455228"/>
              <a:gd name="connsiteX1" fmla="*/ 1363807 w 1363807"/>
              <a:gd name="connsiteY1" fmla="*/ 5089797 h 5455228"/>
              <a:gd name="connsiteX2" fmla="*/ 0 w 1363807"/>
              <a:gd name="connsiteY2" fmla="*/ 5455228 h 5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3807" h="5455228">
                <a:moveTo>
                  <a:pt x="0" y="0"/>
                </a:moveTo>
                <a:lnTo>
                  <a:pt x="1363807" y="5089797"/>
                </a:lnTo>
                <a:lnTo>
                  <a:pt x="0" y="5455228"/>
                </a:lnTo>
                <a:close/>
              </a:path>
            </a:pathLst>
          </a:custGeom>
          <a:solidFill>
            <a:schemeClr val="accent5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575" indent="-409575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38100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40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33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281006DC-96B4-476B-8D12-5A96580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950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>
              <a:defRPr sz="3600"/>
            </a:lvl1pPr>
          </a:lstStyle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188577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ED492B01-7E84-4F93-BCD8-B20F761F0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datum 2">
            <a:extLst>
              <a:ext uri="{FF2B5EF4-FFF2-40B4-BE49-F238E27FC236}">
                <a16:creationId xmlns:a16="http://schemas.microsoft.com/office/drawing/2014/main" id="{72E4284A-2A11-446A-A111-10E1F4625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13FE222B-411B-481B-AED4-42476CD25173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8F9E3AB9-6E8F-4548-84E1-6F5FA2091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å pixel, vit y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">
            <a:extLst>
              <a:ext uri="{FF2B5EF4-FFF2-40B4-BE49-F238E27FC236}">
                <a16:creationId xmlns:a16="http://schemas.microsoft.com/office/drawing/2014/main" id="{3FAAF44F-9442-4D9F-83EA-A72C1BB90C54}"/>
              </a:ext>
            </a:extLst>
          </p:cNvPr>
          <p:cNvSpPr/>
          <p:nvPr userDrawn="1"/>
        </p:nvSpPr>
        <p:spPr bwMode="white">
          <a:xfrm flipV="1">
            <a:off x="-3808" y="-2"/>
            <a:ext cx="12195808" cy="6421698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2128740"/>
              <a:gd name="connsiteX1" fmla="*/ 24383998 w 24383998"/>
              <a:gd name="connsiteY1" fmla="*/ 1362973 h 12128740"/>
              <a:gd name="connsiteX2" fmla="*/ 24383998 w 24383998"/>
              <a:gd name="connsiteY2" fmla="*/ 12128740 h 12128740"/>
              <a:gd name="connsiteX3" fmla="*/ 0 w 24383998"/>
              <a:gd name="connsiteY3" fmla="*/ 10240058 h 12128740"/>
              <a:gd name="connsiteX4" fmla="*/ 17253 w 24383998"/>
              <a:gd name="connsiteY4" fmla="*/ 0 h 12128740"/>
              <a:gd name="connsiteX0" fmla="*/ 36303 w 24403048"/>
              <a:gd name="connsiteY0" fmla="*/ 0 h 12128740"/>
              <a:gd name="connsiteX1" fmla="*/ 24403048 w 24403048"/>
              <a:gd name="connsiteY1" fmla="*/ 1362973 h 12128740"/>
              <a:gd name="connsiteX2" fmla="*/ 24403048 w 24403048"/>
              <a:gd name="connsiteY2" fmla="*/ 12128740 h 12128740"/>
              <a:gd name="connsiteX3" fmla="*/ 0 w 24403048"/>
              <a:gd name="connsiteY3" fmla="*/ 9202851 h 12128740"/>
              <a:gd name="connsiteX4" fmla="*/ 36303 w 24403048"/>
              <a:gd name="connsiteY4" fmla="*/ 0 h 12128740"/>
              <a:gd name="connsiteX0" fmla="*/ 5847 w 24372592"/>
              <a:gd name="connsiteY0" fmla="*/ 0 h 12128740"/>
              <a:gd name="connsiteX1" fmla="*/ 24372592 w 24372592"/>
              <a:gd name="connsiteY1" fmla="*/ 1362973 h 12128740"/>
              <a:gd name="connsiteX2" fmla="*/ 24372592 w 24372592"/>
              <a:gd name="connsiteY2" fmla="*/ 12128740 h 12128740"/>
              <a:gd name="connsiteX3" fmla="*/ 0 w 24372592"/>
              <a:gd name="connsiteY3" fmla="*/ 9206620 h 12128740"/>
              <a:gd name="connsiteX4" fmla="*/ 5847 w 24372592"/>
              <a:gd name="connsiteY4" fmla="*/ 0 h 1212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2592" h="12128740">
                <a:moveTo>
                  <a:pt x="5847" y="0"/>
                </a:moveTo>
                <a:lnTo>
                  <a:pt x="24372592" y="1362973"/>
                </a:lnTo>
                <a:lnTo>
                  <a:pt x="24372592" y="12128740"/>
                </a:lnTo>
                <a:lnTo>
                  <a:pt x="0" y="9206620"/>
                </a:lnTo>
                <a:lnTo>
                  <a:pt x="5847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8215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542FD48F-C62D-430F-9F9A-3F9D99B84150}"/>
              </a:ext>
            </a:extLst>
          </p:cNvPr>
          <p:cNvSpPr txBox="1">
            <a:spLocks/>
          </p:cNvSpPr>
          <p:nvPr userDrawn="1"/>
        </p:nvSpPr>
        <p:spPr bwMode="gray">
          <a:xfrm flipV="1">
            <a:off x="-4303" y="1026318"/>
            <a:ext cx="1290163" cy="5346963"/>
          </a:xfrm>
          <a:custGeom>
            <a:avLst/>
            <a:gdLst>
              <a:gd name="connsiteX0" fmla="*/ 0 w 1363807"/>
              <a:gd name="connsiteY0" fmla="*/ 0 h 5455228"/>
              <a:gd name="connsiteX1" fmla="*/ 1363807 w 1363807"/>
              <a:gd name="connsiteY1" fmla="*/ 5089797 h 5455228"/>
              <a:gd name="connsiteX2" fmla="*/ 0 w 1363807"/>
              <a:gd name="connsiteY2" fmla="*/ 5455228 h 5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3807" h="5455228">
                <a:moveTo>
                  <a:pt x="0" y="0"/>
                </a:moveTo>
                <a:lnTo>
                  <a:pt x="1363807" y="5089797"/>
                </a:lnTo>
                <a:lnTo>
                  <a:pt x="0" y="5455228"/>
                </a:lnTo>
                <a:close/>
              </a:path>
            </a:pathLst>
          </a:custGeom>
          <a:solidFill>
            <a:schemeClr val="accent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575" indent="-409575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38100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4000" indent="-336550" algn="l" defTabSz="914400" rtl="0" eaLnBrk="1" latinLnBrk="0" hangingPunct="1">
              <a:lnSpc>
                <a:spcPct val="120000"/>
              </a:lnSpc>
              <a:spcBef>
                <a:spcPts val="2400"/>
              </a:spcBef>
              <a:spcAft>
                <a:spcPts val="16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20000"/>
              </a:lnSpc>
              <a:spcBef>
                <a:spcPts val="24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33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281006DC-96B4-476B-8D12-5A965809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950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>
              <a:defRPr sz="3600"/>
            </a:lvl1pPr>
          </a:lstStyle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188577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ED492B01-7E84-4F93-BCD8-B20F761F0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datum 2">
            <a:extLst>
              <a:ext uri="{FF2B5EF4-FFF2-40B4-BE49-F238E27FC236}">
                <a16:creationId xmlns:a16="http://schemas.microsoft.com/office/drawing/2014/main" id="{72E4284A-2A11-446A-A111-10E1F4625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13FE222B-411B-481B-AED4-42476CD25173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8F9E3AB9-6E8F-4548-84E1-6F5FA2091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52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a pixel, vit y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">
            <a:extLst>
              <a:ext uri="{FF2B5EF4-FFF2-40B4-BE49-F238E27FC236}">
                <a16:creationId xmlns:a16="http://schemas.microsoft.com/office/drawing/2014/main" id="{5534F30B-E05B-4BEE-A8DE-CC0ADE50E397}"/>
              </a:ext>
            </a:extLst>
          </p:cNvPr>
          <p:cNvSpPr/>
          <p:nvPr userDrawn="1"/>
        </p:nvSpPr>
        <p:spPr bwMode="white">
          <a:xfrm>
            <a:off x="1" y="2"/>
            <a:ext cx="12192001" cy="6857999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0 w 24386842"/>
              <a:gd name="connsiteY0" fmla="*/ 0 h 13591241"/>
              <a:gd name="connsiteX1" fmla="*/ 24386842 w 24386842"/>
              <a:gd name="connsiteY1" fmla="*/ 1376236 h 13591241"/>
              <a:gd name="connsiteX2" fmla="*/ 24386842 w 24386842"/>
              <a:gd name="connsiteY2" fmla="*/ 12142003 h 13591241"/>
              <a:gd name="connsiteX3" fmla="*/ 2844 w 24386842"/>
              <a:gd name="connsiteY3" fmla="*/ 13591241 h 13591241"/>
              <a:gd name="connsiteX4" fmla="*/ 0 w 24386842"/>
              <a:gd name="connsiteY4" fmla="*/ 0 h 1359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6842" h="13591241">
                <a:moveTo>
                  <a:pt x="0" y="0"/>
                </a:moveTo>
                <a:lnTo>
                  <a:pt x="24386842" y="1376236"/>
                </a:lnTo>
                <a:lnTo>
                  <a:pt x="24386842" y="12142003"/>
                </a:lnTo>
                <a:lnTo>
                  <a:pt x="2844" y="1359124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37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12CF01-E9A0-2942-BAB4-0FC62CEFFCB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1"/>
            <a:ext cx="681904" cy="1861267"/>
          </a:xfrm>
          <a:custGeom>
            <a:avLst/>
            <a:gdLst>
              <a:gd name="connsiteX0" fmla="*/ 0 w 681904"/>
              <a:gd name="connsiteY0" fmla="*/ 0 h 1861267"/>
              <a:gd name="connsiteX1" fmla="*/ 232137 w 681904"/>
              <a:gd name="connsiteY1" fmla="*/ 0 h 1861267"/>
              <a:gd name="connsiteX2" fmla="*/ 681904 w 681904"/>
              <a:gd name="connsiteY2" fmla="*/ 1678552 h 1861267"/>
              <a:gd name="connsiteX3" fmla="*/ 0 w 681904"/>
              <a:gd name="connsiteY3" fmla="*/ 1861267 h 1861267"/>
              <a:gd name="connsiteX4" fmla="*/ 0 w 681904"/>
              <a:gd name="connsiteY4" fmla="*/ 0 h 1861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1904" h="1861267">
                <a:moveTo>
                  <a:pt x="0" y="0"/>
                </a:moveTo>
                <a:lnTo>
                  <a:pt x="232137" y="0"/>
                </a:lnTo>
                <a:lnTo>
                  <a:pt x="681904" y="1678552"/>
                </a:lnTo>
                <a:lnTo>
                  <a:pt x="0" y="1861267"/>
                </a:lnTo>
                <a:lnTo>
                  <a:pt x="0" y="0"/>
                </a:lnTo>
                <a:close/>
              </a:path>
            </a:pathLst>
          </a:custGeom>
          <a:solidFill>
            <a:srgbClr val="FF4069"/>
          </a:solidFill>
        </p:spPr>
        <p:txBody>
          <a:bodyPr vert="horz" wrap="square" lIns="90000" tIns="0" rIns="0" bIns="0" rtlCol="0">
            <a:noAutofit/>
          </a:bodyPr>
          <a:lstStyle>
            <a:lvl1pPr marL="0" indent="0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4786" indent="-204786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6395" indent="-190498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84193" indent="-168273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61990" indent="-168273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285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882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78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3075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3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K Grotesk"/>
              <a:ea typeface="+mn-ea"/>
              <a:cs typeface="+mn-cs"/>
            </a:endParaRPr>
          </a:p>
        </p:txBody>
      </p:sp>
      <p:sp>
        <p:nvSpPr>
          <p:cNvPr id="38" name="Platshållare för innehåll 2">
            <a:extLst>
              <a:ext uri="{FF2B5EF4-FFF2-40B4-BE49-F238E27FC236}">
                <a16:creationId xmlns:a16="http://schemas.microsoft.com/office/drawing/2014/main" id="{2D4A396A-3847-41BA-8E26-4785E12B7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2DA0A628-465A-4E00-AC86-6CA62A6E4D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0DCF08A9-7B3E-46C8-8AC8-29C8FD40A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84C85A7-F6C3-424A-85A5-B248A25F797A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30B4965B-549C-429F-8CCE-E7C3AE390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9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a pixel, vit yta, animerat hjär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ktangel 1">
            <a:extLst>
              <a:ext uri="{FF2B5EF4-FFF2-40B4-BE49-F238E27FC236}">
                <a16:creationId xmlns:a16="http://schemas.microsoft.com/office/drawing/2014/main" id="{48E2E4AE-7FF0-4C41-85F1-44F6CC9F9205}"/>
              </a:ext>
            </a:extLst>
          </p:cNvPr>
          <p:cNvSpPr/>
          <p:nvPr userDrawn="1"/>
        </p:nvSpPr>
        <p:spPr bwMode="white">
          <a:xfrm>
            <a:off x="1" y="2"/>
            <a:ext cx="12192001" cy="6857999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0 w 24386842"/>
              <a:gd name="connsiteY0" fmla="*/ 0 h 13591241"/>
              <a:gd name="connsiteX1" fmla="*/ 24386842 w 24386842"/>
              <a:gd name="connsiteY1" fmla="*/ 1376236 h 13591241"/>
              <a:gd name="connsiteX2" fmla="*/ 24386842 w 24386842"/>
              <a:gd name="connsiteY2" fmla="*/ 12142003 h 13591241"/>
              <a:gd name="connsiteX3" fmla="*/ 2844 w 24386842"/>
              <a:gd name="connsiteY3" fmla="*/ 13591241 h 13591241"/>
              <a:gd name="connsiteX4" fmla="*/ 0 w 24386842"/>
              <a:gd name="connsiteY4" fmla="*/ 0 h 1359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6842" h="13591241">
                <a:moveTo>
                  <a:pt x="0" y="0"/>
                </a:moveTo>
                <a:lnTo>
                  <a:pt x="24386842" y="1376236"/>
                </a:lnTo>
                <a:lnTo>
                  <a:pt x="24386842" y="12142003"/>
                </a:lnTo>
                <a:lnTo>
                  <a:pt x="2844" y="1359124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37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83F240C-B43F-C04B-9CBA-22E49012C46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1"/>
            <a:ext cx="681904" cy="1861267"/>
          </a:xfrm>
          <a:custGeom>
            <a:avLst/>
            <a:gdLst>
              <a:gd name="connsiteX0" fmla="*/ 0 w 681904"/>
              <a:gd name="connsiteY0" fmla="*/ 0 h 1861267"/>
              <a:gd name="connsiteX1" fmla="*/ 232137 w 681904"/>
              <a:gd name="connsiteY1" fmla="*/ 0 h 1861267"/>
              <a:gd name="connsiteX2" fmla="*/ 681904 w 681904"/>
              <a:gd name="connsiteY2" fmla="*/ 1678552 h 1861267"/>
              <a:gd name="connsiteX3" fmla="*/ 0 w 681904"/>
              <a:gd name="connsiteY3" fmla="*/ 1861267 h 1861267"/>
              <a:gd name="connsiteX4" fmla="*/ 0 w 681904"/>
              <a:gd name="connsiteY4" fmla="*/ 0 h 1861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1904" h="1861267">
                <a:moveTo>
                  <a:pt x="0" y="0"/>
                </a:moveTo>
                <a:lnTo>
                  <a:pt x="232137" y="0"/>
                </a:lnTo>
                <a:lnTo>
                  <a:pt x="681904" y="1678552"/>
                </a:lnTo>
                <a:lnTo>
                  <a:pt x="0" y="1861267"/>
                </a:lnTo>
                <a:lnTo>
                  <a:pt x="0" y="0"/>
                </a:lnTo>
                <a:close/>
              </a:path>
            </a:pathLst>
          </a:custGeom>
          <a:solidFill>
            <a:srgbClr val="FF4069"/>
          </a:solidFill>
        </p:spPr>
        <p:txBody>
          <a:bodyPr vert="horz" wrap="square" lIns="90000" tIns="0" rIns="0" bIns="0" rtlCol="0">
            <a:noAutofit/>
          </a:bodyPr>
          <a:lstStyle>
            <a:lvl1pPr marL="0" indent="0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4786" indent="-204786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6395" indent="-190498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84193" indent="-168273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61990" indent="-168273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285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882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78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3075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3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K Grotesk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8400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8" name="Platshållare för innehåll 2">
            <a:extLst>
              <a:ext uri="{FF2B5EF4-FFF2-40B4-BE49-F238E27FC236}">
                <a16:creationId xmlns:a16="http://schemas.microsoft.com/office/drawing/2014/main" id="{2D4A396A-3847-41BA-8E26-4785E12B7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6409"/>
            <a:ext cx="7308566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9" name="Rectangle 239">
            <a:extLst>
              <a:ext uri="{FF2B5EF4-FFF2-40B4-BE49-F238E27FC236}">
                <a16:creationId xmlns:a16="http://schemas.microsoft.com/office/drawing/2014/main" id="{AF6AD38D-1007-5944-B0CB-DE25065310CA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941306" y="4536824"/>
            <a:ext cx="385364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0" name="Rectangle 239">
            <a:extLst>
              <a:ext uri="{FF2B5EF4-FFF2-40B4-BE49-F238E27FC236}">
                <a16:creationId xmlns:a16="http://schemas.microsoft.com/office/drawing/2014/main" id="{C2E33031-9323-8348-B63F-BB3348530AE9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941306" y="4167216"/>
            <a:ext cx="385364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1" name="Rectangle 239">
            <a:extLst>
              <a:ext uri="{FF2B5EF4-FFF2-40B4-BE49-F238E27FC236}">
                <a16:creationId xmlns:a16="http://schemas.microsoft.com/office/drawing/2014/main" id="{E00126BD-7CF6-0749-8341-9A876854AAFD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325820" y="416721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2" name="Rectangle 239">
            <a:extLst>
              <a:ext uri="{FF2B5EF4-FFF2-40B4-BE49-F238E27FC236}">
                <a16:creationId xmlns:a16="http://schemas.microsoft.com/office/drawing/2014/main" id="{0B9B5F77-7564-1347-A229-C2C7716F7BD8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325820" y="3797632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3" name="Rectangle 239">
            <a:extLst>
              <a:ext uri="{FF2B5EF4-FFF2-40B4-BE49-F238E27FC236}">
                <a16:creationId xmlns:a16="http://schemas.microsoft.com/office/drawing/2014/main" id="{35D0A8D2-BCB8-6046-ABF2-A0395ACAC26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941306" y="3797632"/>
            <a:ext cx="385364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4" name="Rectangle 239">
            <a:extLst>
              <a:ext uri="{FF2B5EF4-FFF2-40B4-BE49-F238E27FC236}">
                <a16:creationId xmlns:a16="http://schemas.microsoft.com/office/drawing/2014/main" id="{4B72E292-7077-984F-B95A-C1206B5E0213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600059" y="3797632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5" name="Rectangle 239">
            <a:extLst>
              <a:ext uri="{FF2B5EF4-FFF2-40B4-BE49-F238E27FC236}">
                <a16:creationId xmlns:a16="http://schemas.microsoft.com/office/drawing/2014/main" id="{1874BE51-B0C7-E24B-926B-6062940A7B2D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262580" y="3797632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6" name="Rectangle 239">
            <a:extLst>
              <a:ext uri="{FF2B5EF4-FFF2-40B4-BE49-F238E27FC236}">
                <a16:creationId xmlns:a16="http://schemas.microsoft.com/office/drawing/2014/main" id="{88E7A7DC-578C-AF4C-ADCC-957795DB593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1005288" y="342902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7" name="Rectangle 239">
            <a:extLst>
              <a:ext uri="{FF2B5EF4-FFF2-40B4-BE49-F238E27FC236}">
                <a16:creationId xmlns:a16="http://schemas.microsoft.com/office/drawing/2014/main" id="{99215F00-912B-F24A-84CD-46858CCF37BF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325820" y="342902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8" name="Rectangle 239">
            <a:extLst>
              <a:ext uri="{FF2B5EF4-FFF2-40B4-BE49-F238E27FC236}">
                <a16:creationId xmlns:a16="http://schemas.microsoft.com/office/drawing/2014/main" id="{DB67BF0F-E694-B24D-AF1A-23A70FE753D3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941306" y="3429024"/>
            <a:ext cx="385364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49" name="Rectangle 239">
            <a:extLst>
              <a:ext uri="{FF2B5EF4-FFF2-40B4-BE49-F238E27FC236}">
                <a16:creationId xmlns:a16="http://schemas.microsoft.com/office/drawing/2014/main" id="{DC55038E-D087-B349-83A7-258D4415F983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600059" y="342902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0" name="Rectangle 239">
            <a:extLst>
              <a:ext uri="{FF2B5EF4-FFF2-40B4-BE49-F238E27FC236}">
                <a16:creationId xmlns:a16="http://schemas.microsoft.com/office/drawing/2014/main" id="{CD47A1E2-81E5-8444-8EBE-E1BB00D9ED0E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262580" y="342902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1" name="Rectangle 239">
            <a:extLst>
              <a:ext uri="{FF2B5EF4-FFF2-40B4-BE49-F238E27FC236}">
                <a16:creationId xmlns:a16="http://schemas.microsoft.com/office/drawing/2014/main" id="{AD159378-897A-1F48-9BE1-4D49AAF363CE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8920819" y="342902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2" name="Rectangle 239">
            <a:extLst>
              <a:ext uri="{FF2B5EF4-FFF2-40B4-BE49-F238E27FC236}">
                <a16:creationId xmlns:a16="http://schemas.microsoft.com/office/drawing/2014/main" id="{72480664-99FF-4542-A822-F164C77DFF17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8579056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3" name="Rectangle 239">
            <a:extLst>
              <a:ext uri="{FF2B5EF4-FFF2-40B4-BE49-F238E27FC236}">
                <a16:creationId xmlns:a16="http://schemas.microsoft.com/office/drawing/2014/main" id="{0B91B3F7-6277-804D-AB83-A248967A5F5F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8579056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4" name="Rectangle 239">
            <a:extLst>
              <a:ext uri="{FF2B5EF4-FFF2-40B4-BE49-F238E27FC236}">
                <a16:creationId xmlns:a16="http://schemas.microsoft.com/office/drawing/2014/main" id="{FCEC6972-EF1F-4640-B083-9AB120851F55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8920819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5" name="Rectangle 239">
            <a:extLst>
              <a:ext uri="{FF2B5EF4-FFF2-40B4-BE49-F238E27FC236}">
                <a16:creationId xmlns:a16="http://schemas.microsoft.com/office/drawing/2014/main" id="{52629666-F0E3-764E-8AB7-5677A4F7EF9E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262580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6" name="Rectangle 239">
            <a:extLst>
              <a:ext uri="{FF2B5EF4-FFF2-40B4-BE49-F238E27FC236}">
                <a16:creationId xmlns:a16="http://schemas.microsoft.com/office/drawing/2014/main" id="{1927B131-9BB6-394D-ABC7-0785B7CB44B4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600059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7" name="Rectangle 239">
            <a:extLst>
              <a:ext uri="{FF2B5EF4-FFF2-40B4-BE49-F238E27FC236}">
                <a16:creationId xmlns:a16="http://schemas.microsoft.com/office/drawing/2014/main" id="{A5D9596A-1759-FF4B-8691-69AC4A783F8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941306" y="3059440"/>
            <a:ext cx="385364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8" name="Rectangle 239">
            <a:extLst>
              <a:ext uri="{FF2B5EF4-FFF2-40B4-BE49-F238E27FC236}">
                <a16:creationId xmlns:a16="http://schemas.microsoft.com/office/drawing/2014/main" id="{DBD4B6AE-2566-3146-8412-05F301682A41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600059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59" name="Rectangle 239">
            <a:extLst>
              <a:ext uri="{FF2B5EF4-FFF2-40B4-BE49-F238E27FC236}">
                <a16:creationId xmlns:a16="http://schemas.microsoft.com/office/drawing/2014/main" id="{90819BE9-76E2-8E49-B22C-CA2FAE283DA1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941306" y="2690356"/>
            <a:ext cx="385364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0" name="Rectangle 239">
            <a:extLst>
              <a:ext uri="{FF2B5EF4-FFF2-40B4-BE49-F238E27FC236}">
                <a16:creationId xmlns:a16="http://schemas.microsoft.com/office/drawing/2014/main" id="{BE1E43A9-4E5E-AE41-928C-84DD2FECB82E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1005288" y="232093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1" name="Rectangle 239">
            <a:extLst>
              <a:ext uri="{FF2B5EF4-FFF2-40B4-BE49-F238E27FC236}">
                <a16:creationId xmlns:a16="http://schemas.microsoft.com/office/drawing/2014/main" id="{F0F31187-388E-E34A-B5E2-C3B2D5141BC1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325820" y="232093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2" name="Rectangle 239">
            <a:extLst>
              <a:ext uri="{FF2B5EF4-FFF2-40B4-BE49-F238E27FC236}">
                <a16:creationId xmlns:a16="http://schemas.microsoft.com/office/drawing/2014/main" id="{CE451ABD-B7FA-944B-9F5A-7A160F955D68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262580" y="232093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3" name="Rectangle 239">
            <a:extLst>
              <a:ext uri="{FF2B5EF4-FFF2-40B4-BE49-F238E27FC236}">
                <a16:creationId xmlns:a16="http://schemas.microsoft.com/office/drawing/2014/main" id="{9C534921-096D-3048-9398-5CA546FC97F4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8920819" y="232093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4" name="Rectangle 239">
            <a:extLst>
              <a:ext uri="{FF2B5EF4-FFF2-40B4-BE49-F238E27FC236}">
                <a16:creationId xmlns:a16="http://schemas.microsoft.com/office/drawing/2014/main" id="{E08342CC-5A98-B348-B220-63EBA4188479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262580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5" name="Rectangle 239">
            <a:extLst>
              <a:ext uri="{FF2B5EF4-FFF2-40B4-BE49-F238E27FC236}">
                <a16:creationId xmlns:a16="http://schemas.microsoft.com/office/drawing/2014/main" id="{554963C6-D3CD-8247-9E7D-5FF09E640031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8920819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6" name="Rectangle 239">
            <a:extLst>
              <a:ext uri="{FF2B5EF4-FFF2-40B4-BE49-F238E27FC236}">
                <a16:creationId xmlns:a16="http://schemas.microsoft.com/office/drawing/2014/main" id="{8EE58E2D-812C-2B4D-872D-A714567CD3D3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600059" y="416721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7" name="Rectangle 239">
            <a:extLst>
              <a:ext uri="{FF2B5EF4-FFF2-40B4-BE49-F238E27FC236}">
                <a16:creationId xmlns:a16="http://schemas.microsoft.com/office/drawing/2014/main" id="{D1F3DB1E-7B5F-BA4F-BD1B-8B37A1387AED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663980" y="3797632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8" name="Rectangle 239">
            <a:extLst>
              <a:ext uri="{FF2B5EF4-FFF2-40B4-BE49-F238E27FC236}">
                <a16:creationId xmlns:a16="http://schemas.microsoft.com/office/drawing/2014/main" id="{4E345E2F-1036-5F48-8D2E-4B4EAE9F80A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663980" y="342902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69" name="Rectangle 239">
            <a:extLst>
              <a:ext uri="{FF2B5EF4-FFF2-40B4-BE49-F238E27FC236}">
                <a16:creationId xmlns:a16="http://schemas.microsoft.com/office/drawing/2014/main" id="{084C8AC5-70B1-DF43-889F-825177A158FC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325820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0" name="Rectangle 239">
            <a:extLst>
              <a:ext uri="{FF2B5EF4-FFF2-40B4-BE49-F238E27FC236}">
                <a16:creationId xmlns:a16="http://schemas.microsoft.com/office/drawing/2014/main" id="{3E67D10C-D2D6-3A4C-8526-5C2F26B681AA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663980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1" name="Rectangle 239">
            <a:extLst>
              <a:ext uri="{FF2B5EF4-FFF2-40B4-BE49-F238E27FC236}">
                <a16:creationId xmlns:a16="http://schemas.microsoft.com/office/drawing/2014/main" id="{36246D70-32AB-E34B-89F5-CF3694896BB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1005288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2" name="Rectangle 239">
            <a:extLst>
              <a:ext uri="{FF2B5EF4-FFF2-40B4-BE49-F238E27FC236}">
                <a16:creationId xmlns:a16="http://schemas.microsoft.com/office/drawing/2014/main" id="{ECD2D7A4-99D9-2E4F-9E49-30BEDC69751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1346599" y="3059440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3" name="Rectangle 239">
            <a:extLst>
              <a:ext uri="{FF2B5EF4-FFF2-40B4-BE49-F238E27FC236}">
                <a16:creationId xmlns:a16="http://schemas.microsoft.com/office/drawing/2014/main" id="{A9A6F757-CD0D-5940-8026-318637E7451C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1005288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4" name="Rectangle 239">
            <a:extLst>
              <a:ext uri="{FF2B5EF4-FFF2-40B4-BE49-F238E27FC236}">
                <a16:creationId xmlns:a16="http://schemas.microsoft.com/office/drawing/2014/main" id="{5A1DBCA5-FEDC-514A-A924-A8D2B2934BC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1346599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5" name="Rectangle 239">
            <a:extLst>
              <a:ext uri="{FF2B5EF4-FFF2-40B4-BE49-F238E27FC236}">
                <a16:creationId xmlns:a16="http://schemas.microsoft.com/office/drawing/2014/main" id="{8F1CD879-293A-0940-B889-E4D1B6F7506C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663980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6" name="Rectangle 239">
            <a:extLst>
              <a:ext uri="{FF2B5EF4-FFF2-40B4-BE49-F238E27FC236}">
                <a16:creationId xmlns:a16="http://schemas.microsoft.com/office/drawing/2014/main" id="{5D03AF2B-830B-7F4C-A2CD-7B7E5ADEDCB6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325820" y="2690356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7" name="Rectangle 239">
            <a:extLst>
              <a:ext uri="{FF2B5EF4-FFF2-40B4-BE49-F238E27FC236}">
                <a16:creationId xmlns:a16="http://schemas.microsoft.com/office/drawing/2014/main" id="{35F6E5AB-B1B9-2F4C-9E87-A17BDB5C2AEE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9600059" y="232093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8" name="Rectangle 239">
            <a:extLst>
              <a:ext uri="{FF2B5EF4-FFF2-40B4-BE49-F238E27FC236}">
                <a16:creationId xmlns:a16="http://schemas.microsoft.com/office/drawing/2014/main" id="{E6939952-DB5C-F34E-A286-52D21F9139A3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10663980" y="2320934"/>
            <a:ext cx="341763" cy="369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75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C1DCFE92-E08C-0443-86E2-7580C93603B2}"/>
              </a:ext>
            </a:extLst>
          </p:cNvPr>
          <p:cNvSpPr/>
          <p:nvPr userDrawn="1"/>
        </p:nvSpPr>
        <p:spPr bwMode="gray">
          <a:xfrm rot="5400000">
            <a:off x="10821072" y="2669758"/>
            <a:ext cx="536473" cy="504787"/>
          </a:xfrm>
          <a:custGeom>
            <a:avLst/>
            <a:gdLst>
              <a:gd name="connsiteX0" fmla="*/ 0 w 1264098"/>
              <a:gd name="connsiteY0" fmla="*/ 1189434 h 1189434"/>
              <a:gd name="connsiteX1" fmla="*/ 0 w 1264098"/>
              <a:gd name="connsiteY1" fmla="*/ 570416 h 1189434"/>
              <a:gd name="connsiteX2" fmla="*/ 646399 w 1264098"/>
              <a:gd name="connsiteY2" fmla="*/ 570416 h 1189434"/>
              <a:gd name="connsiteX3" fmla="*/ 646399 w 1264098"/>
              <a:gd name="connsiteY3" fmla="*/ 0 h 1189434"/>
              <a:gd name="connsiteX4" fmla="*/ 1264098 w 1264098"/>
              <a:gd name="connsiteY4" fmla="*/ 0 h 1189434"/>
              <a:gd name="connsiteX5" fmla="*/ 1264098 w 1264098"/>
              <a:gd name="connsiteY5" fmla="*/ 1189434 h 1189434"/>
              <a:gd name="connsiteX6" fmla="*/ 1264097 w 1264098"/>
              <a:gd name="connsiteY6" fmla="*/ 1189434 h 1189434"/>
              <a:gd name="connsiteX7" fmla="*/ 646399 w 1264098"/>
              <a:gd name="connsiteY7" fmla="*/ 1189434 h 1189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4098" h="1189434">
                <a:moveTo>
                  <a:pt x="0" y="1189434"/>
                </a:moveTo>
                <a:lnTo>
                  <a:pt x="0" y="570416"/>
                </a:lnTo>
                <a:lnTo>
                  <a:pt x="646399" y="570416"/>
                </a:lnTo>
                <a:lnTo>
                  <a:pt x="646399" y="0"/>
                </a:lnTo>
                <a:lnTo>
                  <a:pt x="1264098" y="0"/>
                </a:lnTo>
                <a:lnTo>
                  <a:pt x="1264098" y="1189434"/>
                </a:lnTo>
                <a:lnTo>
                  <a:pt x="1264097" y="1189434"/>
                </a:lnTo>
                <a:lnTo>
                  <a:pt x="646399" y="11894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875"/>
          </a:p>
        </p:txBody>
      </p:sp>
      <p:sp>
        <p:nvSpPr>
          <p:cNvPr id="82" name="Platshållare för bildnummer 1">
            <a:extLst>
              <a:ext uri="{FF2B5EF4-FFF2-40B4-BE49-F238E27FC236}">
                <a16:creationId xmlns:a16="http://schemas.microsoft.com/office/drawing/2014/main" id="{9AC1B137-1767-4F5C-A396-89253AB91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3" name="Platshållare för datum 2">
            <a:extLst>
              <a:ext uri="{FF2B5EF4-FFF2-40B4-BE49-F238E27FC236}">
                <a16:creationId xmlns:a16="http://schemas.microsoft.com/office/drawing/2014/main" id="{CB801167-8722-4A0F-A48A-98D9CD2805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0E5C424E-6AE6-40EE-B6C9-C2832094E5A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85" name="Platshållare för sidfot 5">
            <a:extLst>
              <a:ext uri="{FF2B5EF4-FFF2-40B4-BE49-F238E27FC236}">
                <a16:creationId xmlns:a16="http://schemas.microsoft.com/office/drawing/2014/main" id="{EF52B2CC-C0C7-492A-BA75-82BD381E2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53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"/>
                            </p:stCondLst>
                            <p:childTnLst>
                              <p:par>
                                <p:cTn id="1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"/>
                            </p:stCondLst>
                            <p:childTnLst>
                              <p:par>
                                <p:cTn id="1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"/>
                            </p:stCondLst>
                            <p:childTnLst>
                              <p:par>
                                <p:cTn id="2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"/>
                            </p:stCondLst>
                            <p:childTnLst>
                              <p:par>
                                <p:cTn id="2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"/>
                            </p:stCondLst>
                            <p:childTnLst>
                              <p:par>
                                <p:cTn id="3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5" dur="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"/>
                            </p:stCondLst>
                            <p:childTnLst>
                              <p:par>
                                <p:cTn id="3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9" dur="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"/>
                            </p:stCondLst>
                            <p:childTnLst>
                              <p:par>
                                <p:cTn id="4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3" dur="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"/>
                            </p:stCondLst>
                            <p:childTnLst>
                              <p:par>
                                <p:cTn id="4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1" dur="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"/>
                            </p:stCondLst>
                            <p:childTnLst>
                              <p:par>
                                <p:cTn id="5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"/>
                            </p:stCondLst>
                            <p:childTnLst>
                              <p:par>
                                <p:cTn id="5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9" dur="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"/>
                            </p:stCondLst>
                            <p:childTnLst>
                              <p:par>
                                <p:cTn id="6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3" dur="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"/>
                            </p:stCondLst>
                            <p:childTnLst>
                              <p:par>
                                <p:cTn id="6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7" dur="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"/>
                            </p:stCondLst>
                            <p:childTnLst>
                              <p:par>
                                <p:cTn id="6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1" dur="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"/>
                            </p:stCondLst>
                            <p:childTnLst>
                              <p:par>
                                <p:cTn id="7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5" dur="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"/>
                            </p:stCondLst>
                            <p:childTnLst>
                              <p:par>
                                <p:cTn id="7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"/>
                            </p:stCondLst>
                            <p:childTnLst>
                              <p:par>
                                <p:cTn id="8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3" dur="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7" dur="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"/>
                            </p:stCondLst>
                            <p:childTnLst>
                              <p:par>
                                <p:cTn id="8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1" dur="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"/>
                            </p:stCondLst>
                            <p:childTnLst>
                              <p:par>
                                <p:cTn id="9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5" dur="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"/>
                            </p:stCondLst>
                            <p:childTnLst>
                              <p:par>
                                <p:cTn id="9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9" dur="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"/>
                            </p:stCondLst>
                            <p:childTnLst>
                              <p:par>
                                <p:cTn id="10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3" dur="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"/>
                            </p:stCondLst>
                            <p:childTnLst>
                              <p:par>
                                <p:cTn id="10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7" dur="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"/>
                            </p:stCondLst>
                            <p:childTnLst>
                              <p:par>
                                <p:cTn id="10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1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5" dur="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1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9" dur="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"/>
                            </p:stCondLst>
                            <p:childTnLst>
                              <p:par>
                                <p:cTn id="12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3" dur="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50"/>
                            </p:stCondLst>
                            <p:childTnLst>
                              <p:par>
                                <p:cTn id="12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7" dur="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600"/>
                            </p:stCondLst>
                            <p:childTnLst>
                              <p:par>
                                <p:cTn id="12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1" dur="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50"/>
                            </p:stCondLst>
                            <p:childTnLst>
                              <p:par>
                                <p:cTn id="13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5" dur="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700"/>
                            </p:stCondLst>
                            <p:childTnLst>
                              <p:par>
                                <p:cTn id="13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9" dur="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50"/>
                            </p:stCondLst>
                            <p:childTnLst>
                              <p:par>
                                <p:cTn id="14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3" dur="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800"/>
                            </p:stCondLst>
                            <p:childTnLst>
                              <p:par>
                                <p:cTn id="14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7" dur="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50"/>
                            </p:stCondLst>
                            <p:childTnLst>
                              <p:par>
                                <p:cTn id="14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1" dur="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900"/>
                            </p:stCondLst>
                            <p:childTnLst>
                              <p:par>
                                <p:cTn id="15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5" dur="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50"/>
                            </p:stCondLst>
                            <p:childTnLst>
                              <p:par>
                                <p:cTn id="15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9" dur="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000"/>
                            </p:stCondLst>
                            <p:childTnLst>
                              <p:par>
                                <p:cTn id="16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3" dur="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50"/>
                            </p:stCondLst>
                            <p:childTnLst>
                              <p:par>
                                <p:cTn id="16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7" dur="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y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">
            <a:extLst>
              <a:ext uri="{FF2B5EF4-FFF2-40B4-BE49-F238E27FC236}">
                <a16:creationId xmlns:a16="http://schemas.microsoft.com/office/drawing/2014/main" id="{5534F30B-E05B-4BEE-A8DE-CC0ADE50E397}"/>
              </a:ext>
            </a:extLst>
          </p:cNvPr>
          <p:cNvSpPr/>
          <p:nvPr userDrawn="1"/>
        </p:nvSpPr>
        <p:spPr bwMode="white">
          <a:xfrm flipH="1">
            <a:off x="3" y="0"/>
            <a:ext cx="12191999" cy="6858000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256034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2476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950324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3998" h="13577978">
                <a:moveTo>
                  <a:pt x="17253" y="0"/>
                </a:moveTo>
                <a:lnTo>
                  <a:pt x="24383998" y="950324"/>
                </a:lnTo>
                <a:lnTo>
                  <a:pt x="24383998" y="11862987"/>
                </a:lnTo>
                <a:lnTo>
                  <a:pt x="0" y="13577978"/>
                </a:lnTo>
                <a:lnTo>
                  <a:pt x="172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37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90CC967-89F0-4B4A-B738-3A0ACA3FA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B16D7E2C-1AEB-459E-A906-C65A47283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CBE4E0CF-25AA-4B47-B05B-C5EF741B7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45D1D3A-F102-4019-8000-4D4962F3C9B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D73F9741-8298-431D-9BC8-7D91E089A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C709E1CB-6275-4C13-8696-ED268F77C3F2}"/>
              </a:ext>
            </a:extLst>
          </p:cNvPr>
          <p:cNvSpPr txBox="1">
            <a:spLocks/>
          </p:cNvSpPr>
          <p:nvPr userDrawn="1"/>
        </p:nvSpPr>
        <p:spPr bwMode="gray">
          <a:xfrm flipH="1">
            <a:off x="11510093" y="1"/>
            <a:ext cx="681904" cy="1861267"/>
          </a:xfrm>
          <a:custGeom>
            <a:avLst/>
            <a:gdLst>
              <a:gd name="connsiteX0" fmla="*/ 0 w 681904"/>
              <a:gd name="connsiteY0" fmla="*/ 0 h 1861267"/>
              <a:gd name="connsiteX1" fmla="*/ 232137 w 681904"/>
              <a:gd name="connsiteY1" fmla="*/ 0 h 1861267"/>
              <a:gd name="connsiteX2" fmla="*/ 681904 w 681904"/>
              <a:gd name="connsiteY2" fmla="*/ 1678552 h 1861267"/>
              <a:gd name="connsiteX3" fmla="*/ 0 w 681904"/>
              <a:gd name="connsiteY3" fmla="*/ 1861267 h 1861267"/>
              <a:gd name="connsiteX4" fmla="*/ 0 w 681904"/>
              <a:gd name="connsiteY4" fmla="*/ 0 h 1861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1904" h="1861267">
                <a:moveTo>
                  <a:pt x="0" y="0"/>
                </a:moveTo>
                <a:lnTo>
                  <a:pt x="232137" y="0"/>
                </a:lnTo>
                <a:lnTo>
                  <a:pt x="681904" y="1678552"/>
                </a:lnTo>
                <a:lnTo>
                  <a:pt x="0" y="1861267"/>
                </a:lnTo>
                <a:lnTo>
                  <a:pt x="0" y="0"/>
                </a:lnTo>
                <a:close/>
              </a:path>
            </a:pathLst>
          </a:custGeom>
          <a:solidFill>
            <a:srgbClr val="FF4069"/>
          </a:solidFill>
        </p:spPr>
        <p:txBody>
          <a:bodyPr vert="horz" wrap="square" lIns="90000" tIns="0" rIns="0" bIns="0" rtlCol="0">
            <a:noAutofit/>
          </a:bodyPr>
          <a:lstStyle>
            <a:lvl1pPr marL="0" indent="0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4786" indent="-204786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6395" indent="-190498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84193" indent="-168273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61990" indent="-168273" algn="l" defTabSz="457194" rtl="0" eaLnBrk="1" latinLnBrk="0" hangingPunct="1">
              <a:lnSpc>
                <a:spcPct val="120000"/>
              </a:lnSpc>
              <a:spcBef>
                <a:spcPts val="1200"/>
              </a:spcBef>
              <a:spcAft>
                <a:spcPts val="800"/>
              </a:spcAft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285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882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78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3075" indent="-114298" algn="l" defTabSz="457194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3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3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K Grotesk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3BB0B97-54F7-5A41-BEDE-1FCC9F4666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5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t yta 1"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">
            <a:extLst>
              <a:ext uri="{FF2B5EF4-FFF2-40B4-BE49-F238E27FC236}">
                <a16:creationId xmlns:a16="http://schemas.microsoft.com/office/drawing/2014/main" id="{5534F30B-E05B-4BEE-A8DE-CC0ADE50E397}"/>
              </a:ext>
            </a:extLst>
          </p:cNvPr>
          <p:cNvSpPr/>
          <p:nvPr userDrawn="1"/>
        </p:nvSpPr>
        <p:spPr bwMode="white">
          <a:xfrm flipH="1">
            <a:off x="3" y="0"/>
            <a:ext cx="12191999" cy="6858000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256034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2476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950324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3998" h="13577978">
                <a:moveTo>
                  <a:pt x="17253" y="0"/>
                </a:moveTo>
                <a:lnTo>
                  <a:pt x="24383998" y="950324"/>
                </a:lnTo>
                <a:lnTo>
                  <a:pt x="24383998" y="11862987"/>
                </a:lnTo>
                <a:lnTo>
                  <a:pt x="0" y="13577978"/>
                </a:lnTo>
                <a:lnTo>
                  <a:pt x="172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37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90CC967-89F0-4B4A-B738-3A0ACA3FA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B16D7E2C-1AEB-459E-A906-C65A47283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CBE4E0CF-25AA-4B47-B05B-C5EF741B7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45D1D3A-F102-4019-8000-4D4962F3C9B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D73F9741-8298-431D-9BC8-7D91E089A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578AB06-658B-884F-BB78-299961796D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it y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">
            <a:extLst>
              <a:ext uri="{FF2B5EF4-FFF2-40B4-BE49-F238E27FC236}">
                <a16:creationId xmlns:a16="http://schemas.microsoft.com/office/drawing/2014/main" id="{5534F30B-E05B-4BEE-A8DE-CC0ADE50E397}"/>
              </a:ext>
            </a:extLst>
          </p:cNvPr>
          <p:cNvSpPr/>
          <p:nvPr userDrawn="1"/>
        </p:nvSpPr>
        <p:spPr bwMode="white">
          <a:xfrm>
            <a:off x="3" y="0"/>
            <a:ext cx="12191999" cy="6858000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256034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2476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950324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3998" h="13577978">
                <a:moveTo>
                  <a:pt x="17253" y="0"/>
                </a:moveTo>
                <a:lnTo>
                  <a:pt x="24383998" y="950324"/>
                </a:lnTo>
                <a:lnTo>
                  <a:pt x="24383998" y="11862987"/>
                </a:lnTo>
                <a:lnTo>
                  <a:pt x="0" y="13577978"/>
                </a:lnTo>
                <a:lnTo>
                  <a:pt x="172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37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90CC967-89F0-4B4A-B738-3A0ACA3FA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B16D7E2C-1AEB-459E-A906-C65A47283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CBE4E0CF-25AA-4B47-B05B-C5EF741B7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45D1D3A-F102-4019-8000-4D4962F3C9B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D73F9741-8298-431D-9BC8-7D91E089A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578AB06-658B-884F-BB78-299961796D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8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it y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">
            <a:extLst>
              <a:ext uri="{FF2B5EF4-FFF2-40B4-BE49-F238E27FC236}">
                <a16:creationId xmlns:a16="http://schemas.microsoft.com/office/drawing/2014/main" id="{5534F30B-E05B-4BEE-A8DE-CC0ADE50E397}"/>
              </a:ext>
            </a:extLst>
          </p:cNvPr>
          <p:cNvSpPr/>
          <p:nvPr userDrawn="1"/>
        </p:nvSpPr>
        <p:spPr bwMode="white">
          <a:xfrm flipH="1">
            <a:off x="-7617" y="1333500"/>
            <a:ext cx="12199619" cy="5524500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256034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2476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950324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99238"/>
              <a:gd name="connsiteY0" fmla="*/ 0 h 13577978"/>
              <a:gd name="connsiteX1" fmla="*/ 24399238 w 24399238"/>
              <a:gd name="connsiteY1" fmla="*/ 3922392 h 13577978"/>
              <a:gd name="connsiteX2" fmla="*/ 24383998 w 24399238"/>
              <a:gd name="connsiteY2" fmla="*/ 11862987 h 13577978"/>
              <a:gd name="connsiteX3" fmla="*/ 0 w 24399238"/>
              <a:gd name="connsiteY3" fmla="*/ 13577978 h 13577978"/>
              <a:gd name="connsiteX4" fmla="*/ 17253 w 24399238"/>
              <a:gd name="connsiteY4" fmla="*/ 0 h 13577978"/>
              <a:gd name="connsiteX0" fmla="*/ 17253 w 24399238"/>
              <a:gd name="connsiteY0" fmla="*/ 0 h 13577978"/>
              <a:gd name="connsiteX1" fmla="*/ 24399238 w 24399238"/>
              <a:gd name="connsiteY1" fmla="*/ 3922392 h 13577978"/>
              <a:gd name="connsiteX2" fmla="*/ 24383998 w 24399238"/>
              <a:gd name="connsiteY2" fmla="*/ 11862987 h 13577978"/>
              <a:gd name="connsiteX3" fmla="*/ 0 w 24399238"/>
              <a:gd name="connsiteY3" fmla="*/ 13577978 h 13577978"/>
              <a:gd name="connsiteX4" fmla="*/ 4 w 24399238"/>
              <a:gd name="connsiteY4" fmla="*/ 2640162 h 13577978"/>
              <a:gd name="connsiteX5" fmla="*/ 17253 w 24399238"/>
              <a:gd name="connsiteY5" fmla="*/ 0 h 13577978"/>
              <a:gd name="connsiteX0" fmla="*/ 4 w 24399238"/>
              <a:gd name="connsiteY0" fmla="*/ 0 h 10937816"/>
              <a:gd name="connsiteX1" fmla="*/ 24399238 w 24399238"/>
              <a:gd name="connsiteY1" fmla="*/ 1282230 h 10937816"/>
              <a:gd name="connsiteX2" fmla="*/ 24383998 w 24399238"/>
              <a:gd name="connsiteY2" fmla="*/ 9222825 h 10937816"/>
              <a:gd name="connsiteX3" fmla="*/ 0 w 24399238"/>
              <a:gd name="connsiteY3" fmla="*/ 10937816 h 10937816"/>
              <a:gd name="connsiteX4" fmla="*/ 4 w 24399238"/>
              <a:gd name="connsiteY4" fmla="*/ 0 h 1093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99238" h="10937816">
                <a:moveTo>
                  <a:pt x="4" y="0"/>
                </a:moveTo>
                <a:lnTo>
                  <a:pt x="24399238" y="1282230"/>
                </a:lnTo>
                <a:lnTo>
                  <a:pt x="24383998" y="9222825"/>
                </a:lnTo>
                <a:lnTo>
                  <a:pt x="0" y="10937816"/>
                </a:lnTo>
                <a:cubicBezTo>
                  <a:pt x="1" y="7291877"/>
                  <a:pt x="3" y="3645939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37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90CC967-89F0-4B4A-B738-3A0ACA3FA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B16D7E2C-1AEB-459E-A906-C65A47283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CBE4E0CF-25AA-4B47-B05B-C5EF741B7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45D1D3A-F102-4019-8000-4D4962F3C9B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D73F9741-8298-431D-9BC8-7D91E089A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1512C6A-A568-A542-B849-26416A5DB9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4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it y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">
            <a:extLst>
              <a:ext uri="{FF2B5EF4-FFF2-40B4-BE49-F238E27FC236}">
                <a16:creationId xmlns:a16="http://schemas.microsoft.com/office/drawing/2014/main" id="{5534F30B-E05B-4BEE-A8DE-CC0ADE50E397}"/>
              </a:ext>
            </a:extLst>
          </p:cNvPr>
          <p:cNvSpPr/>
          <p:nvPr userDrawn="1"/>
        </p:nvSpPr>
        <p:spPr bwMode="white">
          <a:xfrm flipH="1">
            <a:off x="-7617" y="1333500"/>
            <a:ext cx="12199619" cy="5524500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256034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2476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950324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99238"/>
              <a:gd name="connsiteY0" fmla="*/ 0 h 13577978"/>
              <a:gd name="connsiteX1" fmla="*/ 24399238 w 24399238"/>
              <a:gd name="connsiteY1" fmla="*/ 3922392 h 13577978"/>
              <a:gd name="connsiteX2" fmla="*/ 24383998 w 24399238"/>
              <a:gd name="connsiteY2" fmla="*/ 11862987 h 13577978"/>
              <a:gd name="connsiteX3" fmla="*/ 0 w 24399238"/>
              <a:gd name="connsiteY3" fmla="*/ 13577978 h 13577978"/>
              <a:gd name="connsiteX4" fmla="*/ 17253 w 24399238"/>
              <a:gd name="connsiteY4" fmla="*/ 0 h 13577978"/>
              <a:gd name="connsiteX0" fmla="*/ 17253 w 24399238"/>
              <a:gd name="connsiteY0" fmla="*/ 0 h 13577978"/>
              <a:gd name="connsiteX1" fmla="*/ 24399238 w 24399238"/>
              <a:gd name="connsiteY1" fmla="*/ 3922392 h 13577978"/>
              <a:gd name="connsiteX2" fmla="*/ 24383998 w 24399238"/>
              <a:gd name="connsiteY2" fmla="*/ 11862987 h 13577978"/>
              <a:gd name="connsiteX3" fmla="*/ 0 w 24399238"/>
              <a:gd name="connsiteY3" fmla="*/ 13577978 h 13577978"/>
              <a:gd name="connsiteX4" fmla="*/ 4 w 24399238"/>
              <a:gd name="connsiteY4" fmla="*/ 2640162 h 13577978"/>
              <a:gd name="connsiteX5" fmla="*/ 17253 w 24399238"/>
              <a:gd name="connsiteY5" fmla="*/ 0 h 13577978"/>
              <a:gd name="connsiteX0" fmla="*/ 4 w 24399238"/>
              <a:gd name="connsiteY0" fmla="*/ 0 h 10937816"/>
              <a:gd name="connsiteX1" fmla="*/ 24399238 w 24399238"/>
              <a:gd name="connsiteY1" fmla="*/ 1282230 h 10937816"/>
              <a:gd name="connsiteX2" fmla="*/ 24383998 w 24399238"/>
              <a:gd name="connsiteY2" fmla="*/ 9222825 h 10937816"/>
              <a:gd name="connsiteX3" fmla="*/ 0 w 24399238"/>
              <a:gd name="connsiteY3" fmla="*/ 10937816 h 10937816"/>
              <a:gd name="connsiteX4" fmla="*/ 4 w 24399238"/>
              <a:gd name="connsiteY4" fmla="*/ 0 h 10937816"/>
              <a:gd name="connsiteX0" fmla="*/ 4 w 24399238"/>
              <a:gd name="connsiteY0" fmla="*/ 0 h 10937816"/>
              <a:gd name="connsiteX1" fmla="*/ 24399238 w 24399238"/>
              <a:gd name="connsiteY1" fmla="*/ 716481 h 10937816"/>
              <a:gd name="connsiteX2" fmla="*/ 24383998 w 24399238"/>
              <a:gd name="connsiteY2" fmla="*/ 9222825 h 10937816"/>
              <a:gd name="connsiteX3" fmla="*/ 0 w 24399238"/>
              <a:gd name="connsiteY3" fmla="*/ 10937816 h 10937816"/>
              <a:gd name="connsiteX4" fmla="*/ 4 w 24399238"/>
              <a:gd name="connsiteY4" fmla="*/ 0 h 1093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99238" h="10937816">
                <a:moveTo>
                  <a:pt x="4" y="0"/>
                </a:moveTo>
                <a:lnTo>
                  <a:pt x="24399238" y="716481"/>
                </a:lnTo>
                <a:lnTo>
                  <a:pt x="24383998" y="9222825"/>
                </a:lnTo>
                <a:lnTo>
                  <a:pt x="0" y="10937816"/>
                </a:lnTo>
                <a:cubicBezTo>
                  <a:pt x="1" y="7291877"/>
                  <a:pt x="3" y="3645939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37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90CC967-89F0-4B4A-B738-3A0ACA3FA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B16D7E2C-1AEB-459E-A906-C65A47283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CBE4E0CF-25AA-4B47-B05B-C5EF741B7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45D1D3A-F102-4019-8000-4D4962F3C9B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D73F9741-8298-431D-9BC8-7D91E089A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03D54DA-17A8-0247-823D-20388B3A87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0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örkblå y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ihandsfigur: Form 15">
            <a:extLst>
              <a:ext uri="{FF2B5EF4-FFF2-40B4-BE49-F238E27FC236}">
                <a16:creationId xmlns:a16="http://schemas.microsoft.com/office/drawing/2014/main" id="{B80C0480-C853-3D8B-A34C-5523936A80CE}"/>
              </a:ext>
            </a:extLst>
          </p:cNvPr>
          <p:cNvSpPr/>
          <p:nvPr userDrawn="1"/>
        </p:nvSpPr>
        <p:spPr>
          <a:xfrm>
            <a:off x="-25029" y="1287470"/>
            <a:ext cx="12217025" cy="5570530"/>
          </a:xfrm>
          <a:custGeom>
            <a:avLst/>
            <a:gdLst>
              <a:gd name="connsiteX0" fmla="*/ 12199613 w 12199613"/>
              <a:gd name="connsiteY0" fmla="*/ 0 h 5570530"/>
              <a:gd name="connsiteX1" fmla="*/ 12199613 w 12199613"/>
              <a:gd name="connsiteY1" fmla="*/ 5570530 h 5570530"/>
              <a:gd name="connsiteX2" fmla="*/ 9928510 w 12199613"/>
              <a:gd name="connsiteY2" fmla="*/ 5570530 h 5570530"/>
              <a:gd name="connsiteX3" fmla="*/ 7988 w 12199613"/>
              <a:gd name="connsiteY3" fmla="*/ 4865701 h 5570530"/>
              <a:gd name="connsiteX4" fmla="*/ 0 w 12199613"/>
              <a:gd name="connsiteY4" fmla="*/ 361882 h 5570530"/>
              <a:gd name="connsiteX5" fmla="*/ 12199613 w 12199613"/>
              <a:gd name="connsiteY5" fmla="*/ 0 h 5570530"/>
              <a:gd name="connsiteX0" fmla="*/ 12217025 w 12217025"/>
              <a:gd name="connsiteY0" fmla="*/ 0 h 5570530"/>
              <a:gd name="connsiteX1" fmla="*/ 12217025 w 12217025"/>
              <a:gd name="connsiteY1" fmla="*/ 5570530 h 5570530"/>
              <a:gd name="connsiteX2" fmla="*/ 9945922 w 12217025"/>
              <a:gd name="connsiteY2" fmla="*/ 5570530 h 5570530"/>
              <a:gd name="connsiteX3" fmla="*/ 0 w 12217025"/>
              <a:gd name="connsiteY3" fmla="*/ 4472001 h 5570530"/>
              <a:gd name="connsiteX4" fmla="*/ 17412 w 12217025"/>
              <a:gd name="connsiteY4" fmla="*/ 361882 h 5570530"/>
              <a:gd name="connsiteX5" fmla="*/ 12217025 w 12217025"/>
              <a:gd name="connsiteY5" fmla="*/ 0 h 5570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17025" h="5570530">
                <a:moveTo>
                  <a:pt x="12217025" y="0"/>
                </a:moveTo>
                <a:lnTo>
                  <a:pt x="12217025" y="5570530"/>
                </a:lnTo>
                <a:lnTo>
                  <a:pt x="9945922" y="5570530"/>
                </a:lnTo>
                <a:lnTo>
                  <a:pt x="0" y="4472001"/>
                </a:lnTo>
                <a:lnTo>
                  <a:pt x="17412" y="361882"/>
                </a:lnTo>
                <a:lnTo>
                  <a:pt x="1221702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90CC967-89F0-4B4A-B738-3A0ACA3FA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B16D7E2C-1AEB-459E-A906-C65A47283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CBE4E0CF-25AA-4B47-B05B-C5EF741B7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45D1D3A-F102-4019-8000-4D4962F3C9B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D73F9741-8298-431D-9BC8-7D91E089A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pic>
        <p:nvPicPr>
          <p:cNvPr id="21" name="Graphic 8">
            <a:extLst>
              <a:ext uri="{FF2B5EF4-FFF2-40B4-BE49-F238E27FC236}">
                <a16:creationId xmlns:a16="http://schemas.microsoft.com/office/drawing/2014/main" id="{AD1F959D-BC2E-7DA8-A310-EC1ADB193C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9474200" y="6483896"/>
            <a:ext cx="2511000" cy="19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09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it y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">
            <a:extLst>
              <a:ext uri="{FF2B5EF4-FFF2-40B4-BE49-F238E27FC236}">
                <a16:creationId xmlns:a16="http://schemas.microsoft.com/office/drawing/2014/main" id="{5534F30B-E05B-4BEE-A8DE-CC0ADE50E397}"/>
              </a:ext>
            </a:extLst>
          </p:cNvPr>
          <p:cNvSpPr/>
          <p:nvPr userDrawn="1"/>
        </p:nvSpPr>
        <p:spPr bwMode="white">
          <a:xfrm>
            <a:off x="-7617" y="1333500"/>
            <a:ext cx="12199619" cy="5524500"/>
          </a:xfrm>
          <a:custGeom>
            <a:avLst/>
            <a:gdLst>
              <a:gd name="connsiteX0" fmla="*/ 0 w 24383998"/>
              <a:gd name="connsiteY0" fmla="*/ 0 h 10541480"/>
              <a:gd name="connsiteX1" fmla="*/ 24383998 w 24383998"/>
              <a:gd name="connsiteY1" fmla="*/ 0 h 10541480"/>
              <a:gd name="connsiteX2" fmla="*/ 24383998 w 24383998"/>
              <a:gd name="connsiteY2" fmla="*/ 10541480 h 10541480"/>
              <a:gd name="connsiteX3" fmla="*/ 0 w 24383998"/>
              <a:gd name="connsiteY3" fmla="*/ 10541480 h 10541480"/>
              <a:gd name="connsiteX4" fmla="*/ 0 w 24383998"/>
              <a:gd name="connsiteY4" fmla="*/ 0 h 10541480"/>
              <a:gd name="connsiteX0" fmla="*/ 17253 w 24383998"/>
              <a:gd name="connsiteY0" fmla="*/ 0 h 11714672"/>
              <a:gd name="connsiteX1" fmla="*/ 24383998 w 24383998"/>
              <a:gd name="connsiteY1" fmla="*/ 1173192 h 11714672"/>
              <a:gd name="connsiteX2" fmla="*/ 24383998 w 24383998"/>
              <a:gd name="connsiteY2" fmla="*/ 11714672 h 11714672"/>
              <a:gd name="connsiteX3" fmla="*/ 0 w 24383998"/>
              <a:gd name="connsiteY3" fmla="*/ 11714672 h 11714672"/>
              <a:gd name="connsiteX4" fmla="*/ 17253 w 24383998"/>
              <a:gd name="connsiteY4" fmla="*/ 0 h 11714672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1714672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73192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128740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2256034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36297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1124763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83998"/>
              <a:gd name="connsiteY0" fmla="*/ 0 h 13577978"/>
              <a:gd name="connsiteX1" fmla="*/ 24383998 w 24383998"/>
              <a:gd name="connsiteY1" fmla="*/ 950324 h 13577978"/>
              <a:gd name="connsiteX2" fmla="*/ 24383998 w 24383998"/>
              <a:gd name="connsiteY2" fmla="*/ 11862987 h 13577978"/>
              <a:gd name="connsiteX3" fmla="*/ 0 w 24383998"/>
              <a:gd name="connsiteY3" fmla="*/ 13577978 h 13577978"/>
              <a:gd name="connsiteX4" fmla="*/ 17253 w 24383998"/>
              <a:gd name="connsiteY4" fmla="*/ 0 h 13577978"/>
              <a:gd name="connsiteX0" fmla="*/ 17253 w 24399238"/>
              <a:gd name="connsiteY0" fmla="*/ 0 h 13577978"/>
              <a:gd name="connsiteX1" fmla="*/ 24399238 w 24399238"/>
              <a:gd name="connsiteY1" fmla="*/ 3922392 h 13577978"/>
              <a:gd name="connsiteX2" fmla="*/ 24383998 w 24399238"/>
              <a:gd name="connsiteY2" fmla="*/ 11862987 h 13577978"/>
              <a:gd name="connsiteX3" fmla="*/ 0 w 24399238"/>
              <a:gd name="connsiteY3" fmla="*/ 13577978 h 13577978"/>
              <a:gd name="connsiteX4" fmla="*/ 17253 w 24399238"/>
              <a:gd name="connsiteY4" fmla="*/ 0 h 13577978"/>
              <a:gd name="connsiteX0" fmla="*/ 17253 w 24399238"/>
              <a:gd name="connsiteY0" fmla="*/ 0 h 13577978"/>
              <a:gd name="connsiteX1" fmla="*/ 24399238 w 24399238"/>
              <a:gd name="connsiteY1" fmla="*/ 3922392 h 13577978"/>
              <a:gd name="connsiteX2" fmla="*/ 24383998 w 24399238"/>
              <a:gd name="connsiteY2" fmla="*/ 11862987 h 13577978"/>
              <a:gd name="connsiteX3" fmla="*/ 0 w 24399238"/>
              <a:gd name="connsiteY3" fmla="*/ 13577978 h 13577978"/>
              <a:gd name="connsiteX4" fmla="*/ 4 w 24399238"/>
              <a:gd name="connsiteY4" fmla="*/ 2640162 h 13577978"/>
              <a:gd name="connsiteX5" fmla="*/ 17253 w 24399238"/>
              <a:gd name="connsiteY5" fmla="*/ 0 h 13577978"/>
              <a:gd name="connsiteX0" fmla="*/ 4 w 24399238"/>
              <a:gd name="connsiteY0" fmla="*/ 0 h 10937816"/>
              <a:gd name="connsiteX1" fmla="*/ 24399238 w 24399238"/>
              <a:gd name="connsiteY1" fmla="*/ 1282230 h 10937816"/>
              <a:gd name="connsiteX2" fmla="*/ 24383998 w 24399238"/>
              <a:gd name="connsiteY2" fmla="*/ 9222825 h 10937816"/>
              <a:gd name="connsiteX3" fmla="*/ 0 w 24399238"/>
              <a:gd name="connsiteY3" fmla="*/ 10937816 h 10937816"/>
              <a:gd name="connsiteX4" fmla="*/ 4 w 24399238"/>
              <a:gd name="connsiteY4" fmla="*/ 0 h 1093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99238" h="10937816">
                <a:moveTo>
                  <a:pt x="4" y="0"/>
                </a:moveTo>
                <a:lnTo>
                  <a:pt x="24399238" y="1282230"/>
                </a:lnTo>
                <a:lnTo>
                  <a:pt x="24383998" y="9222825"/>
                </a:lnTo>
                <a:lnTo>
                  <a:pt x="0" y="10937816"/>
                </a:lnTo>
                <a:cubicBezTo>
                  <a:pt x="1" y="7291877"/>
                  <a:pt x="3" y="3645939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37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90CC967-89F0-4B4A-B738-3A0ACA3FA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B16D7E2C-1AEB-459E-A906-C65A47283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CBE4E0CF-25AA-4B47-B05B-C5EF741B7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45D1D3A-F102-4019-8000-4D4962F3C9B0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D73F9741-8298-431D-9BC8-7D91E089A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4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y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handsfigur: Form 4">
            <a:extLst>
              <a:ext uri="{FF2B5EF4-FFF2-40B4-BE49-F238E27FC236}">
                <a16:creationId xmlns:a16="http://schemas.microsoft.com/office/drawing/2014/main" id="{5C213310-D4C9-4532-A9DF-0A0E11197F67}"/>
              </a:ext>
            </a:extLst>
          </p:cNvPr>
          <p:cNvSpPr/>
          <p:nvPr userDrawn="1"/>
        </p:nvSpPr>
        <p:spPr bwMode="white">
          <a:xfrm flipV="1">
            <a:off x="0" y="-1"/>
            <a:ext cx="11268075" cy="6858000"/>
          </a:xfrm>
          <a:custGeom>
            <a:avLst/>
            <a:gdLst>
              <a:gd name="connsiteX0" fmla="*/ 0 w 6284355"/>
              <a:gd name="connsiteY0" fmla="*/ 0 h 6858000"/>
              <a:gd name="connsiteX1" fmla="*/ 6284355 w 6284355"/>
              <a:gd name="connsiteY1" fmla="*/ 0 h 6858000"/>
              <a:gd name="connsiteX2" fmla="*/ 5077827 w 6284355"/>
              <a:gd name="connsiteY2" fmla="*/ 6858000 h 6858000"/>
              <a:gd name="connsiteX3" fmla="*/ 546172 w 6284355"/>
              <a:gd name="connsiteY3" fmla="*/ 6858000 h 6858000"/>
              <a:gd name="connsiteX4" fmla="*/ 0 w 6284355"/>
              <a:gd name="connsiteY4" fmla="*/ 3753516 h 6858000"/>
              <a:gd name="connsiteX5" fmla="*/ 0 w 6284355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84355" h="6858000">
                <a:moveTo>
                  <a:pt x="0" y="0"/>
                </a:moveTo>
                <a:lnTo>
                  <a:pt x="6284355" y="0"/>
                </a:lnTo>
                <a:lnTo>
                  <a:pt x="5077827" y="6858000"/>
                </a:lnTo>
                <a:lnTo>
                  <a:pt x="546172" y="6858000"/>
                </a:lnTo>
                <a:lnTo>
                  <a:pt x="0" y="37535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8D4646B6-8A20-4305-941E-531F5A58C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6EDDE606-9EEE-47AA-9E8C-1A66CB177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75DC52C5-1723-45C6-B464-B2EBF386A1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4169EFF1-4E92-4CB7-9765-A8AE949D29D3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599A1E65-B198-4966-AB5E-6278785733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6F05291-FF9D-9C43-983B-74EAF2479C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6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t y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handsfigur: Form 4">
            <a:extLst>
              <a:ext uri="{FF2B5EF4-FFF2-40B4-BE49-F238E27FC236}">
                <a16:creationId xmlns:a16="http://schemas.microsoft.com/office/drawing/2014/main" id="{5C213310-D4C9-4532-A9DF-0A0E11197F67}"/>
              </a:ext>
            </a:extLst>
          </p:cNvPr>
          <p:cNvSpPr/>
          <p:nvPr userDrawn="1"/>
        </p:nvSpPr>
        <p:spPr bwMode="white">
          <a:xfrm rot="10800000" flipV="1">
            <a:off x="-1" y="-1"/>
            <a:ext cx="12192000" cy="6858000"/>
          </a:xfrm>
          <a:custGeom>
            <a:avLst/>
            <a:gdLst>
              <a:gd name="connsiteX0" fmla="*/ 0 w 6284355"/>
              <a:gd name="connsiteY0" fmla="*/ 0 h 6858000"/>
              <a:gd name="connsiteX1" fmla="*/ 6284355 w 6284355"/>
              <a:gd name="connsiteY1" fmla="*/ 0 h 6858000"/>
              <a:gd name="connsiteX2" fmla="*/ 5077827 w 6284355"/>
              <a:gd name="connsiteY2" fmla="*/ 6858000 h 6858000"/>
              <a:gd name="connsiteX3" fmla="*/ 546172 w 6284355"/>
              <a:gd name="connsiteY3" fmla="*/ 6858000 h 6858000"/>
              <a:gd name="connsiteX4" fmla="*/ 0 w 6284355"/>
              <a:gd name="connsiteY4" fmla="*/ 3753516 h 6858000"/>
              <a:gd name="connsiteX5" fmla="*/ 0 w 6284355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84355" h="6858000">
                <a:moveTo>
                  <a:pt x="0" y="0"/>
                </a:moveTo>
                <a:lnTo>
                  <a:pt x="6284355" y="0"/>
                </a:lnTo>
                <a:lnTo>
                  <a:pt x="5077827" y="6858000"/>
                </a:lnTo>
                <a:lnTo>
                  <a:pt x="546172" y="6858000"/>
                </a:lnTo>
                <a:lnTo>
                  <a:pt x="0" y="37535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5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F005C41-8209-423F-8228-C31EB687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7453"/>
            <a:ext cx="10507981" cy="1325033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8D4646B6-8A20-4305-941E-531F5A58C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6409"/>
            <a:ext cx="10507979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6EDDE606-9EEE-47AA-9E8C-1A66CB177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75DC52C5-1723-45C6-B464-B2EBF386A1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4169EFF1-4E92-4CB7-9765-A8AE949D29D3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599A1E65-B198-4966-AB5E-6278785733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6F05291-FF9D-9C43-983B-74EAF2479C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55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a, ljus bakgrund - bild med pixlar till hög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E9C57B99-BE35-4D91-9E1A-6F3B82242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4600"/>
            <a:ext cx="4800600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1" name="Platshållare för text 17">
            <a:extLst>
              <a:ext uri="{FF2B5EF4-FFF2-40B4-BE49-F238E27FC236}">
                <a16:creationId xmlns:a16="http://schemas.microsoft.com/office/drawing/2014/main" id="{0B2027A6-7005-4D6C-8B64-14E8FAC197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280806"/>
            <a:ext cx="4800600" cy="4066654"/>
          </a:xfrm>
        </p:spPr>
        <p:txBody>
          <a:bodyPr/>
          <a:lstStyle>
            <a:lvl1pPr>
              <a:spcBef>
                <a:spcPts val="800"/>
              </a:spcBef>
              <a:spcAft>
                <a:spcPts val="800"/>
              </a:spcAft>
              <a:defRPr sz="1600">
                <a:solidFill>
                  <a:schemeClr val="tx1"/>
                </a:solidFill>
              </a:defRPr>
            </a:lvl1pPr>
            <a:lvl2pPr>
              <a:spcBef>
                <a:spcPts val="800"/>
              </a:spcBef>
              <a:spcAft>
                <a:spcPts val="600"/>
              </a:spcAft>
              <a:defRPr sz="1400">
                <a:solidFill>
                  <a:schemeClr val="tx1"/>
                </a:solidFill>
              </a:defRPr>
            </a:lvl2pPr>
            <a:lvl3pPr>
              <a:spcBef>
                <a:spcPts val="800"/>
              </a:spcBef>
              <a:spcAft>
                <a:spcPts val="600"/>
              </a:spcAft>
              <a:defRPr sz="1200">
                <a:solidFill>
                  <a:schemeClr val="tx1"/>
                </a:solidFill>
              </a:defRPr>
            </a:lvl3pPr>
            <a:lvl4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text 12">
            <a:extLst>
              <a:ext uri="{FF2B5EF4-FFF2-40B4-BE49-F238E27FC236}">
                <a16:creationId xmlns:a16="http://schemas.microsoft.com/office/drawing/2014/main" id="{40289102-7911-4890-BB12-A0F391C186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62000" y="283763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9" name="Platshållare för text 41">
            <a:extLst>
              <a:ext uri="{FF2B5EF4-FFF2-40B4-BE49-F238E27FC236}">
                <a16:creationId xmlns:a16="http://schemas.microsoft.com/office/drawing/2014/main" id="{EB420025-6171-4660-A2A9-A10153A7FE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1724104">
            <a:off x="7205180" y="6130452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10" name="Platshållare för text 41">
            <a:extLst>
              <a:ext uri="{FF2B5EF4-FFF2-40B4-BE49-F238E27FC236}">
                <a16:creationId xmlns:a16="http://schemas.microsoft.com/office/drawing/2014/main" id="{20D85B5E-2CE7-4E1E-80E9-C26C6C8FD8F9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 rot="297923">
            <a:off x="7794400" y="6249895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6B1D91F8-3B41-4200-97B2-823A5B8FF2F7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460904" y="0"/>
            <a:ext cx="5731096" cy="6113169"/>
          </a:xfrm>
          <a:custGeom>
            <a:avLst/>
            <a:gdLst>
              <a:gd name="connsiteX0" fmla="*/ 0 w 5400000"/>
              <a:gd name="connsiteY0" fmla="*/ 0 h 5760000"/>
              <a:gd name="connsiteX1" fmla="*/ 5400000 w 5400000"/>
              <a:gd name="connsiteY1" fmla="*/ 0 h 5760000"/>
              <a:gd name="connsiteX2" fmla="*/ 5400000 w 5400000"/>
              <a:gd name="connsiteY2" fmla="*/ 5760000 h 5760000"/>
              <a:gd name="connsiteX3" fmla="*/ 4680000 w 5400000"/>
              <a:gd name="connsiteY3" fmla="*/ 5760000 h 5760000"/>
              <a:gd name="connsiteX4" fmla="*/ 4680000 w 5400000"/>
              <a:gd name="connsiteY4" fmla="*/ 5400000 h 5760000"/>
              <a:gd name="connsiteX5" fmla="*/ 4320000 w 5400000"/>
              <a:gd name="connsiteY5" fmla="*/ 5400000 h 5760000"/>
              <a:gd name="connsiteX6" fmla="*/ 4320000 w 5400000"/>
              <a:gd name="connsiteY6" fmla="*/ 5760000 h 5760000"/>
              <a:gd name="connsiteX7" fmla="*/ 1080000 w 5400000"/>
              <a:gd name="connsiteY7" fmla="*/ 5760000 h 5760000"/>
              <a:gd name="connsiteX8" fmla="*/ 1080000 w 5400000"/>
              <a:gd name="connsiteY8" fmla="*/ 5400000 h 5760000"/>
              <a:gd name="connsiteX9" fmla="*/ 720000 w 5400000"/>
              <a:gd name="connsiteY9" fmla="*/ 5400000 h 5760000"/>
              <a:gd name="connsiteX10" fmla="*/ 720000 w 5400000"/>
              <a:gd name="connsiteY10" fmla="*/ 5760000 h 5760000"/>
              <a:gd name="connsiteX11" fmla="*/ 0 w 5400000"/>
              <a:gd name="connsiteY11" fmla="*/ 5760000 h 5760000"/>
              <a:gd name="connsiteX12" fmla="*/ 0 w 5400000"/>
              <a:gd name="connsiteY12" fmla="*/ 4678052 h 5760000"/>
              <a:gd name="connsiteX13" fmla="*/ 360000 w 5400000"/>
              <a:gd name="connsiteY13" fmla="*/ 4678052 h 5760000"/>
              <a:gd name="connsiteX14" fmla="*/ 360000 w 5400000"/>
              <a:gd name="connsiteY14" fmla="*/ 4318052 h 5760000"/>
              <a:gd name="connsiteX15" fmla="*/ 0 w 5400000"/>
              <a:gd name="connsiteY15" fmla="*/ 4318052 h 5760000"/>
              <a:gd name="connsiteX16" fmla="*/ 0 w 5400000"/>
              <a:gd name="connsiteY16" fmla="*/ 718052 h 5760000"/>
              <a:gd name="connsiteX17" fmla="*/ 360000 w 5400000"/>
              <a:gd name="connsiteY17" fmla="*/ 718052 h 5760000"/>
              <a:gd name="connsiteX18" fmla="*/ 360000 w 5400000"/>
              <a:gd name="connsiteY18" fmla="*/ 358052 h 5760000"/>
              <a:gd name="connsiteX19" fmla="*/ 0 w 5400000"/>
              <a:gd name="connsiteY19" fmla="*/ 358052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00000" h="5760000">
                <a:moveTo>
                  <a:pt x="0" y="0"/>
                </a:moveTo>
                <a:lnTo>
                  <a:pt x="5400000" y="0"/>
                </a:lnTo>
                <a:lnTo>
                  <a:pt x="5400000" y="5760000"/>
                </a:lnTo>
                <a:lnTo>
                  <a:pt x="4680000" y="5760000"/>
                </a:lnTo>
                <a:lnTo>
                  <a:pt x="4680000" y="5400000"/>
                </a:lnTo>
                <a:lnTo>
                  <a:pt x="4320000" y="5400000"/>
                </a:lnTo>
                <a:lnTo>
                  <a:pt x="4320000" y="5760000"/>
                </a:lnTo>
                <a:lnTo>
                  <a:pt x="1080000" y="5760000"/>
                </a:lnTo>
                <a:lnTo>
                  <a:pt x="1080000" y="5400000"/>
                </a:lnTo>
                <a:lnTo>
                  <a:pt x="720000" y="5400000"/>
                </a:lnTo>
                <a:lnTo>
                  <a:pt x="720000" y="5760000"/>
                </a:lnTo>
                <a:lnTo>
                  <a:pt x="0" y="5760000"/>
                </a:lnTo>
                <a:lnTo>
                  <a:pt x="0" y="4678052"/>
                </a:lnTo>
                <a:lnTo>
                  <a:pt x="360000" y="4678052"/>
                </a:lnTo>
                <a:lnTo>
                  <a:pt x="360000" y="4318052"/>
                </a:lnTo>
                <a:lnTo>
                  <a:pt x="0" y="4318052"/>
                </a:lnTo>
                <a:lnTo>
                  <a:pt x="0" y="718052"/>
                </a:lnTo>
                <a:lnTo>
                  <a:pt x="360000" y="718052"/>
                </a:lnTo>
                <a:lnTo>
                  <a:pt x="360000" y="358052"/>
                </a:lnTo>
                <a:lnTo>
                  <a:pt x="0" y="35805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2"/>
            </a:bgClr>
          </a:pattFill>
        </p:spPr>
        <p:txBody>
          <a:bodyPr vert="horz" wrap="square" lIns="90000" tIns="0" rIns="0" bIns="0"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13" name="Platshållare för text 41">
            <a:extLst>
              <a:ext uri="{FF2B5EF4-FFF2-40B4-BE49-F238E27FC236}">
                <a16:creationId xmlns:a16="http://schemas.microsoft.com/office/drawing/2014/main" id="{BEEFB114-E6E4-4E82-9853-7523932F07F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 rot="3722677">
            <a:off x="6014044" y="6115116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14" name="Platshållare för bildnummer 1">
            <a:extLst>
              <a:ext uri="{FF2B5EF4-FFF2-40B4-BE49-F238E27FC236}">
                <a16:creationId xmlns:a16="http://schemas.microsoft.com/office/drawing/2014/main" id="{2F227F8D-4139-412D-B2E1-9C2129EF29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datum 2">
            <a:extLst>
              <a:ext uri="{FF2B5EF4-FFF2-40B4-BE49-F238E27FC236}">
                <a16:creationId xmlns:a16="http://schemas.microsoft.com/office/drawing/2014/main" id="{F19B8946-409E-4D62-A2A9-DE3B4C86FC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CC990405-7CA1-4DF3-A2E7-7D64B848F7FB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7" name="Platshållare för sidfot 5">
            <a:extLst>
              <a:ext uri="{FF2B5EF4-FFF2-40B4-BE49-F238E27FC236}">
                <a16:creationId xmlns:a16="http://schemas.microsoft.com/office/drawing/2014/main" id="{F6746B60-E76A-4FFF-BC00-A1B2209CCE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5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a, ljus bakgrund - bild till hög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8">
            <a:extLst>
              <a:ext uri="{FF2B5EF4-FFF2-40B4-BE49-F238E27FC236}">
                <a16:creationId xmlns:a16="http://schemas.microsoft.com/office/drawing/2014/main" id="{4EA716A3-FFB9-44CD-9D38-C6FC296B3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4600"/>
            <a:ext cx="4800600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C857050D-43F8-4A1F-B721-5602E03078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280553"/>
            <a:ext cx="4800600" cy="4068000"/>
          </a:xfrm>
        </p:spPr>
        <p:txBody>
          <a:bodyPr/>
          <a:lstStyle>
            <a:lvl1pPr>
              <a:spcBef>
                <a:spcPts val="800"/>
              </a:spcBef>
              <a:spcAft>
                <a:spcPts val="800"/>
              </a:spcAft>
              <a:defRPr sz="1600">
                <a:solidFill>
                  <a:schemeClr val="tx1"/>
                </a:solidFill>
              </a:defRPr>
            </a:lvl1pPr>
            <a:lvl2pPr>
              <a:spcBef>
                <a:spcPts val="800"/>
              </a:spcBef>
              <a:spcAft>
                <a:spcPts val="600"/>
              </a:spcAft>
              <a:defRPr sz="1400">
                <a:solidFill>
                  <a:schemeClr val="tx1"/>
                </a:solidFill>
              </a:defRPr>
            </a:lvl2pPr>
            <a:lvl3pPr>
              <a:spcBef>
                <a:spcPts val="800"/>
              </a:spcBef>
              <a:spcAft>
                <a:spcPts val="600"/>
              </a:spcAft>
              <a:defRPr sz="1200">
                <a:solidFill>
                  <a:schemeClr val="tx1"/>
                </a:solidFill>
              </a:defRPr>
            </a:lvl3pPr>
            <a:lvl4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5278F859-4DF7-4908-9733-9D4EC660CAB7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460904" y="0"/>
            <a:ext cx="5731096" cy="6113169"/>
          </a:xfrm>
          <a:custGeom>
            <a:avLst/>
            <a:gdLst>
              <a:gd name="connsiteX0" fmla="*/ 0 w 5400000"/>
              <a:gd name="connsiteY0" fmla="*/ 0 h 5760000"/>
              <a:gd name="connsiteX1" fmla="*/ 5400000 w 5400000"/>
              <a:gd name="connsiteY1" fmla="*/ 0 h 5760000"/>
              <a:gd name="connsiteX2" fmla="*/ 5400000 w 5400000"/>
              <a:gd name="connsiteY2" fmla="*/ 5760000 h 5760000"/>
              <a:gd name="connsiteX3" fmla="*/ 4680000 w 5400000"/>
              <a:gd name="connsiteY3" fmla="*/ 5760000 h 5760000"/>
              <a:gd name="connsiteX4" fmla="*/ 4680000 w 5400000"/>
              <a:gd name="connsiteY4" fmla="*/ 5400000 h 5760000"/>
              <a:gd name="connsiteX5" fmla="*/ 4320000 w 5400000"/>
              <a:gd name="connsiteY5" fmla="*/ 5400000 h 5760000"/>
              <a:gd name="connsiteX6" fmla="*/ 4320000 w 5400000"/>
              <a:gd name="connsiteY6" fmla="*/ 5760000 h 5760000"/>
              <a:gd name="connsiteX7" fmla="*/ 1080000 w 5400000"/>
              <a:gd name="connsiteY7" fmla="*/ 5760000 h 5760000"/>
              <a:gd name="connsiteX8" fmla="*/ 1080000 w 5400000"/>
              <a:gd name="connsiteY8" fmla="*/ 5400000 h 5760000"/>
              <a:gd name="connsiteX9" fmla="*/ 720000 w 5400000"/>
              <a:gd name="connsiteY9" fmla="*/ 5400000 h 5760000"/>
              <a:gd name="connsiteX10" fmla="*/ 720000 w 5400000"/>
              <a:gd name="connsiteY10" fmla="*/ 5760000 h 5760000"/>
              <a:gd name="connsiteX11" fmla="*/ 0 w 5400000"/>
              <a:gd name="connsiteY11" fmla="*/ 5760000 h 5760000"/>
              <a:gd name="connsiteX12" fmla="*/ 0 w 5400000"/>
              <a:gd name="connsiteY12" fmla="*/ 4678052 h 5760000"/>
              <a:gd name="connsiteX13" fmla="*/ 360000 w 5400000"/>
              <a:gd name="connsiteY13" fmla="*/ 4678052 h 5760000"/>
              <a:gd name="connsiteX14" fmla="*/ 360000 w 5400000"/>
              <a:gd name="connsiteY14" fmla="*/ 4318052 h 5760000"/>
              <a:gd name="connsiteX15" fmla="*/ 0 w 5400000"/>
              <a:gd name="connsiteY15" fmla="*/ 4318052 h 5760000"/>
              <a:gd name="connsiteX16" fmla="*/ 0 w 5400000"/>
              <a:gd name="connsiteY16" fmla="*/ 718052 h 5760000"/>
              <a:gd name="connsiteX17" fmla="*/ 360000 w 5400000"/>
              <a:gd name="connsiteY17" fmla="*/ 718052 h 5760000"/>
              <a:gd name="connsiteX18" fmla="*/ 360000 w 5400000"/>
              <a:gd name="connsiteY18" fmla="*/ 358052 h 5760000"/>
              <a:gd name="connsiteX19" fmla="*/ 0 w 5400000"/>
              <a:gd name="connsiteY19" fmla="*/ 358052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00000" h="5760000">
                <a:moveTo>
                  <a:pt x="0" y="0"/>
                </a:moveTo>
                <a:lnTo>
                  <a:pt x="5400000" y="0"/>
                </a:lnTo>
                <a:lnTo>
                  <a:pt x="5400000" y="5760000"/>
                </a:lnTo>
                <a:lnTo>
                  <a:pt x="4680000" y="5760000"/>
                </a:lnTo>
                <a:lnTo>
                  <a:pt x="4680000" y="5400000"/>
                </a:lnTo>
                <a:lnTo>
                  <a:pt x="4320000" y="5400000"/>
                </a:lnTo>
                <a:lnTo>
                  <a:pt x="4320000" y="5760000"/>
                </a:lnTo>
                <a:lnTo>
                  <a:pt x="1080000" y="5760000"/>
                </a:lnTo>
                <a:lnTo>
                  <a:pt x="1080000" y="5400000"/>
                </a:lnTo>
                <a:lnTo>
                  <a:pt x="720000" y="5400000"/>
                </a:lnTo>
                <a:lnTo>
                  <a:pt x="720000" y="5760000"/>
                </a:lnTo>
                <a:lnTo>
                  <a:pt x="0" y="5760000"/>
                </a:lnTo>
                <a:lnTo>
                  <a:pt x="0" y="4678052"/>
                </a:lnTo>
                <a:lnTo>
                  <a:pt x="360000" y="4678052"/>
                </a:lnTo>
                <a:lnTo>
                  <a:pt x="360000" y="4318052"/>
                </a:lnTo>
                <a:lnTo>
                  <a:pt x="0" y="4318052"/>
                </a:lnTo>
                <a:lnTo>
                  <a:pt x="0" y="718052"/>
                </a:lnTo>
                <a:lnTo>
                  <a:pt x="360000" y="718052"/>
                </a:lnTo>
                <a:lnTo>
                  <a:pt x="360000" y="358052"/>
                </a:lnTo>
                <a:lnTo>
                  <a:pt x="0" y="35805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2"/>
            </a:bgClr>
          </a:pattFill>
        </p:spPr>
        <p:txBody>
          <a:bodyPr vert="horz" wrap="square" lIns="90000" tIns="0" rIns="0" bIns="0"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DBD31DB0-E8CD-42C2-8DF5-F365DEAC31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datum 2">
            <a:extLst>
              <a:ext uri="{FF2B5EF4-FFF2-40B4-BE49-F238E27FC236}">
                <a16:creationId xmlns:a16="http://schemas.microsoft.com/office/drawing/2014/main" id="{CCAC2F33-8901-4D4F-903B-87FC4DE177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F050D3D3-1175-41D9-9797-6D79309E1C24}" type="datetime4">
              <a:rPr lang="sv-SE" smtClean="0"/>
              <a:t>26 oktober 2026</a:t>
            </a:fld>
            <a:endParaRPr lang="en-US"/>
          </a:p>
        </p:txBody>
      </p:sp>
      <p:sp>
        <p:nvSpPr>
          <p:cNvPr id="9" name="Platshållare för sidfot 5">
            <a:extLst>
              <a:ext uri="{FF2B5EF4-FFF2-40B4-BE49-F238E27FC236}">
                <a16:creationId xmlns:a16="http://schemas.microsoft.com/office/drawing/2014/main" id="{B3C93C3A-7BB6-4D4F-B33C-DE060977C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19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a, ljus bakgrund - bild med pixlar till vänst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8">
            <a:extLst>
              <a:ext uri="{FF2B5EF4-FFF2-40B4-BE49-F238E27FC236}">
                <a16:creationId xmlns:a16="http://schemas.microsoft.com/office/drawing/2014/main" id="{0B870A98-C4E6-4883-9552-1F2AD1F3C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915" y="764600"/>
            <a:ext cx="4813299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5" name="Platshållare för text 17">
            <a:extLst>
              <a:ext uri="{FF2B5EF4-FFF2-40B4-BE49-F238E27FC236}">
                <a16:creationId xmlns:a16="http://schemas.microsoft.com/office/drawing/2014/main" id="{8EACD8EC-E0B9-47D7-9CE5-E060778405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38915" y="2280553"/>
            <a:ext cx="4813299" cy="3852000"/>
          </a:xfrm>
        </p:spPr>
        <p:txBody>
          <a:bodyPr/>
          <a:lstStyle>
            <a:lvl1pPr>
              <a:spcBef>
                <a:spcPts val="800"/>
              </a:spcBef>
              <a:spcAft>
                <a:spcPts val="800"/>
              </a:spcAft>
              <a:defRPr sz="1600">
                <a:solidFill>
                  <a:schemeClr val="tx1"/>
                </a:solidFill>
              </a:defRPr>
            </a:lvl1pPr>
            <a:lvl2pPr>
              <a:spcBef>
                <a:spcPts val="800"/>
              </a:spcBef>
              <a:spcAft>
                <a:spcPts val="600"/>
              </a:spcAft>
              <a:defRPr sz="1400">
                <a:solidFill>
                  <a:schemeClr val="tx1"/>
                </a:solidFill>
              </a:defRPr>
            </a:lvl2pPr>
            <a:lvl3pPr>
              <a:spcBef>
                <a:spcPts val="800"/>
              </a:spcBef>
              <a:spcAft>
                <a:spcPts val="600"/>
              </a:spcAft>
              <a:defRPr sz="1200">
                <a:solidFill>
                  <a:schemeClr val="tx1"/>
                </a:solidFill>
              </a:defRPr>
            </a:lvl3pPr>
            <a:lvl4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10" name="Graphic 12">
            <a:extLst>
              <a:ext uri="{FF2B5EF4-FFF2-40B4-BE49-F238E27FC236}">
                <a16:creationId xmlns:a16="http://schemas.microsoft.com/office/drawing/2014/main" id="{8BE806C1-195A-4679-B961-22F242E8E9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440DD408-16C2-420E-9743-6A1EA430CF1B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0" y="0"/>
            <a:ext cx="5730750" cy="6112800"/>
          </a:xfrm>
          <a:custGeom>
            <a:avLst/>
            <a:gdLst>
              <a:gd name="connsiteX0" fmla="*/ 0 w 5400000"/>
              <a:gd name="connsiteY0" fmla="*/ 0 h 5760000"/>
              <a:gd name="connsiteX1" fmla="*/ 5400000 w 5400000"/>
              <a:gd name="connsiteY1" fmla="*/ 0 h 5760000"/>
              <a:gd name="connsiteX2" fmla="*/ 5400000 w 5400000"/>
              <a:gd name="connsiteY2" fmla="*/ 360000 h 5760000"/>
              <a:gd name="connsiteX3" fmla="*/ 5040000 w 5400000"/>
              <a:gd name="connsiteY3" fmla="*/ 360000 h 5760000"/>
              <a:gd name="connsiteX4" fmla="*/ 5040000 w 5400000"/>
              <a:gd name="connsiteY4" fmla="*/ 720000 h 5760000"/>
              <a:gd name="connsiteX5" fmla="*/ 5400000 w 5400000"/>
              <a:gd name="connsiteY5" fmla="*/ 720000 h 5760000"/>
              <a:gd name="connsiteX6" fmla="*/ 5400000 w 5400000"/>
              <a:gd name="connsiteY6" fmla="*/ 4320000 h 5760000"/>
              <a:gd name="connsiteX7" fmla="*/ 5040000 w 5400000"/>
              <a:gd name="connsiteY7" fmla="*/ 4320000 h 5760000"/>
              <a:gd name="connsiteX8" fmla="*/ 5040000 w 5400000"/>
              <a:gd name="connsiteY8" fmla="*/ 4680000 h 5760000"/>
              <a:gd name="connsiteX9" fmla="*/ 5400000 w 5400000"/>
              <a:gd name="connsiteY9" fmla="*/ 4680000 h 5760000"/>
              <a:gd name="connsiteX10" fmla="*/ 5400000 w 5400000"/>
              <a:gd name="connsiteY10" fmla="*/ 5760000 h 5760000"/>
              <a:gd name="connsiteX11" fmla="*/ 4680000 w 5400000"/>
              <a:gd name="connsiteY11" fmla="*/ 5760000 h 5760000"/>
              <a:gd name="connsiteX12" fmla="*/ 4680000 w 5400000"/>
              <a:gd name="connsiteY12" fmla="*/ 5400000 h 5760000"/>
              <a:gd name="connsiteX13" fmla="*/ 4320000 w 5400000"/>
              <a:gd name="connsiteY13" fmla="*/ 5400000 h 5760000"/>
              <a:gd name="connsiteX14" fmla="*/ 4320000 w 5400000"/>
              <a:gd name="connsiteY14" fmla="*/ 5760000 h 5760000"/>
              <a:gd name="connsiteX15" fmla="*/ 1080000 w 5400000"/>
              <a:gd name="connsiteY15" fmla="*/ 5760000 h 5760000"/>
              <a:gd name="connsiteX16" fmla="*/ 1080000 w 5400000"/>
              <a:gd name="connsiteY16" fmla="*/ 5400000 h 5760000"/>
              <a:gd name="connsiteX17" fmla="*/ 720000 w 5400000"/>
              <a:gd name="connsiteY17" fmla="*/ 5400000 h 5760000"/>
              <a:gd name="connsiteX18" fmla="*/ 720000 w 5400000"/>
              <a:gd name="connsiteY18" fmla="*/ 5760000 h 5760000"/>
              <a:gd name="connsiteX19" fmla="*/ 0 w 5400000"/>
              <a:gd name="connsiteY19" fmla="*/ 576000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00000" h="5760000">
                <a:moveTo>
                  <a:pt x="0" y="0"/>
                </a:moveTo>
                <a:lnTo>
                  <a:pt x="5400000" y="0"/>
                </a:lnTo>
                <a:lnTo>
                  <a:pt x="5400000" y="360000"/>
                </a:lnTo>
                <a:lnTo>
                  <a:pt x="5040000" y="360000"/>
                </a:lnTo>
                <a:lnTo>
                  <a:pt x="5040000" y="720000"/>
                </a:lnTo>
                <a:lnTo>
                  <a:pt x="5400000" y="720000"/>
                </a:lnTo>
                <a:lnTo>
                  <a:pt x="5400000" y="4320000"/>
                </a:lnTo>
                <a:lnTo>
                  <a:pt x="5040000" y="4320000"/>
                </a:lnTo>
                <a:lnTo>
                  <a:pt x="5040000" y="4680000"/>
                </a:lnTo>
                <a:lnTo>
                  <a:pt x="5400000" y="4680000"/>
                </a:lnTo>
                <a:lnTo>
                  <a:pt x="5400000" y="5760000"/>
                </a:lnTo>
                <a:lnTo>
                  <a:pt x="4680000" y="5760000"/>
                </a:lnTo>
                <a:lnTo>
                  <a:pt x="4680000" y="5400000"/>
                </a:lnTo>
                <a:lnTo>
                  <a:pt x="4320000" y="5400000"/>
                </a:lnTo>
                <a:lnTo>
                  <a:pt x="4320000" y="5760000"/>
                </a:lnTo>
                <a:lnTo>
                  <a:pt x="1080000" y="5760000"/>
                </a:lnTo>
                <a:lnTo>
                  <a:pt x="1080000" y="5400000"/>
                </a:lnTo>
                <a:lnTo>
                  <a:pt x="720000" y="5400000"/>
                </a:lnTo>
                <a:lnTo>
                  <a:pt x="720000" y="5760000"/>
                </a:lnTo>
                <a:lnTo>
                  <a:pt x="0" y="5760000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2"/>
            </a:bgClr>
          </a:pattFill>
        </p:spPr>
        <p:txBody>
          <a:bodyPr vert="horz" wrap="square" lIns="90000" tIns="0" rIns="0" bIns="0"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360944EA-1123-4E48-8DD5-9C39184FAFA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 flipH="1">
            <a:off x="5870286" y="283763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18" name="Platshållare för text 41">
            <a:extLst>
              <a:ext uri="{FF2B5EF4-FFF2-40B4-BE49-F238E27FC236}">
                <a16:creationId xmlns:a16="http://schemas.microsoft.com/office/drawing/2014/main" id="{BE43A377-F69C-42F6-8D0C-19EF6957E37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 rot="19875896" flipH="1">
            <a:off x="4527985" y="6130452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19" name="Platshållare för text 41">
            <a:extLst>
              <a:ext uri="{FF2B5EF4-FFF2-40B4-BE49-F238E27FC236}">
                <a16:creationId xmlns:a16="http://schemas.microsoft.com/office/drawing/2014/main" id="{DD6D85DD-2BE3-4E4D-833B-AE61908ED16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 rot="21302077" flipH="1">
            <a:off x="3940810" y="6249895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20" name="Platshållare för text 41">
            <a:extLst>
              <a:ext uri="{FF2B5EF4-FFF2-40B4-BE49-F238E27FC236}">
                <a16:creationId xmlns:a16="http://schemas.microsoft.com/office/drawing/2014/main" id="{371ED0BA-A183-4EF9-B9A3-3B3AEA1BED5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 rot="17877323" flipH="1">
            <a:off x="5744552" y="6115115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11" name="Platshållare för bildnummer 1">
            <a:extLst>
              <a:ext uri="{FF2B5EF4-FFF2-40B4-BE49-F238E27FC236}">
                <a16:creationId xmlns:a16="http://schemas.microsoft.com/office/drawing/2014/main" id="{7CEA3405-506C-43C1-815A-1B0925E08C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datum 2">
            <a:extLst>
              <a:ext uri="{FF2B5EF4-FFF2-40B4-BE49-F238E27FC236}">
                <a16:creationId xmlns:a16="http://schemas.microsoft.com/office/drawing/2014/main" id="{CF0D616A-3EBD-416F-884E-AF00FBCC9B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7C6CD9F1-3487-4A03-8A7C-E19194F20C09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7" name="Platshållare för sidfot 5">
            <a:extLst>
              <a:ext uri="{FF2B5EF4-FFF2-40B4-BE49-F238E27FC236}">
                <a16:creationId xmlns:a16="http://schemas.microsoft.com/office/drawing/2014/main" id="{B519797F-247F-438E-83BC-51079DE7A7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5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a, ljus bakgrund - bild till vänst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8">
            <a:extLst>
              <a:ext uri="{FF2B5EF4-FFF2-40B4-BE49-F238E27FC236}">
                <a16:creationId xmlns:a16="http://schemas.microsoft.com/office/drawing/2014/main" id="{479FD89A-349C-41BE-BA94-060ACC021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915" y="764600"/>
            <a:ext cx="4813299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1" name="Platshållare för text 17">
            <a:extLst>
              <a:ext uri="{FF2B5EF4-FFF2-40B4-BE49-F238E27FC236}">
                <a16:creationId xmlns:a16="http://schemas.microsoft.com/office/drawing/2014/main" id="{995F5338-B587-41A8-8BF5-B4CB16C760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38915" y="2280553"/>
            <a:ext cx="4813299" cy="3849902"/>
          </a:xfrm>
        </p:spPr>
        <p:txBody>
          <a:bodyPr/>
          <a:lstStyle>
            <a:lvl1pPr>
              <a:spcBef>
                <a:spcPts val="800"/>
              </a:spcBef>
              <a:spcAft>
                <a:spcPts val="800"/>
              </a:spcAft>
              <a:defRPr sz="1600">
                <a:solidFill>
                  <a:schemeClr val="tx1"/>
                </a:solidFill>
              </a:defRPr>
            </a:lvl1pPr>
            <a:lvl2pPr>
              <a:spcBef>
                <a:spcPts val="800"/>
              </a:spcBef>
              <a:spcAft>
                <a:spcPts val="600"/>
              </a:spcAft>
              <a:defRPr sz="1400">
                <a:solidFill>
                  <a:schemeClr val="tx1"/>
                </a:solidFill>
              </a:defRPr>
            </a:lvl2pPr>
            <a:lvl3pPr>
              <a:spcBef>
                <a:spcPts val="800"/>
              </a:spcBef>
              <a:spcAft>
                <a:spcPts val="600"/>
              </a:spcAft>
              <a:defRPr sz="1200">
                <a:solidFill>
                  <a:schemeClr val="tx1"/>
                </a:solidFill>
              </a:defRPr>
            </a:lvl3pPr>
            <a:lvl4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6" name="Graphic 12">
            <a:extLst>
              <a:ext uri="{FF2B5EF4-FFF2-40B4-BE49-F238E27FC236}">
                <a16:creationId xmlns:a16="http://schemas.microsoft.com/office/drawing/2014/main" id="{F101EA89-7015-4301-B825-388054A6BD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63BB9112-A129-4CE1-A7FC-823636115D71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0" y="0"/>
            <a:ext cx="5730750" cy="6112800"/>
          </a:xfrm>
          <a:custGeom>
            <a:avLst/>
            <a:gdLst>
              <a:gd name="connsiteX0" fmla="*/ 0 w 5400000"/>
              <a:gd name="connsiteY0" fmla="*/ 0 h 5760000"/>
              <a:gd name="connsiteX1" fmla="*/ 5400000 w 5400000"/>
              <a:gd name="connsiteY1" fmla="*/ 0 h 5760000"/>
              <a:gd name="connsiteX2" fmla="*/ 5400000 w 5400000"/>
              <a:gd name="connsiteY2" fmla="*/ 360000 h 5760000"/>
              <a:gd name="connsiteX3" fmla="*/ 5040000 w 5400000"/>
              <a:gd name="connsiteY3" fmla="*/ 360000 h 5760000"/>
              <a:gd name="connsiteX4" fmla="*/ 5040000 w 5400000"/>
              <a:gd name="connsiteY4" fmla="*/ 720000 h 5760000"/>
              <a:gd name="connsiteX5" fmla="*/ 5400000 w 5400000"/>
              <a:gd name="connsiteY5" fmla="*/ 720000 h 5760000"/>
              <a:gd name="connsiteX6" fmla="*/ 5400000 w 5400000"/>
              <a:gd name="connsiteY6" fmla="*/ 4320000 h 5760000"/>
              <a:gd name="connsiteX7" fmla="*/ 5040000 w 5400000"/>
              <a:gd name="connsiteY7" fmla="*/ 4320000 h 5760000"/>
              <a:gd name="connsiteX8" fmla="*/ 5040000 w 5400000"/>
              <a:gd name="connsiteY8" fmla="*/ 4680000 h 5760000"/>
              <a:gd name="connsiteX9" fmla="*/ 5400000 w 5400000"/>
              <a:gd name="connsiteY9" fmla="*/ 4680000 h 5760000"/>
              <a:gd name="connsiteX10" fmla="*/ 5400000 w 5400000"/>
              <a:gd name="connsiteY10" fmla="*/ 5760000 h 5760000"/>
              <a:gd name="connsiteX11" fmla="*/ 4680000 w 5400000"/>
              <a:gd name="connsiteY11" fmla="*/ 5760000 h 5760000"/>
              <a:gd name="connsiteX12" fmla="*/ 4680000 w 5400000"/>
              <a:gd name="connsiteY12" fmla="*/ 5400000 h 5760000"/>
              <a:gd name="connsiteX13" fmla="*/ 4320000 w 5400000"/>
              <a:gd name="connsiteY13" fmla="*/ 5400000 h 5760000"/>
              <a:gd name="connsiteX14" fmla="*/ 4320000 w 5400000"/>
              <a:gd name="connsiteY14" fmla="*/ 5760000 h 5760000"/>
              <a:gd name="connsiteX15" fmla="*/ 1080000 w 5400000"/>
              <a:gd name="connsiteY15" fmla="*/ 5760000 h 5760000"/>
              <a:gd name="connsiteX16" fmla="*/ 1080000 w 5400000"/>
              <a:gd name="connsiteY16" fmla="*/ 5400000 h 5760000"/>
              <a:gd name="connsiteX17" fmla="*/ 720000 w 5400000"/>
              <a:gd name="connsiteY17" fmla="*/ 5400000 h 5760000"/>
              <a:gd name="connsiteX18" fmla="*/ 720000 w 5400000"/>
              <a:gd name="connsiteY18" fmla="*/ 5760000 h 5760000"/>
              <a:gd name="connsiteX19" fmla="*/ 0 w 5400000"/>
              <a:gd name="connsiteY19" fmla="*/ 576000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00000" h="5760000">
                <a:moveTo>
                  <a:pt x="0" y="0"/>
                </a:moveTo>
                <a:lnTo>
                  <a:pt x="5400000" y="0"/>
                </a:lnTo>
                <a:lnTo>
                  <a:pt x="5400000" y="360000"/>
                </a:lnTo>
                <a:lnTo>
                  <a:pt x="5040000" y="360000"/>
                </a:lnTo>
                <a:lnTo>
                  <a:pt x="5040000" y="720000"/>
                </a:lnTo>
                <a:lnTo>
                  <a:pt x="5400000" y="720000"/>
                </a:lnTo>
                <a:lnTo>
                  <a:pt x="5400000" y="4320000"/>
                </a:lnTo>
                <a:lnTo>
                  <a:pt x="5040000" y="4320000"/>
                </a:lnTo>
                <a:lnTo>
                  <a:pt x="5040000" y="4680000"/>
                </a:lnTo>
                <a:lnTo>
                  <a:pt x="5400000" y="4680000"/>
                </a:lnTo>
                <a:lnTo>
                  <a:pt x="5400000" y="5760000"/>
                </a:lnTo>
                <a:lnTo>
                  <a:pt x="4680000" y="5760000"/>
                </a:lnTo>
                <a:lnTo>
                  <a:pt x="4680000" y="5400000"/>
                </a:lnTo>
                <a:lnTo>
                  <a:pt x="4320000" y="5400000"/>
                </a:lnTo>
                <a:lnTo>
                  <a:pt x="4320000" y="5760000"/>
                </a:lnTo>
                <a:lnTo>
                  <a:pt x="1080000" y="5760000"/>
                </a:lnTo>
                <a:lnTo>
                  <a:pt x="1080000" y="5400000"/>
                </a:lnTo>
                <a:lnTo>
                  <a:pt x="720000" y="5400000"/>
                </a:lnTo>
                <a:lnTo>
                  <a:pt x="720000" y="5760000"/>
                </a:lnTo>
                <a:lnTo>
                  <a:pt x="0" y="5760000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2"/>
            </a:bgClr>
          </a:pattFill>
        </p:spPr>
        <p:txBody>
          <a:bodyPr vert="horz" wrap="square" lIns="90000" tIns="0" rIns="0" bIns="0" rtlCol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8" name="Platshållare för bildnummer 1">
            <a:extLst>
              <a:ext uri="{FF2B5EF4-FFF2-40B4-BE49-F238E27FC236}">
                <a16:creationId xmlns:a16="http://schemas.microsoft.com/office/drawing/2014/main" id="{2B802D2A-F136-4093-8601-B3E9A8678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datum 2">
            <a:extLst>
              <a:ext uri="{FF2B5EF4-FFF2-40B4-BE49-F238E27FC236}">
                <a16:creationId xmlns:a16="http://schemas.microsoft.com/office/drawing/2014/main" id="{7FE64365-795B-4539-B8D9-234A958E35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69471B56-365A-46DA-876F-1C55375EB921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3" name="Platshållare för sidfot 5">
            <a:extLst>
              <a:ext uri="{FF2B5EF4-FFF2-40B4-BE49-F238E27FC236}">
                <a16:creationId xmlns:a16="http://schemas.microsoft.com/office/drawing/2014/main" id="{B3DF62CC-CB4B-47A5-9752-6714B8B99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18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innehåll, vit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BDD91D-A9BA-482B-B402-F73CFD06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4813"/>
            <a:ext cx="10515601" cy="4351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E2A62F8-D75D-2F46-AB19-063E8575BA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9474200" y="6483896"/>
            <a:ext cx="2511000" cy="198237"/>
          </a:xfrm>
          <a:prstGeom prst="rect">
            <a:avLst/>
          </a:prstGeom>
        </p:spPr>
      </p:pic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1BEC1030-64AF-4A8C-8BBF-4AD191A48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30389"/>
            <a:ext cx="10507982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6" name="Platshållare för bildnummer 1">
            <a:extLst>
              <a:ext uri="{FF2B5EF4-FFF2-40B4-BE49-F238E27FC236}">
                <a16:creationId xmlns:a16="http://schemas.microsoft.com/office/drawing/2014/main" id="{CA953A74-4DAA-4588-A477-B927C2457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bg2"/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D8F9D0E2-D43F-4994-B4BB-F333F5F551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bg2"/>
                </a:solidFill>
                <a:latin typeface="+mj-lt"/>
              </a:defRPr>
            </a:lvl1pPr>
          </a:lstStyle>
          <a:p>
            <a:fld id="{D8D00004-CADE-42B6-B0DE-422761812F9D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42A8E568-602F-4980-BC4F-9B85228759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j-lt"/>
                <a:ea typeface="+mn-ea"/>
                <a:cs typeface="+mn-cs"/>
                <a:sym typeface="Helvetica Light"/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670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a bild med pixlar till hög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E9C57B99-BE35-4D91-9E1A-6F3B82242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4600"/>
            <a:ext cx="4800600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1" name="Platshållare för text 17">
            <a:extLst>
              <a:ext uri="{FF2B5EF4-FFF2-40B4-BE49-F238E27FC236}">
                <a16:creationId xmlns:a16="http://schemas.microsoft.com/office/drawing/2014/main" id="{0B2027A6-7005-4D6C-8B64-14E8FAC197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280553"/>
            <a:ext cx="4800600" cy="4068000"/>
          </a:xfrm>
        </p:spPr>
        <p:txBody>
          <a:bodyPr/>
          <a:lstStyle>
            <a:lvl1pPr>
              <a:spcBef>
                <a:spcPts val="800"/>
              </a:spcBef>
              <a:spcAft>
                <a:spcPts val="800"/>
              </a:spcAft>
              <a:defRPr sz="1600">
                <a:solidFill>
                  <a:schemeClr val="bg1"/>
                </a:solidFill>
              </a:defRPr>
            </a:lvl1pPr>
            <a:lvl2pPr>
              <a:spcBef>
                <a:spcPts val="8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8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4pPr>
            <a:lvl5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46A1256-EA4D-7A44-AF46-EB34CA59F7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9476581" y="6489135"/>
            <a:ext cx="2511000" cy="198237"/>
          </a:xfrm>
          <a:prstGeom prst="rect">
            <a:avLst/>
          </a:prstGeom>
        </p:spPr>
      </p:pic>
      <p:sp>
        <p:nvSpPr>
          <p:cNvPr id="30" name="Platshållare för text 12">
            <a:extLst>
              <a:ext uri="{FF2B5EF4-FFF2-40B4-BE49-F238E27FC236}">
                <a16:creationId xmlns:a16="http://schemas.microsoft.com/office/drawing/2014/main" id="{7DDC8B2C-CC71-4F85-9986-152E46CDD16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62000" y="283763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31" name="Platshållare för text 41">
            <a:extLst>
              <a:ext uri="{FF2B5EF4-FFF2-40B4-BE49-F238E27FC236}">
                <a16:creationId xmlns:a16="http://schemas.microsoft.com/office/drawing/2014/main" id="{87D48DC1-B242-4F19-B0D3-0E5DDB97D9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1724104">
            <a:off x="7205180" y="6130452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32" name="Platshållare för text 41">
            <a:extLst>
              <a:ext uri="{FF2B5EF4-FFF2-40B4-BE49-F238E27FC236}">
                <a16:creationId xmlns:a16="http://schemas.microsoft.com/office/drawing/2014/main" id="{C9D4F7D8-649E-48E4-9B11-224249F2083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 rot="297923">
            <a:off x="7794400" y="6249895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33" name="Platshållare för bild 32">
            <a:extLst>
              <a:ext uri="{FF2B5EF4-FFF2-40B4-BE49-F238E27FC236}">
                <a16:creationId xmlns:a16="http://schemas.microsoft.com/office/drawing/2014/main" id="{23A25378-351A-4883-B1C0-E34F09011EE8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460904" y="0"/>
            <a:ext cx="5731096" cy="6113169"/>
          </a:xfrm>
          <a:custGeom>
            <a:avLst/>
            <a:gdLst>
              <a:gd name="connsiteX0" fmla="*/ 0 w 5400000"/>
              <a:gd name="connsiteY0" fmla="*/ 0 h 5760000"/>
              <a:gd name="connsiteX1" fmla="*/ 5400000 w 5400000"/>
              <a:gd name="connsiteY1" fmla="*/ 0 h 5760000"/>
              <a:gd name="connsiteX2" fmla="*/ 5400000 w 5400000"/>
              <a:gd name="connsiteY2" fmla="*/ 5760000 h 5760000"/>
              <a:gd name="connsiteX3" fmla="*/ 4680000 w 5400000"/>
              <a:gd name="connsiteY3" fmla="*/ 5760000 h 5760000"/>
              <a:gd name="connsiteX4" fmla="*/ 4680000 w 5400000"/>
              <a:gd name="connsiteY4" fmla="*/ 5400000 h 5760000"/>
              <a:gd name="connsiteX5" fmla="*/ 4320000 w 5400000"/>
              <a:gd name="connsiteY5" fmla="*/ 5400000 h 5760000"/>
              <a:gd name="connsiteX6" fmla="*/ 4320000 w 5400000"/>
              <a:gd name="connsiteY6" fmla="*/ 5760000 h 5760000"/>
              <a:gd name="connsiteX7" fmla="*/ 1080000 w 5400000"/>
              <a:gd name="connsiteY7" fmla="*/ 5760000 h 5760000"/>
              <a:gd name="connsiteX8" fmla="*/ 1080000 w 5400000"/>
              <a:gd name="connsiteY8" fmla="*/ 5400000 h 5760000"/>
              <a:gd name="connsiteX9" fmla="*/ 720000 w 5400000"/>
              <a:gd name="connsiteY9" fmla="*/ 5400000 h 5760000"/>
              <a:gd name="connsiteX10" fmla="*/ 720000 w 5400000"/>
              <a:gd name="connsiteY10" fmla="*/ 5760000 h 5760000"/>
              <a:gd name="connsiteX11" fmla="*/ 0 w 5400000"/>
              <a:gd name="connsiteY11" fmla="*/ 5760000 h 5760000"/>
              <a:gd name="connsiteX12" fmla="*/ 0 w 5400000"/>
              <a:gd name="connsiteY12" fmla="*/ 4678052 h 5760000"/>
              <a:gd name="connsiteX13" fmla="*/ 360000 w 5400000"/>
              <a:gd name="connsiteY13" fmla="*/ 4678052 h 5760000"/>
              <a:gd name="connsiteX14" fmla="*/ 360000 w 5400000"/>
              <a:gd name="connsiteY14" fmla="*/ 4318052 h 5760000"/>
              <a:gd name="connsiteX15" fmla="*/ 0 w 5400000"/>
              <a:gd name="connsiteY15" fmla="*/ 4318052 h 5760000"/>
              <a:gd name="connsiteX16" fmla="*/ 0 w 5400000"/>
              <a:gd name="connsiteY16" fmla="*/ 718052 h 5760000"/>
              <a:gd name="connsiteX17" fmla="*/ 360000 w 5400000"/>
              <a:gd name="connsiteY17" fmla="*/ 718052 h 5760000"/>
              <a:gd name="connsiteX18" fmla="*/ 360000 w 5400000"/>
              <a:gd name="connsiteY18" fmla="*/ 358052 h 5760000"/>
              <a:gd name="connsiteX19" fmla="*/ 0 w 5400000"/>
              <a:gd name="connsiteY19" fmla="*/ 358052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00000" h="5760000">
                <a:moveTo>
                  <a:pt x="0" y="0"/>
                </a:moveTo>
                <a:lnTo>
                  <a:pt x="5400000" y="0"/>
                </a:lnTo>
                <a:lnTo>
                  <a:pt x="5400000" y="5760000"/>
                </a:lnTo>
                <a:lnTo>
                  <a:pt x="4680000" y="5760000"/>
                </a:lnTo>
                <a:lnTo>
                  <a:pt x="4680000" y="5400000"/>
                </a:lnTo>
                <a:lnTo>
                  <a:pt x="4320000" y="5400000"/>
                </a:lnTo>
                <a:lnTo>
                  <a:pt x="4320000" y="5760000"/>
                </a:lnTo>
                <a:lnTo>
                  <a:pt x="1080000" y="5760000"/>
                </a:lnTo>
                <a:lnTo>
                  <a:pt x="1080000" y="5400000"/>
                </a:lnTo>
                <a:lnTo>
                  <a:pt x="720000" y="5400000"/>
                </a:lnTo>
                <a:lnTo>
                  <a:pt x="720000" y="5760000"/>
                </a:lnTo>
                <a:lnTo>
                  <a:pt x="0" y="5760000"/>
                </a:lnTo>
                <a:lnTo>
                  <a:pt x="0" y="4678052"/>
                </a:lnTo>
                <a:lnTo>
                  <a:pt x="360000" y="4678052"/>
                </a:lnTo>
                <a:lnTo>
                  <a:pt x="360000" y="4318052"/>
                </a:lnTo>
                <a:lnTo>
                  <a:pt x="0" y="4318052"/>
                </a:lnTo>
                <a:lnTo>
                  <a:pt x="0" y="718052"/>
                </a:lnTo>
                <a:lnTo>
                  <a:pt x="360000" y="718052"/>
                </a:lnTo>
                <a:lnTo>
                  <a:pt x="360000" y="358052"/>
                </a:lnTo>
                <a:lnTo>
                  <a:pt x="0" y="358052"/>
                </a:lnTo>
                <a:close/>
              </a:path>
            </a:pathLst>
          </a:custGeom>
          <a:pattFill prst="pct90">
            <a:fgClr>
              <a:schemeClr val="tx2"/>
            </a:fgClr>
            <a:bgClr>
              <a:schemeClr val="bg1"/>
            </a:bgClr>
          </a:pattFill>
        </p:spPr>
        <p:txBody>
          <a:bodyPr vert="horz" wrap="square" lIns="90000" tIns="0" rIns="0" bIns="0" rtlCol="0">
            <a:no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34" name="Platshållare för text 41">
            <a:extLst>
              <a:ext uri="{FF2B5EF4-FFF2-40B4-BE49-F238E27FC236}">
                <a16:creationId xmlns:a16="http://schemas.microsoft.com/office/drawing/2014/main" id="{514879F1-BA7D-4553-8A5F-7891C7B0898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 rot="3722677">
            <a:off x="6014044" y="6115116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12" name="Platshållare för bildnummer 1">
            <a:extLst>
              <a:ext uri="{FF2B5EF4-FFF2-40B4-BE49-F238E27FC236}">
                <a16:creationId xmlns:a16="http://schemas.microsoft.com/office/drawing/2014/main" id="{D7489701-B9B8-4EA2-B18B-2A9D5AE1F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bg2"/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datum 2">
            <a:extLst>
              <a:ext uri="{FF2B5EF4-FFF2-40B4-BE49-F238E27FC236}">
                <a16:creationId xmlns:a16="http://schemas.microsoft.com/office/drawing/2014/main" id="{FFA6FA64-0EED-4048-8645-7A5A78EBBF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bg2"/>
                </a:solidFill>
                <a:latin typeface="+mj-lt"/>
              </a:defRPr>
            </a:lvl1pPr>
          </a:lstStyle>
          <a:p>
            <a:fld id="{AD1EA42C-2FB7-4068-ACD4-65F1DCAF5445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5" name="Platshållare för sidfot 5">
            <a:extLst>
              <a:ext uri="{FF2B5EF4-FFF2-40B4-BE49-F238E27FC236}">
                <a16:creationId xmlns:a16="http://schemas.microsoft.com/office/drawing/2014/main" id="{DB75F340-94FD-4A23-BC41-559514439D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j-lt"/>
                <a:ea typeface="+mn-ea"/>
                <a:cs typeface="+mn-cs"/>
                <a:sym typeface="Helvetica Light"/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013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a bild till hög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8">
            <a:extLst>
              <a:ext uri="{FF2B5EF4-FFF2-40B4-BE49-F238E27FC236}">
                <a16:creationId xmlns:a16="http://schemas.microsoft.com/office/drawing/2014/main" id="{4EA716A3-FFB9-44CD-9D38-C6FC296B3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64600"/>
            <a:ext cx="4800601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C857050D-43F8-4A1F-B721-5602E03078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2280553"/>
            <a:ext cx="4800601" cy="4068000"/>
          </a:xfrm>
        </p:spPr>
        <p:txBody>
          <a:bodyPr/>
          <a:lstStyle>
            <a:lvl1pPr>
              <a:spcBef>
                <a:spcPts val="800"/>
              </a:spcBef>
              <a:spcAft>
                <a:spcPts val="800"/>
              </a:spcAft>
              <a:defRPr sz="1600">
                <a:solidFill>
                  <a:schemeClr val="bg1"/>
                </a:solidFill>
              </a:defRPr>
            </a:lvl1pPr>
            <a:lvl2pPr>
              <a:spcBef>
                <a:spcPts val="8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8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4pPr>
            <a:lvl5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E6B61109-5403-4E0A-9203-CDBB3BB295D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460904" y="1947"/>
            <a:ext cx="5731096" cy="6113169"/>
          </a:xfrm>
          <a:custGeom>
            <a:avLst/>
            <a:gdLst>
              <a:gd name="connsiteX0" fmla="*/ 0 w 5400000"/>
              <a:gd name="connsiteY0" fmla="*/ 0 h 5760000"/>
              <a:gd name="connsiteX1" fmla="*/ 5400000 w 5400000"/>
              <a:gd name="connsiteY1" fmla="*/ 0 h 5760000"/>
              <a:gd name="connsiteX2" fmla="*/ 5400000 w 5400000"/>
              <a:gd name="connsiteY2" fmla="*/ 5760000 h 5760000"/>
              <a:gd name="connsiteX3" fmla="*/ 4680000 w 5400000"/>
              <a:gd name="connsiteY3" fmla="*/ 5760000 h 5760000"/>
              <a:gd name="connsiteX4" fmla="*/ 4680000 w 5400000"/>
              <a:gd name="connsiteY4" fmla="*/ 5400000 h 5760000"/>
              <a:gd name="connsiteX5" fmla="*/ 4320000 w 5400000"/>
              <a:gd name="connsiteY5" fmla="*/ 5400000 h 5760000"/>
              <a:gd name="connsiteX6" fmla="*/ 4320000 w 5400000"/>
              <a:gd name="connsiteY6" fmla="*/ 5760000 h 5760000"/>
              <a:gd name="connsiteX7" fmla="*/ 1080000 w 5400000"/>
              <a:gd name="connsiteY7" fmla="*/ 5760000 h 5760000"/>
              <a:gd name="connsiteX8" fmla="*/ 1080000 w 5400000"/>
              <a:gd name="connsiteY8" fmla="*/ 5400000 h 5760000"/>
              <a:gd name="connsiteX9" fmla="*/ 720000 w 5400000"/>
              <a:gd name="connsiteY9" fmla="*/ 5400000 h 5760000"/>
              <a:gd name="connsiteX10" fmla="*/ 720000 w 5400000"/>
              <a:gd name="connsiteY10" fmla="*/ 5760000 h 5760000"/>
              <a:gd name="connsiteX11" fmla="*/ 0 w 5400000"/>
              <a:gd name="connsiteY11" fmla="*/ 5760000 h 5760000"/>
              <a:gd name="connsiteX12" fmla="*/ 0 w 5400000"/>
              <a:gd name="connsiteY12" fmla="*/ 4678052 h 5760000"/>
              <a:gd name="connsiteX13" fmla="*/ 360000 w 5400000"/>
              <a:gd name="connsiteY13" fmla="*/ 4678052 h 5760000"/>
              <a:gd name="connsiteX14" fmla="*/ 360000 w 5400000"/>
              <a:gd name="connsiteY14" fmla="*/ 4318052 h 5760000"/>
              <a:gd name="connsiteX15" fmla="*/ 0 w 5400000"/>
              <a:gd name="connsiteY15" fmla="*/ 4318052 h 5760000"/>
              <a:gd name="connsiteX16" fmla="*/ 0 w 5400000"/>
              <a:gd name="connsiteY16" fmla="*/ 718052 h 5760000"/>
              <a:gd name="connsiteX17" fmla="*/ 360000 w 5400000"/>
              <a:gd name="connsiteY17" fmla="*/ 718052 h 5760000"/>
              <a:gd name="connsiteX18" fmla="*/ 360000 w 5400000"/>
              <a:gd name="connsiteY18" fmla="*/ 358052 h 5760000"/>
              <a:gd name="connsiteX19" fmla="*/ 0 w 5400000"/>
              <a:gd name="connsiteY19" fmla="*/ 358052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00000" h="5760000">
                <a:moveTo>
                  <a:pt x="0" y="0"/>
                </a:moveTo>
                <a:lnTo>
                  <a:pt x="5400000" y="0"/>
                </a:lnTo>
                <a:lnTo>
                  <a:pt x="5400000" y="5760000"/>
                </a:lnTo>
                <a:lnTo>
                  <a:pt x="4680000" y="5760000"/>
                </a:lnTo>
                <a:lnTo>
                  <a:pt x="4680000" y="5400000"/>
                </a:lnTo>
                <a:lnTo>
                  <a:pt x="4320000" y="5400000"/>
                </a:lnTo>
                <a:lnTo>
                  <a:pt x="4320000" y="5760000"/>
                </a:lnTo>
                <a:lnTo>
                  <a:pt x="1080000" y="5760000"/>
                </a:lnTo>
                <a:lnTo>
                  <a:pt x="1080000" y="5400000"/>
                </a:lnTo>
                <a:lnTo>
                  <a:pt x="720000" y="5400000"/>
                </a:lnTo>
                <a:lnTo>
                  <a:pt x="720000" y="5760000"/>
                </a:lnTo>
                <a:lnTo>
                  <a:pt x="0" y="5760000"/>
                </a:lnTo>
                <a:lnTo>
                  <a:pt x="0" y="4678052"/>
                </a:lnTo>
                <a:lnTo>
                  <a:pt x="360000" y="4678052"/>
                </a:lnTo>
                <a:lnTo>
                  <a:pt x="360000" y="4318052"/>
                </a:lnTo>
                <a:lnTo>
                  <a:pt x="0" y="4318052"/>
                </a:lnTo>
                <a:lnTo>
                  <a:pt x="0" y="718052"/>
                </a:lnTo>
                <a:lnTo>
                  <a:pt x="360000" y="718052"/>
                </a:lnTo>
                <a:lnTo>
                  <a:pt x="360000" y="358052"/>
                </a:lnTo>
                <a:lnTo>
                  <a:pt x="0" y="358052"/>
                </a:lnTo>
                <a:close/>
              </a:path>
            </a:pathLst>
          </a:custGeom>
          <a:pattFill prst="pct90">
            <a:fgClr>
              <a:schemeClr val="tx2"/>
            </a:fgClr>
            <a:bgClr>
              <a:schemeClr val="bg1"/>
            </a:bgClr>
          </a:pattFill>
        </p:spPr>
        <p:txBody>
          <a:bodyPr vert="horz" wrap="square" lIns="90000" tIns="0" rIns="0" bIns="0" rtlCol="0">
            <a:no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8BF7CD82-666A-4F6C-93EF-81B362FAB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bg2"/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6161DABC-CF8B-494E-9E88-5824A7C8F9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bg2"/>
                </a:solidFill>
                <a:latin typeface="+mj-lt"/>
              </a:defRPr>
            </a:lvl1pPr>
          </a:lstStyle>
          <a:p>
            <a:fld id="{5A8A0F68-FF59-4F29-940A-C3762D29FE9A}" type="datetime4">
              <a:rPr lang="sv-SE" smtClean="0"/>
              <a:t>26 oktober 2026</a:t>
            </a:fld>
            <a:endParaRPr lang="en-US"/>
          </a:p>
        </p:txBody>
      </p:sp>
      <p:pic>
        <p:nvPicPr>
          <p:cNvPr id="11" name="Graphic 9">
            <a:extLst>
              <a:ext uri="{FF2B5EF4-FFF2-40B4-BE49-F238E27FC236}">
                <a16:creationId xmlns:a16="http://schemas.microsoft.com/office/drawing/2014/main" id="{4C700842-D927-48FB-A42E-B0D10AC7BC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9476581" y="6489135"/>
            <a:ext cx="2511000" cy="198237"/>
          </a:xfrm>
          <a:prstGeom prst="rect">
            <a:avLst/>
          </a:prstGeom>
        </p:spPr>
      </p:pic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63D9E628-C252-4914-A43B-9489CB901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j-lt"/>
                <a:ea typeface="+mn-ea"/>
                <a:cs typeface="+mn-cs"/>
                <a:sym typeface="Helvetica Light"/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084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a bild med pixlar till vänst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D6EF55A2-A4C8-4946-9B15-495DCB748D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9474200" y="6483896"/>
            <a:ext cx="2511000" cy="198237"/>
          </a:xfrm>
          <a:prstGeom prst="rect">
            <a:avLst/>
          </a:prstGeom>
        </p:spPr>
      </p:pic>
      <p:sp>
        <p:nvSpPr>
          <p:cNvPr id="14" name="Title Placeholder 8">
            <a:extLst>
              <a:ext uri="{FF2B5EF4-FFF2-40B4-BE49-F238E27FC236}">
                <a16:creationId xmlns:a16="http://schemas.microsoft.com/office/drawing/2014/main" id="{0B870A98-C4E6-4883-9552-1F2AD1F3C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915" y="764600"/>
            <a:ext cx="4813300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6" name="Platshållare för text 17">
            <a:extLst>
              <a:ext uri="{FF2B5EF4-FFF2-40B4-BE49-F238E27FC236}">
                <a16:creationId xmlns:a16="http://schemas.microsoft.com/office/drawing/2014/main" id="{D60B3327-B8D2-488B-86C9-A62EEF2F936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38915" y="2280553"/>
            <a:ext cx="4813300" cy="3849902"/>
          </a:xfrm>
        </p:spPr>
        <p:txBody>
          <a:bodyPr/>
          <a:lstStyle>
            <a:lvl1pPr>
              <a:spcBef>
                <a:spcPts val="800"/>
              </a:spcBef>
              <a:spcAft>
                <a:spcPts val="800"/>
              </a:spcAft>
              <a:defRPr sz="1600">
                <a:solidFill>
                  <a:schemeClr val="bg1"/>
                </a:solidFill>
              </a:defRPr>
            </a:lvl1pPr>
            <a:lvl2pPr>
              <a:spcBef>
                <a:spcPts val="8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8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4pPr>
            <a:lvl5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E56529A8-1B4D-4540-9226-2D5F2395E1CD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0" y="0"/>
            <a:ext cx="5730750" cy="6112800"/>
          </a:xfrm>
          <a:custGeom>
            <a:avLst/>
            <a:gdLst>
              <a:gd name="connsiteX0" fmla="*/ 0 w 5400000"/>
              <a:gd name="connsiteY0" fmla="*/ 0 h 5760000"/>
              <a:gd name="connsiteX1" fmla="*/ 5400000 w 5400000"/>
              <a:gd name="connsiteY1" fmla="*/ 0 h 5760000"/>
              <a:gd name="connsiteX2" fmla="*/ 5400000 w 5400000"/>
              <a:gd name="connsiteY2" fmla="*/ 360000 h 5760000"/>
              <a:gd name="connsiteX3" fmla="*/ 5040000 w 5400000"/>
              <a:gd name="connsiteY3" fmla="*/ 360000 h 5760000"/>
              <a:gd name="connsiteX4" fmla="*/ 5040000 w 5400000"/>
              <a:gd name="connsiteY4" fmla="*/ 720000 h 5760000"/>
              <a:gd name="connsiteX5" fmla="*/ 5400000 w 5400000"/>
              <a:gd name="connsiteY5" fmla="*/ 720000 h 5760000"/>
              <a:gd name="connsiteX6" fmla="*/ 5400000 w 5400000"/>
              <a:gd name="connsiteY6" fmla="*/ 4320000 h 5760000"/>
              <a:gd name="connsiteX7" fmla="*/ 5040000 w 5400000"/>
              <a:gd name="connsiteY7" fmla="*/ 4320000 h 5760000"/>
              <a:gd name="connsiteX8" fmla="*/ 5040000 w 5400000"/>
              <a:gd name="connsiteY8" fmla="*/ 4680000 h 5760000"/>
              <a:gd name="connsiteX9" fmla="*/ 5400000 w 5400000"/>
              <a:gd name="connsiteY9" fmla="*/ 4680000 h 5760000"/>
              <a:gd name="connsiteX10" fmla="*/ 5400000 w 5400000"/>
              <a:gd name="connsiteY10" fmla="*/ 5760000 h 5760000"/>
              <a:gd name="connsiteX11" fmla="*/ 4680000 w 5400000"/>
              <a:gd name="connsiteY11" fmla="*/ 5760000 h 5760000"/>
              <a:gd name="connsiteX12" fmla="*/ 4680000 w 5400000"/>
              <a:gd name="connsiteY12" fmla="*/ 5400000 h 5760000"/>
              <a:gd name="connsiteX13" fmla="*/ 4320000 w 5400000"/>
              <a:gd name="connsiteY13" fmla="*/ 5400000 h 5760000"/>
              <a:gd name="connsiteX14" fmla="*/ 4320000 w 5400000"/>
              <a:gd name="connsiteY14" fmla="*/ 5760000 h 5760000"/>
              <a:gd name="connsiteX15" fmla="*/ 1080000 w 5400000"/>
              <a:gd name="connsiteY15" fmla="*/ 5760000 h 5760000"/>
              <a:gd name="connsiteX16" fmla="*/ 1080000 w 5400000"/>
              <a:gd name="connsiteY16" fmla="*/ 5400000 h 5760000"/>
              <a:gd name="connsiteX17" fmla="*/ 720000 w 5400000"/>
              <a:gd name="connsiteY17" fmla="*/ 5400000 h 5760000"/>
              <a:gd name="connsiteX18" fmla="*/ 720000 w 5400000"/>
              <a:gd name="connsiteY18" fmla="*/ 5760000 h 5760000"/>
              <a:gd name="connsiteX19" fmla="*/ 0 w 5400000"/>
              <a:gd name="connsiteY19" fmla="*/ 576000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00000" h="5760000">
                <a:moveTo>
                  <a:pt x="0" y="0"/>
                </a:moveTo>
                <a:lnTo>
                  <a:pt x="5400000" y="0"/>
                </a:lnTo>
                <a:lnTo>
                  <a:pt x="5400000" y="360000"/>
                </a:lnTo>
                <a:lnTo>
                  <a:pt x="5040000" y="360000"/>
                </a:lnTo>
                <a:lnTo>
                  <a:pt x="5040000" y="720000"/>
                </a:lnTo>
                <a:lnTo>
                  <a:pt x="5400000" y="720000"/>
                </a:lnTo>
                <a:lnTo>
                  <a:pt x="5400000" y="4320000"/>
                </a:lnTo>
                <a:lnTo>
                  <a:pt x="5040000" y="4320000"/>
                </a:lnTo>
                <a:lnTo>
                  <a:pt x="5040000" y="4680000"/>
                </a:lnTo>
                <a:lnTo>
                  <a:pt x="5400000" y="4680000"/>
                </a:lnTo>
                <a:lnTo>
                  <a:pt x="5400000" y="5760000"/>
                </a:lnTo>
                <a:lnTo>
                  <a:pt x="4680000" y="5760000"/>
                </a:lnTo>
                <a:lnTo>
                  <a:pt x="4680000" y="5400000"/>
                </a:lnTo>
                <a:lnTo>
                  <a:pt x="4320000" y="5400000"/>
                </a:lnTo>
                <a:lnTo>
                  <a:pt x="4320000" y="5760000"/>
                </a:lnTo>
                <a:lnTo>
                  <a:pt x="1080000" y="5760000"/>
                </a:lnTo>
                <a:lnTo>
                  <a:pt x="1080000" y="5400000"/>
                </a:lnTo>
                <a:lnTo>
                  <a:pt x="720000" y="5400000"/>
                </a:lnTo>
                <a:lnTo>
                  <a:pt x="720000" y="5760000"/>
                </a:lnTo>
                <a:lnTo>
                  <a:pt x="0" y="5760000"/>
                </a:lnTo>
                <a:close/>
              </a:path>
            </a:pathLst>
          </a:custGeom>
          <a:pattFill prst="pct90">
            <a:fgClr>
              <a:schemeClr val="tx2"/>
            </a:fgClr>
            <a:bgClr>
              <a:schemeClr val="bg1"/>
            </a:bgClr>
          </a:pattFill>
        </p:spPr>
        <p:txBody>
          <a:bodyPr vert="horz" wrap="square" lIns="90000" tIns="0" rIns="0" bIns="0" rtlCol="0">
            <a:no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11" name="Platshållare för text 12">
            <a:extLst>
              <a:ext uri="{FF2B5EF4-FFF2-40B4-BE49-F238E27FC236}">
                <a16:creationId xmlns:a16="http://schemas.microsoft.com/office/drawing/2014/main" id="{D6842151-2D8B-4F7E-B893-F0125672FC8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 flipH="1">
            <a:off x="5870286" y="283763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12" name="Platshållare för text 41">
            <a:extLst>
              <a:ext uri="{FF2B5EF4-FFF2-40B4-BE49-F238E27FC236}">
                <a16:creationId xmlns:a16="http://schemas.microsoft.com/office/drawing/2014/main" id="{6B5EDAA2-DE30-428A-A3C3-A422EA3EB72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 rot="19875896" flipH="1">
            <a:off x="4527985" y="6130452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13" name="Platshållare för text 41">
            <a:extLst>
              <a:ext uri="{FF2B5EF4-FFF2-40B4-BE49-F238E27FC236}">
                <a16:creationId xmlns:a16="http://schemas.microsoft.com/office/drawing/2014/main" id="{B0396CC2-5D75-427C-BD6B-2168B451E48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 rot="21302077" flipH="1">
            <a:off x="3940810" y="6249895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15" name="Platshållare för text 41">
            <a:extLst>
              <a:ext uri="{FF2B5EF4-FFF2-40B4-BE49-F238E27FC236}">
                <a16:creationId xmlns:a16="http://schemas.microsoft.com/office/drawing/2014/main" id="{E5CFCEDD-8FC5-4BB5-8570-31BB7B3287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 rot="17877323" flipH="1">
            <a:off x="5744552" y="6115115"/>
            <a:ext cx="468000" cy="468000"/>
          </a:xfrm>
          <a:custGeom>
            <a:avLst/>
            <a:gdLst>
              <a:gd name="connsiteX0" fmla="*/ 613364 w 777715"/>
              <a:gd name="connsiteY0" fmla="*/ 0 h 777715"/>
              <a:gd name="connsiteX1" fmla="*/ 777715 w 777715"/>
              <a:gd name="connsiteY1" fmla="*/ 613364 h 777715"/>
              <a:gd name="connsiteX2" fmla="*/ 164351 w 777715"/>
              <a:gd name="connsiteY2" fmla="*/ 777715 h 777715"/>
              <a:gd name="connsiteX3" fmla="*/ 0 w 777715"/>
              <a:gd name="connsiteY3" fmla="*/ 164351 h 77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715" h="777715">
                <a:moveTo>
                  <a:pt x="613364" y="0"/>
                </a:moveTo>
                <a:lnTo>
                  <a:pt x="777715" y="613364"/>
                </a:lnTo>
                <a:lnTo>
                  <a:pt x="164351" y="777715"/>
                </a:lnTo>
                <a:lnTo>
                  <a:pt x="0" y="16435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17" name="Platshållare för bildnummer 1">
            <a:extLst>
              <a:ext uri="{FF2B5EF4-FFF2-40B4-BE49-F238E27FC236}">
                <a16:creationId xmlns:a16="http://schemas.microsoft.com/office/drawing/2014/main" id="{E3C88725-D73B-4ABB-A885-C2E4414C0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bg2"/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8" name="Platshållare för datum 2">
            <a:extLst>
              <a:ext uri="{FF2B5EF4-FFF2-40B4-BE49-F238E27FC236}">
                <a16:creationId xmlns:a16="http://schemas.microsoft.com/office/drawing/2014/main" id="{30CDF179-0A6A-4333-B3F7-6E029D5E7C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bg2"/>
                </a:solidFill>
                <a:latin typeface="+mj-lt"/>
              </a:defRPr>
            </a:lvl1pPr>
          </a:lstStyle>
          <a:p>
            <a:fld id="{00EB8E45-0278-4A44-9A08-E3A840FF1715}" type="datetime4">
              <a:rPr lang="sv-SE" smtClean="0"/>
              <a:t>26 oktober 2026</a:t>
            </a:fld>
            <a:endParaRPr lang="en-US"/>
          </a:p>
        </p:txBody>
      </p:sp>
      <p:sp>
        <p:nvSpPr>
          <p:cNvPr id="20" name="Platshållare för sidfot 5">
            <a:extLst>
              <a:ext uri="{FF2B5EF4-FFF2-40B4-BE49-F238E27FC236}">
                <a16:creationId xmlns:a16="http://schemas.microsoft.com/office/drawing/2014/main" id="{E5D1EA96-93B5-4B44-8708-1F65769A06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j-lt"/>
                <a:ea typeface="+mn-ea"/>
                <a:cs typeface="+mn-cs"/>
                <a:sym typeface="Helvetica Light"/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829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a bild till vänst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D6EF55A2-A4C8-4946-9B15-495DCB748D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9474200" y="6483896"/>
            <a:ext cx="2511000" cy="198237"/>
          </a:xfrm>
          <a:prstGeom prst="rect">
            <a:avLst/>
          </a:prstGeom>
        </p:spPr>
      </p:pic>
      <p:sp>
        <p:nvSpPr>
          <p:cNvPr id="10" name="Title Placeholder 8">
            <a:extLst>
              <a:ext uri="{FF2B5EF4-FFF2-40B4-BE49-F238E27FC236}">
                <a16:creationId xmlns:a16="http://schemas.microsoft.com/office/drawing/2014/main" id="{479FD89A-349C-41BE-BA94-060ACC021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915" y="764600"/>
            <a:ext cx="4813300" cy="1325033"/>
          </a:xfrm>
          <a:prstGeom prst="rect">
            <a:avLst/>
          </a:prstGeom>
        </p:spPr>
        <p:txBody>
          <a:bodyPr vert="horz" lIns="90000" tIns="45720" rIns="91440" bIns="45720" rtlCol="0" anchor="b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1" name="Platshållare för text 17">
            <a:extLst>
              <a:ext uri="{FF2B5EF4-FFF2-40B4-BE49-F238E27FC236}">
                <a16:creationId xmlns:a16="http://schemas.microsoft.com/office/drawing/2014/main" id="{995F5338-B587-41A8-8BF5-B4CB16C760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38915" y="2280553"/>
            <a:ext cx="4813300" cy="3849902"/>
          </a:xfrm>
        </p:spPr>
        <p:txBody>
          <a:bodyPr/>
          <a:lstStyle>
            <a:lvl1pPr>
              <a:spcBef>
                <a:spcPts val="800"/>
              </a:spcBef>
              <a:spcAft>
                <a:spcPts val="800"/>
              </a:spcAft>
              <a:defRPr sz="1600">
                <a:solidFill>
                  <a:schemeClr val="bg1"/>
                </a:solidFill>
              </a:defRPr>
            </a:lvl1pPr>
            <a:lvl2pPr>
              <a:spcBef>
                <a:spcPts val="8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8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4pPr>
            <a:lvl5pPr>
              <a:spcBef>
                <a:spcPts val="8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F10F06F8-BD5A-4BD2-99BA-880F1E29E5CB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0" y="0"/>
            <a:ext cx="5730750" cy="6112800"/>
          </a:xfrm>
          <a:custGeom>
            <a:avLst/>
            <a:gdLst>
              <a:gd name="connsiteX0" fmla="*/ 0 w 5400000"/>
              <a:gd name="connsiteY0" fmla="*/ 0 h 5760000"/>
              <a:gd name="connsiteX1" fmla="*/ 5400000 w 5400000"/>
              <a:gd name="connsiteY1" fmla="*/ 0 h 5760000"/>
              <a:gd name="connsiteX2" fmla="*/ 5400000 w 5400000"/>
              <a:gd name="connsiteY2" fmla="*/ 360000 h 5760000"/>
              <a:gd name="connsiteX3" fmla="*/ 5040000 w 5400000"/>
              <a:gd name="connsiteY3" fmla="*/ 360000 h 5760000"/>
              <a:gd name="connsiteX4" fmla="*/ 5040000 w 5400000"/>
              <a:gd name="connsiteY4" fmla="*/ 720000 h 5760000"/>
              <a:gd name="connsiteX5" fmla="*/ 5400000 w 5400000"/>
              <a:gd name="connsiteY5" fmla="*/ 720000 h 5760000"/>
              <a:gd name="connsiteX6" fmla="*/ 5400000 w 5400000"/>
              <a:gd name="connsiteY6" fmla="*/ 4320000 h 5760000"/>
              <a:gd name="connsiteX7" fmla="*/ 5040000 w 5400000"/>
              <a:gd name="connsiteY7" fmla="*/ 4320000 h 5760000"/>
              <a:gd name="connsiteX8" fmla="*/ 5040000 w 5400000"/>
              <a:gd name="connsiteY8" fmla="*/ 4680000 h 5760000"/>
              <a:gd name="connsiteX9" fmla="*/ 5400000 w 5400000"/>
              <a:gd name="connsiteY9" fmla="*/ 4680000 h 5760000"/>
              <a:gd name="connsiteX10" fmla="*/ 5400000 w 5400000"/>
              <a:gd name="connsiteY10" fmla="*/ 5760000 h 5760000"/>
              <a:gd name="connsiteX11" fmla="*/ 4680000 w 5400000"/>
              <a:gd name="connsiteY11" fmla="*/ 5760000 h 5760000"/>
              <a:gd name="connsiteX12" fmla="*/ 4680000 w 5400000"/>
              <a:gd name="connsiteY12" fmla="*/ 5400000 h 5760000"/>
              <a:gd name="connsiteX13" fmla="*/ 4320000 w 5400000"/>
              <a:gd name="connsiteY13" fmla="*/ 5400000 h 5760000"/>
              <a:gd name="connsiteX14" fmla="*/ 4320000 w 5400000"/>
              <a:gd name="connsiteY14" fmla="*/ 5760000 h 5760000"/>
              <a:gd name="connsiteX15" fmla="*/ 1080000 w 5400000"/>
              <a:gd name="connsiteY15" fmla="*/ 5760000 h 5760000"/>
              <a:gd name="connsiteX16" fmla="*/ 1080000 w 5400000"/>
              <a:gd name="connsiteY16" fmla="*/ 5400000 h 5760000"/>
              <a:gd name="connsiteX17" fmla="*/ 720000 w 5400000"/>
              <a:gd name="connsiteY17" fmla="*/ 5400000 h 5760000"/>
              <a:gd name="connsiteX18" fmla="*/ 720000 w 5400000"/>
              <a:gd name="connsiteY18" fmla="*/ 5760000 h 5760000"/>
              <a:gd name="connsiteX19" fmla="*/ 0 w 5400000"/>
              <a:gd name="connsiteY19" fmla="*/ 5760000 h 57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00000" h="5760000">
                <a:moveTo>
                  <a:pt x="0" y="0"/>
                </a:moveTo>
                <a:lnTo>
                  <a:pt x="5400000" y="0"/>
                </a:lnTo>
                <a:lnTo>
                  <a:pt x="5400000" y="360000"/>
                </a:lnTo>
                <a:lnTo>
                  <a:pt x="5040000" y="360000"/>
                </a:lnTo>
                <a:lnTo>
                  <a:pt x="5040000" y="720000"/>
                </a:lnTo>
                <a:lnTo>
                  <a:pt x="5400000" y="720000"/>
                </a:lnTo>
                <a:lnTo>
                  <a:pt x="5400000" y="4320000"/>
                </a:lnTo>
                <a:lnTo>
                  <a:pt x="5040000" y="4320000"/>
                </a:lnTo>
                <a:lnTo>
                  <a:pt x="5040000" y="4680000"/>
                </a:lnTo>
                <a:lnTo>
                  <a:pt x="5400000" y="4680000"/>
                </a:lnTo>
                <a:lnTo>
                  <a:pt x="5400000" y="5760000"/>
                </a:lnTo>
                <a:lnTo>
                  <a:pt x="4680000" y="5760000"/>
                </a:lnTo>
                <a:lnTo>
                  <a:pt x="4680000" y="5400000"/>
                </a:lnTo>
                <a:lnTo>
                  <a:pt x="4320000" y="5400000"/>
                </a:lnTo>
                <a:lnTo>
                  <a:pt x="4320000" y="5760000"/>
                </a:lnTo>
                <a:lnTo>
                  <a:pt x="1080000" y="5760000"/>
                </a:lnTo>
                <a:lnTo>
                  <a:pt x="1080000" y="5400000"/>
                </a:lnTo>
                <a:lnTo>
                  <a:pt x="720000" y="5400000"/>
                </a:lnTo>
                <a:lnTo>
                  <a:pt x="720000" y="5760000"/>
                </a:lnTo>
                <a:lnTo>
                  <a:pt x="0" y="5760000"/>
                </a:lnTo>
                <a:close/>
              </a:path>
            </a:pathLst>
          </a:custGeom>
          <a:pattFill prst="pct90">
            <a:fgClr>
              <a:schemeClr val="tx2"/>
            </a:fgClr>
            <a:bgClr>
              <a:schemeClr val="bg1"/>
            </a:bgClr>
          </a:pattFill>
        </p:spPr>
        <p:txBody>
          <a:bodyPr vert="horz" wrap="square" lIns="90000" tIns="0" rIns="0" bIns="0" rtlCol="0">
            <a:no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4E1E7100-3A5E-406E-9CAA-94D6E5B160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bg2"/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5B0DBEEB-7AA6-4D12-822B-0B6C3B909C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bg2"/>
                </a:solidFill>
                <a:latin typeface="+mj-lt"/>
              </a:defRPr>
            </a:lvl1pPr>
          </a:lstStyle>
          <a:p>
            <a:fld id="{6994516C-8521-4A1E-A564-E3697101F414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3" name="Platshållare för sidfot 5">
            <a:extLst>
              <a:ext uri="{FF2B5EF4-FFF2-40B4-BE49-F238E27FC236}">
                <a16:creationId xmlns:a16="http://schemas.microsoft.com/office/drawing/2014/main" id="{AD96B03B-5E46-4C8C-BAD3-A31918B2B7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kumimoji="0" lang="en-US" sz="8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j-lt"/>
                <a:ea typeface="+mn-ea"/>
                <a:cs typeface="+mn-cs"/>
                <a:sym typeface="Helvetica Light"/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11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1B144E1-D158-4EA4-BAE7-4AC3B7B5C4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12191999" cy="6858000"/>
          </a:xfrm>
          <a:noFill/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53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491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Y vit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948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9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55.xml"/><Relationship Id="rId34" Type="http://schemas.openxmlformats.org/officeDocument/2006/relationships/slideLayout" Target="../slideLayouts/slideLayout68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37" Type="http://schemas.openxmlformats.org/officeDocument/2006/relationships/slideLayout" Target="../slideLayouts/slideLayout71.xml"/><Relationship Id="rId40" Type="http://schemas.openxmlformats.org/officeDocument/2006/relationships/slideLayout" Target="../slideLayouts/slideLayout74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36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35" Type="http://schemas.openxmlformats.org/officeDocument/2006/relationships/slideLayout" Target="../slideLayouts/slideLayout69.xml"/><Relationship Id="rId43" Type="http://schemas.openxmlformats.org/officeDocument/2006/relationships/image" Target="../media/image1.png"/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67.xml"/><Relationship Id="rId38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4569DC4-2C10-4D00-90D7-8784AA1D6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799" y="1654813"/>
            <a:ext cx="10508400" cy="4351337"/>
          </a:xfrm>
          <a:prstGeom prst="rect">
            <a:avLst/>
          </a:prstGeom>
        </p:spPr>
        <p:txBody>
          <a:bodyPr vert="horz" lIns="90000" tIns="0" rIns="0" bIns="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B08133E1-910F-334D-AC2A-8EBA2B37D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799" y="130389"/>
            <a:ext cx="10508400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BBF75F80-291C-40B0-BD89-823F29D85B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rgbClr val="8E9297"/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E4569AFC-4217-44CD-9454-B1D1A8387B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rgbClr val="8E9297"/>
                </a:solidFill>
                <a:latin typeface="+mj-lt"/>
              </a:defRPr>
            </a:lvl1pPr>
          </a:lstStyle>
          <a:p>
            <a:fld id="{6630ADBB-2760-4DC2-963C-87F452B397F3}" type="datetime4">
              <a:rPr lang="sv-SE" smtClean="0"/>
              <a:pPr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032B45AD-71AE-4108-9AA8-539915AFCA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rgbClr val="8E9297"/>
                </a:solidFill>
                <a:latin typeface="+mj-lt"/>
              </a:defRPr>
            </a:lvl1pPr>
          </a:lstStyle>
          <a:p>
            <a:endParaRPr lang="en-US"/>
          </a:p>
        </p:txBody>
      </p:sp>
      <p:grpSp>
        <p:nvGrpSpPr>
          <p:cNvPr id="33" name="Grupp 32">
            <a:extLst>
              <a:ext uri="{FF2B5EF4-FFF2-40B4-BE49-F238E27FC236}">
                <a16:creationId xmlns:a16="http://schemas.microsoft.com/office/drawing/2014/main" id="{C891AA63-4C32-1FB5-2C12-536EF04C9486}"/>
              </a:ext>
            </a:extLst>
          </p:cNvPr>
          <p:cNvGrpSpPr/>
          <p:nvPr userDrawn="1"/>
        </p:nvGrpSpPr>
        <p:grpSpPr>
          <a:xfrm>
            <a:off x="9477057" y="6489404"/>
            <a:ext cx="2509525" cy="198766"/>
            <a:chOff x="9477057" y="6489404"/>
            <a:chExt cx="2509525" cy="198766"/>
          </a:xfrm>
        </p:grpSpPr>
        <p:sp>
          <p:nvSpPr>
            <p:cNvPr id="13" name="Frihandsfigur: Form 12">
              <a:extLst>
                <a:ext uri="{FF2B5EF4-FFF2-40B4-BE49-F238E27FC236}">
                  <a16:creationId xmlns:a16="http://schemas.microsoft.com/office/drawing/2014/main" id="{778CDB6B-1745-390B-DC33-5A9A20CC7CF2}"/>
                </a:ext>
              </a:extLst>
            </p:cNvPr>
            <p:cNvSpPr/>
            <p:nvPr/>
          </p:nvSpPr>
          <p:spPr>
            <a:xfrm>
              <a:off x="11747039" y="6489404"/>
              <a:ext cx="239543" cy="198766"/>
            </a:xfrm>
            <a:custGeom>
              <a:avLst/>
              <a:gdLst>
                <a:gd name="csX0" fmla="*/ 239544 w 239543"/>
                <a:gd name="csY0" fmla="*/ 28388 h 198766"/>
                <a:gd name="csX1" fmla="*/ 239544 w 239543"/>
                <a:gd name="csY1" fmla="*/ 85270 h 198766"/>
                <a:gd name="csX2" fmla="*/ 213178 w 239543"/>
                <a:gd name="csY2" fmla="*/ 85270 h 198766"/>
                <a:gd name="csX3" fmla="*/ 213178 w 239543"/>
                <a:gd name="csY3" fmla="*/ 113604 h 198766"/>
                <a:gd name="csX4" fmla="*/ 186812 w 239543"/>
                <a:gd name="csY4" fmla="*/ 113604 h 198766"/>
                <a:gd name="csX5" fmla="*/ 186812 w 239543"/>
                <a:gd name="csY5" fmla="*/ 141991 h 198766"/>
                <a:gd name="csX6" fmla="*/ 160447 w 239543"/>
                <a:gd name="csY6" fmla="*/ 141991 h 198766"/>
                <a:gd name="csX7" fmla="*/ 160447 w 239543"/>
                <a:gd name="csY7" fmla="*/ 170432 h 198766"/>
                <a:gd name="csX8" fmla="*/ 134081 w 239543"/>
                <a:gd name="csY8" fmla="*/ 170432 h 198766"/>
                <a:gd name="csX9" fmla="*/ 134081 w 239543"/>
                <a:gd name="csY9" fmla="*/ 198766 h 198766"/>
                <a:gd name="csX10" fmla="*/ 105463 w 239543"/>
                <a:gd name="csY10" fmla="*/ 198766 h 198766"/>
                <a:gd name="csX11" fmla="*/ 105463 w 239543"/>
                <a:gd name="csY11" fmla="*/ 170432 h 198766"/>
                <a:gd name="csX12" fmla="*/ 79152 w 239543"/>
                <a:gd name="csY12" fmla="*/ 170432 h 198766"/>
                <a:gd name="csX13" fmla="*/ 79152 w 239543"/>
                <a:gd name="csY13" fmla="*/ 141991 h 198766"/>
                <a:gd name="csX14" fmla="*/ 52731 w 239543"/>
                <a:gd name="csY14" fmla="*/ 141991 h 198766"/>
                <a:gd name="csX15" fmla="*/ 52731 w 239543"/>
                <a:gd name="csY15" fmla="*/ 113604 h 198766"/>
                <a:gd name="csX16" fmla="*/ 26421 w 239543"/>
                <a:gd name="csY16" fmla="*/ 113604 h 198766"/>
                <a:gd name="csX17" fmla="*/ 26421 w 239543"/>
                <a:gd name="csY17" fmla="*/ 85270 h 198766"/>
                <a:gd name="csX18" fmla="*/ 0 w 239543"/>
                <a:gd name="csY18" fmla="*/ 85270 h 198766"/>
                <a:gd name="csX19" fmla="*/ 0 w 239543"/>
                <a:gd name="csY19" fmla="*/ 28388 h 198766"/>
                <a:gd name="csX20" fmla="*/ 26421 w 239543"/>
                <a:gd name="csY20" fmla="*/ 28388 h 198766"/>
                <a:gd name="csX21" fmla="*/ 26421 w 239543"/>
                <a:gd name="csY21" fmla="*/ 0 h 198766"/>
                <a:gd name="csX22" fmla="*/ 105463 w 239543"/>
                <a:gd name="csY22" fmla="*/ 0 h 198766"/>
                <a:gd name="csX23" fmla="*/ 105463 w 239543"/>
                <a:gd name="csY23" fmla="*/ 28388 h 198766"/>
                <a:gd name="csX24" fmla="*/ 134081 w 239543"/>
                <a:gd name="csY24" fmla="*/ 28388 h 198766"/>
                <a:gd name="csX25" fmla="*/ 134081 w 239543"/>
                <a:gd name="csY25" fmla="*/ 0 h 198766"/>
                <a:gd name="csX26" fmla="*/ 213178 w 239543"/>
                <a:gd name="csY26" fmla="*/ 0 h 198766"/>
                <a:gd name="csX27" fmla="*/ 213178 w 239543"/>
                <a:gd name="csY27" fmla="*/ 28388 h 198766"/>
                <a:gd name="csX28" fmla="*/ 239544 w 239543"/>
                <a:gd name="csY28" fmla="*/ 28388 h 1987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39543" h="198766">
                  <a:moveTo>
                    <a:pt x="239544" y="28388"/>
                  </a:moveTo>
                  <a:lnTo>
                    <a:pt x="239544" y="85270"/>
                  </a:lnTo>
                  <a:lnTo>
                    <a:pt x="213178" y="85270"/>
                  </a:lnTo>
                  <a:lnTo>
                    <a:pt x="213178" y="113604"/>
                  </a:lnTo>
                  <a:lnTo>
                    <a:pt x="186812" y="113604"/>
                  </a:lnTo>
                  <a:lnTo>
                    <a:pt x="186812" y="141991"/>
                  </a:lnTo>
                  <a:lnTo>
                    <a:pt x="160447" y="141991"/>
                  </a:lnTo>
                  <a:lnTo>
                    <a:pt x="160447" y="170432"/>
                  </a:lnTo>
                  <a:lnTo>
                    <a:pt x="134081" y="170432"/>
                  </a:lnTo>
                  <a:lnTo>
                    <a:pt x="134081" y="198766"/>
                  </a:lnTo>
                  <a:lnTo>
                    <a:pt x="105463" y="198766"/>
                  </a:lnTo>
                  <a:lnTo>
                    <a:pt x="105463" y="170432"/>
                  </a:lnTo>
                  <a:lnTo>
                    <a:pt x="79152" y="170432"/>
                  </a:lnTo>
                  <a:lnTo>
                    <a:pt x="79152" y="141991"/>
                  </a:lnTo>
                  <a:lnTo>
                    <a:pt x="52731" y="141991"/>
                  </a:lnTo>
                  <a:lnTo>
                    <a:pt x="52731" y="113604"/>
                  </a:lnTo>
                  <a:lnTo>
                    <a:pt x="26421" y="113604"/>
                  </a:lnTo>
                  <a:lnTo>
                    <a:pt x="26421" y="85270"/>
                  </a:lnTo>
                  <a:lnTo>
                    <a:pt x="0" y="85270"/>
                  </a:lnTo>
                  <a:lnTo>
                    <a:pt x="0" y="28388"/>
                  </a:lnTo>
                  <a:lnTo>
                    <a:pt x="26421" y="28388"/>
                  </a:lnTo>
                  <a:lnTo>
                    <a:pt x="26421" y="0"/>
                  </a:lnTo>
                  <a:lnTo>
                    <a:pt x="105463" y="0"/>
                  </a:lnTo>
                  <a:lnTo>
                    <a:pt x="105463" y="28388"/>
                  </a:lnTo>
                  <a:lnTo>
                    <a:pt x="134081" y="28388"/>
                  </a:lnTo>
                  <a:lnTo>
                    <a:pt x="134081" y="0"/>
                  </a:lnTo>
                  <a:lnTo>
                    <a:pt x="213178" y="0"/>
                  </a:lnTo>
                  <a:lnTo>
                    <a:pt x="213178" y="28388"/>
                  </a:lnTo>
                  <a:lnTo>
                    <a:pt x="239544" y="28388"/>
                  </a:lnTo>
                  <a:close/>
                </a:path>
              </a:pathLst>
            </a:custGeom>
            <a:solidFill>
              <a:srgbClr val="FF4069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4" name="Frihandsfigur: Form 13">
              <a:extLst>
                <a:ext uri="{FF2B5EF4-FFF2-40B4-BE49-F238E27FC236}">
                  <a16:creationId xmlns:a16="http://schemas.microsoft.com/office/drawing/2014/main" id="{5E9AA3C4-AD12-046A-8F57-9045D9E4D835}"/>
                </a:ext>
              </a:extLst>
            </p:cNvPr>
            <p:cNvSpPr/>
            <p:nvPr/>
          </p:nvSpPr>
          <p:spPr>
            <a:xfrm>
              <a:off x="11916000" y="6517791"/>
              <a:ext cx="36637" cy="37653"/>
            </a:xfrm>
            <a:custGeom>
              <a:avLst/>
              <a:gdLst>
                <a:gd name="csX0" fmla="*/ 36638 w 36637"/>
                <a:gd name="csY0" fmla="*/ 19121 h 37653"/>
                <a:gd name="csX1" fmla="*/ 36638 w 36637"/>
                <a:gd name="csY1" fmla="*/ 37654 h 37653"/>
                <a:gd name="csX2" fmla="*/ 0 w 36637"/>
                <a:gd name="csY2" fmla="*/ 37654 h 37653"/>
                <a:gd name="csX3" fmla="*/ 0 w 36637"/>
                <a:gd name="csY3" fmla="*/ 0 h 37653"/>
                <a:gd name="csX4" fmla="*/ 18676 w 36637"/>
                <a:gd name="csY4" fmla="*/ 0 h 37653"/>
                <a:gd name="csX5" fmla="*/ 18676 w 36637"/>
                <a:gd name="csY5" fmla="*/ 19121 h 37653"/>
                <a:gd name="csX6" fmla="*/ 36638 w 36637"/>
                <a:gd name="csY6" fmla="*/ 19121 h 376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6637" h="37653">
                  <a:moveTo>
                    <a:pt x="36638" y="19121"/>
                  </a:moveTo>
                  <a:lnTo>
                    <a:pt x="36638" y="37654"/>
                  </a:lnTo>
                  <a:lnTo>
                    <a:pt x="0" y="37654"/>
                  </a:lnTo>
                  <a:lnTo>
                    <a:pt x="0" y="0"/>
                  </a:lnTo>
                  <a:lnTo>
                    <a:pt x="18676" y="0"/>
                  </a:lnTo>
                  <a:lnTo>
                    <a:pt x="18676" y="19121"/>
                  </a:lnTo>
                  <a:lnTo>
                    <a:pt x="36638" y="19121"/>
                  </a:lnTo>
                  <a:close/>
                </a:path>
              </a:pathLst>
            </a:custGeom>
            <a:solidFill>
              <a:srgbClr val="FFFFFF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5" name="Frihandsfigur: Form 14">
              <a:extLst>
                <a:ext uri="{FF2B5EF4-FFF2-40B4-BE49-F238E27FC236}">
                  <a16:creationId xmlns:a16="http://schemas.microsoft.com/office/drawing/2014/main" id="{2ECC3E5A-13E0-DFA2-3B3D-7B90F1801799}"/>
                </a:ext>
              </a:extLst>
            </p:cNvPr>
            <p:cNvSpPr/>
            <p:nvPr/>
          </p:nvSpPr>
          <p:spPr>
            <a:xfrm>
              <a:off x="10489667" y="6514684"/>
              <a:ext cx="111669" cy="148150"/>
            </a:xfrm>
            <a:custGeom>
              <a:avLst/>
              <a:gdLst>
                <a:gd name="csX0" fmla="*/ 111615 w 111669"/>
                <a:gd name="csY0" fmla="*/ 106855 h 148150"/>
                <a:gd name="csX1" fmla="*/ 57071 w 111669"/>
                <a:gd name="csY1" fmla="*/ 148151 h 148150"/>
                <a:gd name="csX2" fmla="*/ 0 w 111669"/>
                <a:gd name="csY2" fmla="*/ 103266 h 148150"/>
                <a:gd name="csX3" fmla="*/ 0 w 111669"/>
                <a:gd name="csY3" fmla="*/ 101713 h 148150"/>
                <a:gd name="csX4" fmla="*/ 22905 w 111669"/>
                <a:gd name="csY4" fmla="*/ 101713 h 148150"/>
                <a:gd name="csX5" fmla="*/ 22905 w 111669"/>
                <a:gd name="csY5" fmla="*/ 102998 h 148150"/>
                <a:gd name="csX6" fmla="*/ 56576 w 111669"/>
                <a:gd name="csY6" fmla="*/ 128226 h 148150"/>
                <a:gd name="csX7" fmla="*/ 88655 w 111669"/>
                <a:gd name="csY7" fmla="*/ 107176 h 148150"/>
                <a:gd name="csX8" fmla="*/ 68057 w 111669"/>
                <a:gd name="csY8" fmla="*/ 86341 h 148150"/>
                <a:gd name="csX9" fmla="*/ 40263 w 111669"/>
                <a:gd name="csY9" fmla="*/ 78735 h 148150"/>
                <a:gd name="csX10" fmla="*/ 4834 w 111669"/>
                <a:gd name="csY10" fmla="*/ 38296 h 148150"/>
                <a:gd name="csX11" fmla="*/ 55093 w 111669"/>
                <a:gd name="csY11" fmla="*/ 0 h 148150"/>
                <a:gd name="csX12" fmla="*/ 107935 w 111669"/>
                <a:gd name="csY12" fmla="*/ 42313 h 148150"/>
                <a:gd name="csX13" fmla="*/ 107935 w 111669"/>
                <a:gd name="csY13" fmla="*/ 43920 h 148150"/>
                <a:gd name="csX14" fmla="*/ 85030 w 111669"/>
                <a:gd name="csY14" fmla="*/ 43920 h 148150"/>
                <a:gd name="csX15" fmla="*/ 85030 w 111669"/>
                <a:gd name="csY15" fmla="*/ 42474 h 148150"/>
                <a:gd name="csX16" fmla="*/ 54984 w 111669"/>
                <a:gd name="csY16" fmla="*/ 19978 h 148150"/>
                <a:gd name="csX17" fmla="*/ 27190 w 111669"/>
                <a:gd name="csY17" fmla="*/ 38296 h 148150"/>
                <a:gd name="csX18" fmla="*/ 49161 w 111669"/>
                <a:gd name="csY18" fmla="*/ 59400 h 148150"/>
                <a:gd name="csX19" fmla="*/ 71957 w 111669"/>
                <a:gd name="csY19" fmla="*/ 65773 h 148150"/>
                <a:gd name="csX20" fmla="*/ 99421 w 111669"/>
                <a:gd name="csY20" fmla="*/ 78092 h 148150"/>
                <a:gd name="csX21" fmla="*/ 111615 w 111669"/>
                <a:gd name="csY21" fmla="*/ 106855 h 148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1669" h="148150">
                  <a:moveTo>
                    <a:pt x="111615" y="106855"/>
                  </a:moveTo>
                  <a:cubicBezTo>
                    <a:pt x="111615" y="130797"/>
                    <a:pt x="88710" y="148151"/>
                    <a:pt x="57071" y="148151"/>
                  </a:cubicBezTo>
                  <a:cubicBezTo>
                    <a:pt x="24114" y="148151"/>
                    <a:pt x="2142" y="130958"/>
                    <a:pt x="0" y="103266"/>
                  </a:cubicBezTo>
                  <a:lnTo>
                    <a:pt x="0" y="101713"/>
                  </a:lnTo>
                  <a:lnTo>
                    <a:pt x="22905" y="101713"/>
                  </a:lnTo>
                  <a:lnTo>
                    <a:pt x="22905" y="102998"/>
                  </a:lnTo>
                  <a:cubicBezTo>
                    <a:pt x="25267" y="123780"/>
                    <a:pt x="42460" y="128226"/>
                    <a:pt x="56576" y="128226"/>
                  </a:cubicBezTo>
                  <a:cubicBezTo>
                    <a:pt x="70693" y="128226"/>
                    <a:pt x="88655" y="122870"/>
                    <a:pt x="88655" y="107176"/>
                  </a:cubicBezTo>
                  <a:cubicBezTo>
                    <a:pt x="88655" y="96464"/>
                    <a:pt x="82613" y="90358"/>
                    <a:pt x="68057" y="86341"/>
                  </a:cubicBezTo>
                  <a:lnTo>
                    <a:pt x="40263" y="78735"/>
                  </a:lnTo>
                  <a:cubicBezTo>
                    <a:pt x="15984" y="72147"/>
                    <a:pt x="4834" y="59400"/>
                    <a:pt x="4834" y="38296"/>
                  </a:cubicBezTo>
                  <a:cubicBezTo>
                    <a:pt x="4834" y="16068"/>
                    <a:pt x="25981" y="0"/>
                    <a:pt x="55093" y="0"/>
                  </a:cubicBezTo>
                  <a:cubicBezTo>
                    <a:pt x="86293" y="0"/>
                    <a:pt x="105573" y="15533"/>
                    <a:pt x="107935" y="42313"/>
                  </a:cubicBezTo>
                  <a:lnTo>
                    <a:pt x="107935" y="43920"/>
                  </a:lnTo>
                  <a:lnTo>
                    <a:pt x="85030" y="43920"/>
                  </a:lnTo>
                  <a:lnTo>
                    <a:pt x="85030" y="42474"/>
                  </a:lnTo>
                  <a:cubicBezTo>
                    <a:pt x="83546" y="27584"/>
                    <a:pt x="73550" y="19978"/>
                    <a:pt x="54984" y="19978"/>
                  </a:cubicBezTo>
                  <a:cubicBezTo>
                    <a:pt x="37791" y="19978"/>
                    <a:pt x="27190" y="26995"/>
                    <a:pt x="27190" y="38296"/>
                  </a:cubicBezTo>
                  <a:cubicBezTo>
                    <a:pt x="27190" y="49598"/>
                    <a:pt x="32683" y="54954"/>
                    <a:pt x="49161" y="59400"/>
                  </a:cubicBezTo>
                  <a:lnTo>
                    <a:pt x="71957" y="65773"/>
                  </a:lnTo>
                  <a:cubicBezTo>
                    <a:pt x="81908" y="67921"/>
                    <a:pt x="91273" y="72122"/>
                    <a:pt x="99421" y="78092"/>
                  </a:cubicBezTo>
                  <a:cubicBezTo>
                    <a:pt x="107740" y="85387"/>
                    <a:pt x="112223" y="95962"/>
                    <a:pt x="111615" y="106855"/>
                  </a:cubicBez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6" name="Frihandsfigur: Form 15">
              <a:extLst>
                <a:ext uri="{FF2B5EF4-FFF2-40B4-BE49-F238E27FC236}">
                  <a16:creationId xmlns:a16="http://schemas.microsoft.com/office/drawing/2014/main" id="{9A94B26C-8560-7D1D-827F-D7C76FB577B9}"/>
                </a:ext>
              </a:extLst>
            </p:cNvPr>
            <p:cNvSpPr/>
            <p:nvPr/>
          </p:nvSpPr>
          <p:spPr>
            <a:xfrm>
              <a:off x="10609686" y="6517845"/>
              <a:ext cx="108099" cy="141991"/>
            </a:xfrm>
            <a:custGeom>
              <a:avLst/>
              <a:gdLst>
                <a:gd name="csX0" fmla="*/ 108100 w 108099"/>
                <a:gd name="csY0" fmla="*/ 0 h 141991"/>
                <a:gd name="csX1" fmla="*/ 108100 w 108099"/>
                <a:gd name="csY1" fmla="*/ 20246 h 141991"/>
                <a:gd name="csX2" fmla="*/ 65475 w 108099"/>
                <a:gd name="csY2" fmla="*/ 20246 h 141991"/>
                <a:gd name="csX3" fmla="*/ 65475 w 108099"/>
                <a:gd name="csY3" fmla="*/ 141991 h 141991"/>
                <a:gd name="csX4" fmla="*/ 42515 w 108099"/>
                <a:gd name="csY4" fmla="*/ 141991 h 141991"/>
                <a:gd name="csX5" fmla="*/ 42515 w 108099"/>
                <a:gd name="csY5" fmla="*/ 20246 h 141991"/>
                <a:gd name="csX6" fmla="*/ 0 w 108099"/>
                <a:gd name="csY6" fmla="*/ 20246 h 141991"/>
                <a:gd name="csX7" fmla="*/ 0 w 108099"/>
                <a:gd name="csY7" fmla="*/ 0 h 141991"/>
                <a:gd name="csX8" fmla="*/ 108100 w 108099"/>
                <a:gd name="csY8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8099" h="141991">
                  <a:moveTo>
                    <a:pt x="108100" y="0"/>
                  </a:moveTo>
                  <a:lnTo>
                    <a:pt x="108100" y="20246"/>
                  </a:lnTo>
                  <a:lnTo>
                    <a:pt x="65475" y="20246"/>
                  </a:lnTo>
                  <a:lnTo>
                    <a:pt x="65475" y="141991"/>
                  </a:lnTo>
                  <a:lnTo>
                    <a:pt x="42515" y="141991"/>
                  </a:lnTo>
                  <a:lnTo>
                    <a:pt x="42515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108100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7" name="Frihandsfigur: Form 16">
              <a:extLst>
                <a:ext uri="{FF2B5EF4-FFF2-40B4-BE49-F238E27FC236}">
                  <a16:creationId xmlns:a16="http://schemas.microsoft.com/office/drawing/2014/main" id="{6B566B02-8E85-BBB5-64C9-8FE4020D8CD7}"/>
                </a:ext>
              </a:extLst>
            </p:cNvPr>
            <p:cNvSpPr/>
            <p:nvPr/>
          </p:nvSpPr>
          <p:spPr>
            <a:xfrm>
              <a:off x="10864555" y="6517845"/>
              <a:ext cx="90467" cy="141991"/>
            </a:xfrm>
            <a:custGeom>
              <a:avLst/>
              <a:gdLst>
                <a:gd name="csX0" fmla="*/ 22960 w 90467"/>
                <a:gd name="csY0" fmla="*/ 20246 h 141991"/>
                <a:gd name="csX1" fmla="*/ 22960 w 90467"/>
                <a:gd name="csY1" fmla="*/ 59400 h 141991"/>
                <a:gd name="csX2" fmla="*/ 85469 w 90467"/>
                <a:gd name="csY2" fmla="*/ 59400 h 141991"/>
                <a:gd name="csX3" fmla="*/ 85469 w 90467"/>
                <a:gd name="csY3" fmla="*/ 79753 h 141991"/>
                <a:gd name="csX4" fmla="*/ 22960 w 90467"/>
                <a:gd name="csY4" fmla="*/ 79753 h 141991"/>
                <a:gd name="csX5" fmla="*/ 22960 w 90467"/>
                <a:gd name="csY5" fmla="*/ 141991 h 141991"/>
                <a:gd name="csX6" fmla="*/ 0 w 90467"/>
                <a:gd name="csY6" fmla="*/ 141991 h 141991"/>
                <a:gd name="csX7" fmla="*/ 0 w 90467"/>
                <a:gd name="csY7" fmla="*/ 0 h 141991"/>
                <a:gd name="csX8" fmla="*/ 90468 w 90467"/>
                <a:gd name="csY8" fmla="*/ 0 h 141991"/>
                <a:gd name="csX9" fmla="*/ 90468 w 90467"/>
                <a:gd name="csY9" fmla="*/ 20246 h 141991"/>
                <a:gd name="csX10" fmla="*/ 22960 w 90467"/>
                <a:gd name="csY10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0467" h="141991">
                  <a:moveTo>
                    <a:pt x="22960" y="20246"/>
                  </a:moveTo>
                  <a:lnTo>
                    <a:pt x="22960" y="59400"/>
                  </a:lnTo>
                  <a:lnTo>
                    <a:pt x="85469" y="59400"/>
                  </a:lnTo>
                  <a:lnTo>
                    <a:pt x="85469" y="79753"/>
                  </a:lnTo>
                  <a:lnTo>
                    <a:pt x="22960" y="79753"/>
                  </a:lnTo>
                  <a:lnTo>
                    <a:pt x="22960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90468" y="0"/>
                  </a:lnTo>
                  <a:lnTo>
                    <a:pt x="90468" y="20246"/>
                  </a:lnTo>
                  <a:lnTo>
                    <a:pt x="22960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8" name="Frihandsfigur: Form 17">
              <a:extLst>
                <a:ext uri="{FF2B5EF4-FFF2-40B4-BE49-F238E27FC236}">
                  <a16:creationId xmlns:a16="http://schemas.microsoft.com/office/drawing/2014/main" id="{7B223F79-8C4B-0933-8DB1-82594C941C12}"/>
                </a:ext>
              </a:extLst>
            </p:cNvPr>
            <p:cNvSpPr/>
            <p:nvPr/>
          </p:nvSpPr>
          <p:spPr>
            <a:xfrm>
              <a:off x="10974138" y="6517845"/>
              <a:ext cx="107935" cy="141991"/>
            </a:xfrm>
            <a:custGeom>
              <a:avLst/>
              <a:gdLst>
                <a:gd name="csX0" fmla="*/ 107935 w 107935"/>
                <a:gd name="csY0" fmla="*/ 0 h 141991"/>
                <a:gd name="csX1" fmla="*/ 107935 w 107935"/>
                <a:gd name="csY1" fmla="*/ 20246 h 141991"/>
                <a:gd name="csX2" fmla="*/ 65475 w 107935"/>
                <a:gd name="csY2" fmla="*/ 20246 h 141991"/>
                <a:gd name="csX3" fmla="*/ 65475 w 107935"/>
                <a:gd name="csY3" fmla="*/ 141991 h 141991"/>
                <a:gd name="csX4" fmla="*/ 42515 w 107935"/>
                <a:gd name="csY4" fmla="*/ 141991 h 141991"/>
                <a:gd name="csX5" fmla="*/ 42515 w 107935"/>
                <a:gd name="csY5" fmla="*/ 20246 h 141991"/>
                <a:gd name="csX6" fmla="*/ 0 w 107935"/>
                <a:gd name="csY6" fmla="*/ 20246 h 141991"/>
                <a:gd name="csX7" fmla="*/ 0 w 107935"/>
                <a:gd name="csY7" fmla="*/ 0 h 141991"/>
                <a:gd name="csX8" fmla="*/ 107935 w 107935"/>
                <a:gd name="csY8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7935" h="141991">
                  <a:moveTo>
                    <a:pt x="107935" y="0"/>
                  </a:moveTo>
                  <a:lnTo>
                    <a:pt x="107935" y="20246"/>
                  </a:lnTo>
                  <a:lnTo>
                    <a:pt x="65475" y="20246"/>
                  </a:lnTo>
                  <a:lnTo>
                    <a:pt x="65475" y="141991"/>
                  </a:lnTo>
                  <a:lnTo>
                    <a:pt x="42515" y="141991"/>
                  </a:lnTo>
                  <a:lnTo>
                    <a:pt x="42515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107935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9" name="Frihandsfigur: Form 18">
              <a:extLst>
                <a:ext uri="{FF2B5EF4-FFF2-40B4-BE49-F238E27FC236}">
                  <a16:creationId xmlns:a16="http://schemas.microsoft.com/office/drawing/2014/main" id="{92884B71-87C1-E444-612B-8BC706B25E1A}"/>
                </a:ext>
              </a:extLst>
            </p:cNvPr>
            <p:cNvSpPr/>
            <p:nvPr/>
          </p:nvSpPr>
          <p:spPr>
            <a:xfrm>
              <a:off x="11101353" y="6517845"/>
              <a:ext cx="97663" cy="141991"/>
            </a:xfrm>
            <a:custGeom>
              <a:avLst/>
              <a:gdLst>
                <a:gd name="csX0" fmla="*/ 22960 w 97663"/>
                <a:gd name="csY0" fmla="*/ 20246 h 141991"/>
                <a:gd name="csX1" fmla="*/ 22960 w 97663"/>
                <a:gd name="csY1" fmla="*/ 59400 h 141991"/>
                <a:gd name="csX2" fmla="*/ 87941 w 97663"/>
                <a:gd name="csY2" fmla="*/ 59400 h 141991"/>
                <a:gd name="csX3" fmla="*/ 87941 w 97663"/>
                <a:gd name="csY3" fmla="*/ 79753 h 141991"/>
                <a:gd name="csX4" fmla="*/ 22960 w 97663"/>
                <a:gd name="csY4" fmla="*/ 79753 h 141991"/>
                <a:gd name="csX5" fmla="*/ 22960 w 97663"/>
                <a:gd name="csY5" fmla="*/ 121638 h 141991"/>
                <a:gd name="csX6" fmla="*/ 97663 w 97663"/>
                <a:gd name="csY6" fmla="*/ 121638 h 141991"/>
                <a:gd name="csX7" fmla="*/ 97663 w 97663"/>
                <a:gd name="csY7" fmla="*/ 141991 h 141991"/>
                <a:gd name="csX8" fmla="*/ 0 w 97663"/>
                <a:gd name="csY8" fmla="*/ 141991 h 141991"/>
                <a:gd name="csX9" fmla="*/ 0 w 97663"/>
                <a:gd name="csY9" fmla="*/ 0 h 141991"/>
                <a:gd name="csX10" fmla="*/ 97663 w 97663"/>
                <a:gd name="csY10" fmla="*/ 0 h 141991"/>
                <a:gd name="csX11" fmla="*/ 97663 w 97663"/>
                <a:gd name="csY11" fmla="*/ 20246 h 141991"/>
                <a:gd name="csX12" fmla="*/ 22960 w 97663"/>
                <a:gd name="csY12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663" h="141991">
                  <a:moveTo>
                    <a:pt x="22960" y="20246"/>
                  </a:moveTo>
                  <a:lnTo>
                    <a:pt x="22960" y="59400"/>
                  </a:lnTo>
                  <a:lnTo>
                    <a:pt x="87941" y="59400"/>
                  </a:lnTo>
                  <a:lnTo>
                    <a:pt x="87941" y="79753"/>
                  </a:lnTo>
                  <a:lnTo>
                    <a:pt x="22960" y="79753"/>
                  </a:lnTo>
                  <a:lnTo>
                    <a:pt x="22960" y="121638"/>
                  </a:lnTo>
                  <a:lnTo>
                    <a:pt x="97663" y="121638"/>
                  </a:lnTo>
                  <a:lnTo>
                    <a:pt x="97663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97663" y="0"/>
                  </a:lnTo>
                  <a:lnTo>
                    <a:pt x="97663" y="20246"/>
                  </a:lnTo>
                  <a:lnTo>
                    <a:pt x="22960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0" name="Frihandsfigur: Form 19">
              <a:extLst>
                <a:ext uri="{FF2B5EF4-FFF2-40B4-BE49-F238E27FC236}">
                  <a16:creationId xmlns:a16="http://schemas.microsoft.com/office/drawing/2014/main" id="{3A7B82EA-A5EF-4D35-B55F-99BD553B67EB}"/>
                </a:ext>
              </a:extLst>
            </p:cNvPr>
            <p:cNvSpPr/>
            <p:nvPr/>
          </p:nvSpPr>
          <p:spPr>
            <a:xfrm>
              <a:off x="11222525" y="6517845"/>
              <a:ext cx="87501" cy="141991"/>
            </a:xfrm>
            <a:custGeom>
              <a:avLst/>
              <a:gdLst>
                <a:gd name="csX0" fmla="*/ 87502 w 87501"/>
                <a:gd name="csY0" fmla="*/ 121638 h 141991"/>
                <a:gd name="csX1" fmla="*/ 87502 w 87501"/>
                <a:gd name="csY1" fmla="*/ 141991 h 141991"/>
                <a:gd name="csX2" fmla="*/ 0 w 87501"/>
                <a:gd name="csY2" fmla="*/ 141991 h 141991"/>
                <a:gd name="csX3" fmla="*/ 0 w 87501"/>
                <a:gd name="csY3" fmla="*/ 0 h 141991"/>
                <a:gd name="csX4" fmla="*/ 22960 w 87501"/>
                <a:gd name="csY4" fmla="*/ 0 h 141991"/>
                <a:gd name="csX5" fmla="*/ 22960 w 87501"/>
                <a:gd name="csY5" fmla="*/ 121638 h 141991"/>
                <a:gd name="csX6" fmla="*/ 87502 w 87501"/>
                <a:gd name="csY6" fmla="*/ 121638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7501" h="141991">
                  <a:moveTo>
                    <a:pt x="87502" y="121638"/>
                  </a:moveTo>
                  <a:lnTo>
                    <a:pt x="87502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22960" y="0"/>
                  </a:lnTo>
                  <a:lnTo>
                    <a:pt x="22960" y="121638"/>
                  </a:lnTo>
                  <a:lnTo>
                    <a:pt x="87502" y="121638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1" name="Frihandsfigur: Form 20">
              <a:extLst>
                <a:ext uri="{FF2B5EF4-FFF2-40B4-BE49-F238E27FC236}">
                  <a16:creationId xmlns:a16="http://schemas.microsoft.com/office/drawing/2014/main" id="{BE66127F-7304-F8E4-C3AA-43920DDC6194}"/>
                </a:ext>
              </a:extLst>
            </p:cNvPr>
            <p:cNvSpPr/>
            <p:nvPr/>
          </p:nvSpPr>
          <p:spPr>
            <a:xfrm>
              <a:off x="11316234" y="6514684"/>
              <a:ext cx="111615" cy="148150"/>
            </a:xfrm>
            <a:custGeom>
              <a:avLst/>
              <a:gdLst>
                <a:gd name="csX0" fmla="*/ 111615 w 111615"/>
                <a:gd name="csY0" fmla="*/ 106855 h 148150"/>
                <a:gd name="csX1" fmla="*/ 57071 w 111615"/>
                <a:gd name="csY1" fmla="*/ 148151 h 148150"/>
                <a:gd name="csX2" fmla="*/ 0 w 111615"/>
                <a:gd name="csY2" fmla="*/ 103266 h 148150"/>
                <a:gd name="csX3" fmla="*/ 0 w 111615"/>
                <a:gd name="csY3" fmla="*/ 101713 h 148150"/>
                <a:gd name="csX4" fmla="*/ 22905 w 111615"/>
                <a:gd name="csY4" fmla="*/ 101713 h 148150"/>
                <a:gd name="csX5" fmla="*/ 22905 w 111615"/>
                <a:gd name="csY5" fmla="*/ 102998 h 148150"/>
                <a:gd name="csX6" fmla="*/ 56632 w 111615"/>
                <a:gd name="csY6" fmla="*/ 128226 h 148150"/>
                <a:gd name="csX7" fmla="*/ 88655 w 111615"/>
                <a:gd name="csY7" fmla="*/ 107176 h 148150"/>
                <a:gd name="csX8" fmla="*/ 68222 w 111615"/>
                <a:gd name="csY8" fmla="*/ 86341 h 148150"/>
                <a:gd name="csX9" fmla="*/ 40263 w 111615"/>
                <a:gd name="csY9" fmla="*/ 78735 h 148150"/>
                <a:gd name="csX10" fmla="*/ 4834 w 111615"/>
                <a:gd name="csY10" fmla="*/ 38296 h 148150"/>
                <a:gd name="csX11" fmla="*/ 55148 w 111615"/>
                <a:gd name="csY11" fmla="*/ 0 h 148150"/>
                <a:gd name="csX12" fmla="*/ 108100 w 111615"/>
                <a:gd name="csY12" fmla="*/ 42313 h 148150"/>
                <a:gd name="csX13" fmla="*/ 108100 w 111615"/>
                <a:gd name="csY13" fmla="*/ 43920 h 148150"/>
                <a:gd name="csX14" fmla="*/ 85194 w 111615"/>
                <a:gd name="csY14" fmla="*/ 43920 h 148150"/>
                <a:gd name="csX15" fmla="*/ 85194 w 111615"/>
                <a:gd name="csY15" fmla="*/ 42474 h 148150"/>
                <a:gd name="csX16" fmla="*/ 55203 w 111615"/>
                <a:gd name="csY16" fmla="*/ 19978 h 148150"/>
                <a:gd name="csX17" fmla="*/ 27410 w 111615"/>
                <a:gd name="csY17" fmla="*/ 38296 h 148150"/>
                <a:gd name="csX18" fmla="*/ 49381 w 111615"/>
                <a:gd name="csY18" fmla="*/ 59400 h 148150"/>
                <a:gd name="csX19" fmla="*/ 71902 w 111615"/>
                <a:gd name="csY19" fmla="*/ 65773 h 148150"/>
                <a:gd name="csX20" fmla="*/ 111615 w 111615"/>
                <a:gd name="csY20" fmla="*/ 106855 h 148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11615" h="148150">
                  <a:moveTo>
                    <a:pt x="111615" y="106855"/>
                  </a:moveTo>
                  <a:cubicBezTo>
                    <a:pt x="111615" y="130797"/>
                    <a:pt x="88655" y="148151"/>
                    <a:pt x="57071" y="148151"/>
                  </a:cubicBezTo>
                  <a:cubicBezTo>
                    <a:pt x="24114" y="148151"/>
                    <a:pt x="2142" y="130958"/>
                    <a:pt x="0" y="103266"/>
                  </a:cubicBezTo>
                  <a:lnTo>
                    <a:pt x="0" y="101713"/>
                  </a:lnTo>
                  <a:lnTo>
                    <a:pt x="22905" y="101713"/>
                  </a:lnTo>
                  <a:lnTo>
                    <a:pt x="22905" y="102998"/>
                  </a:lnTo>
                  <a:cubicBezTo>
                    <a:pt x="25267" y="123780"/>
                    <a:pt x="42515" y="128226"/>
                    <a:pt x="56632" y="128226"/>
                  </a:cubicBezTo>
                  <a:cubicBezTo>
                    <a:pt x="70748" y="128226"/>
                    <a:pt x="88655" y="122870"/>
                    <a:pt x="88655" y="107176"/>
                  </a:cubicBezTo>
                  <a:cubicBezTo>
                    <a:pt x="88655" y="96464"/>
                    <a:pt x="82778" y="90358"/>
                    <a:pt x="68222" y="86341"/>
                  </a:cubicBezTo>
                  <a:lnTo>
                    <a:pt x="40263" y="78735"/>
                  </a:lnTo>
                  <a:cubicBezTo>
                    <a:pt x="16149" y="72147"/>
                    <a:pt x="4834" y="59400"/>
                    <a:pt x="4834" y="38296"/>
                  </a:cubicBezTo>
                  <a:cubicBezTo>
                    <a:pt x="4834" y="16068"/>
                    <a:pt x="26036" y="0"/>
                    <a:pt x="55148" y="0"/>
                  </a:cubicBezTo>
                  <a:cubicBezTo>
                    <a:pt x="86458" y="0"/>
                    <a:pt x="105738" y="15533"/>
                    <a:pt x="108100" y="42313"/>
                  </a:cubicBezTo>
                  <a:lnTo>
                    <a:pt x="108100" y="43920"/>
                  </a:lnTo>
                  <a:lnTo>
                    <a:pt x="85194" y="43920"/>
                  </a:lnTo>
                  <a:lnTo>
                    <a:pt x="85194" y="42474"/>
                  </a:lnTo>
                  <a:cubicBezTo>
                    <a:pt x="83876" y="27584"/>
                    <a:pt x="73714" y="19978"/>
                    <a:pt x="55203" y="19978"/>
                  </a:cubicBezTo>
                  <a:cubicBezTo>
                    <a:pt x="38121" y="19978"/>
                    <a:pt x="27410" y="26995"/>
                    <a:pt x="27410" y="38296"/>
                  </a:cubicBezTo>
                  <a:cubicBezTo>
                    <a:pt x="27410" y="49598"/>
                    <a:pt x="32902" y="54954"/>
                    <a:pt x="49381" y="59400"/>
                  </a:cubicBezTo>
                  <a:lnTo>
                    <a:pt x="71902" y="65773"/>
                  </a:lnTo>
                  <a:cubicBezTo>
                    <a:pt x="91621" y="70701"/>
                    <a:pt x="111615" y="79592"/>
                    <a:pt x="111615" y="106855"/>
                  </a:cubicBez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2" name="Frihandsfigur: Form 21">
              <a:extLst>
                <a:ext uri="{FF2B5EF4-FFF2-40B4-BE49-F238E27FC236}">
                  <a16:creationId xmlns:a16="http://schemas.microsoft.com/office/drawing/2014/main" id="{03704A62-FD6D-F803-330C-3A90070D6164}"/>
                </a:ext>
              </a:extLst>
            </p:cNvPr>
            <p:cNvSpPr/>
            <p:nvPr/>
          </p:nvSpPr>
          <p:spPr>
            <a:xfrm>
              <a:off x="11450479" y="6517845"/>
              <a:ext cx="97663" cy="141991"/>
            </a:xfrm>
            <a:custGeom>
              <a:avLst/>
              <a:gdLst>
                <a:gd name="csX0" fmla="*/ 22960 w 97663"/>
                <a:gd name="csY0" fmla="*/ 20246 h 141991"/>
                <a:gd name="csX1" fmla="*/ 22960 w 97663"/>
                <a:gd name="csY1" fmla="*/ 59400 h 141991"/>
                <a:gd name="csX2" fmla="*/ 87941 w 97663"/>
                <a:gd name="csY2" fmla="*/ 59400 h 141991"/>
                <a:gd name="csX3" fmla="*/ 87941 w 97663"/>
                <a:gd name="csY3" fmla="*/ 79753 h 141991"/>
                <a:gd name="csX4" fmla="*/ 22960 w 97663"/>
                <a:gd name="csY4" fmla="*/ 79753 h 141991"/>
                <a:gd name="csX5" fmla="*/ 22960 w 97663"/>
                <a:gd name="csY5" fmla="*/ 121638 h 141991"/>
                <a:gd name="csX6" fmla="*/ 97663 w 97663"/>
                <a:gd name="csY6" fmla="*/ 121638 h 141991"/>
                <a:gd name="csX7" fmla="*/ 97663 w 97663"/>
                <a:gd name="csY7" fmla="*/ 141991 h 141991"/>
                <a:gd name="csX8" fmla="*/ 0 w 97663"/>
                <a:gd name="csY8" fmla="*/ 141991 h 141991"/>
                <a:gd name="csX9" fmla="*/ 0 w 97663"/>
                <a:gd name="csY9" fmla="*/ 0 h 141991"/>
                <a:gd name="csX10" fmla="*/ 97663 w 97663"/>
                <a:gd name="csY10" fmla="*/ 0 h 141991"/>
                <a:gd name="csX11" fmla="*/ 97663 w 97663"/>
                <a:gd name="csY11" fmla="*/ 20246 h 141991"/>
                <a:gd name="csX12" fmla="*/ 22960 w 97663"/>
                <a:gd name="csY12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663" h="141991">
                  <a:moveTo>
                    <a:pt x="22960" y="20246"/>
                  </a:moveTo>
                  <a:lnTo>
                    <a:pt x="22960" y="59400"/>
                  </a:lnTo>
                  <a:lnTo>
                    <a:pt x="87941" y="59400"/>
                  </a:lnTo>
                  <a:lnTo>
                    <a:pt x="87941" y="79753"/>
                  </a:lnTo>
                  <a:lnTo>
                    <a:pt x="22960" y="79753"/>
                  </a:lnTo>
                  <a:lnTo>
                    <a:pt x="22960" y="121638"/>
                  </a:lnTo>
                  <a:lnTo>
                    <a:pt x="97663" y="121638"/>
                  </a:lnTo>
                  <a:lnTo>
                    <a:pt x="97663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97663" y="0"/>
                  </a:lnTo>
                  <a:lnTo>
                    <a:pt x="97663" y="20246"/>
                  </a:lnTo>
                  <a:lnTo>
                    <a:pt x="22960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3" name="Frihandsfigur: Form 22">
              <a:extLst>
                <a:ext uri="{FF2B5EF4-FFF2-40B4-BE49-F238E27FC236}">
                  <a16:creationId xmlns:a16="http://schemas.microsoft.com/office/drawing/2014/main" id="{DDD930C5-F99D-1E18-E3BD-118BD95E727B}"/>
                </a:ext>
              </a:extLst>
            </p:cNvPr>
            <p:cNvSpPr/>
            <p:nvPr/>
          </p:nvSpPr>
          <p:spPr>
            <a:xfrm>
              <a:off x="11571268" y="6517845"/>
              <a:ext cx="110131" cy="141991"/>
            </a:xfrm>
            <a:custGeom>
              <a:avLst/>
              <a:gdLst>
                <a:gd name="csX0" fmla="*/ 110132 w 110131"/>
                <a:gd name="csY0" fmla="*/ 0 h 141991"/>
                <a:gd name="csX1" fmla="*/ 110132 w 110131"/>
                <a:gd name="csY1" fmla="*/ 141991 h 141991"/>
                <a:gd name="csX2" fmla="*/ 79592 w 110131"/>
                <a:gd name="csY2" fmla="*/ 141991 h 141991"/>
                <a:gd name="csX3" fmla="*/ 24278 w 110131"/>
                <a:gd name="csY3" fmla="*/ 33154 h 141991"/>
                <a:gd name="csX4" fmla="*/ 22191 w 110131"/>
                <a:gd name="csY4" fmla="*/ 28977 h 141991"/>
                <a:gd name="csX5" fmla="*/ 22191 w 110131"/>
                <a:gd name="csY5" fmla="*/ 141991 h 141991"/>
                <a:gd name="csX6" fmla="*/ 0 w 110131"/>
                <a:gd name="csY6" fmla="*/ 141991 h 141991"/>
                <a:gd name="csX7" fmla="*/ 0 w 110131"/>
                <a:gd name="csY7" fmla="*/ 0 h 141991"/>
                <a:gd name="csX8" fmla="*/ 30430 w 110131"/>
                <a:gd name="csY8" fmla="*/ 0 h 141991"/>
                <a:gd name="csX9" fmla="*/ 87776 w 110131"/>
                <a:gd name="csY9" fmla="*/ 112318 h 141991"/>
                <a:gd name="csX10" fmla="*/ 87776 w 110131"/>
                <a:gd name="csY10" fmla="*/ 0 h 141991"/>
                <a:gd name="csX11" fmla="*/ 110132 w 110131"/>
                <a:gd name="csY11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0131" h="141991">
                  <a:moveTo>
                    <a:pt x="110132" y="0"/>
                  </a:moveTo>
                  <a:lnTo>
                    <a:pt x="110132" y="141991"/>
                  </a:lnTo>
                  <a:lnTo>
                    <a:pt x="79592" y="141991"/>
                  </a:lnTo>
                  <a:lnTo>
                    <a:pt x="24278" y="33154"/>
                  </a:lnTo>
                  <a:lnTo>
                    <a:pt x="22191" y="28977"/>
                  </a:lnTo>
                  <a:lnTo>
                    <a:pt x="22191" y="141991"/>
                  </a:lnTo>
                  <a:lnTo>
                    <a:pt x="0" y="141991"/>
                  </a:lnTo>
                  <a:lnTo>
                    <a:pt x="0" y="0"/>
                  </a:lnTo>
                  <a:lnTo>
                    <a:pt x="30430" y="0"/>
                  </a:lnTo>
                  <a:lnTo>
                    <a:pt x="87776" y="112318"/>
                  </a:lnTo>
                  <a:lnTo>
                    <a:pt x="87776" y="0"/>
                  </a:lnTo>
                  <a:lnTo>
                    <a:pt x="110132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4" name="Frihandsfigur: Form 23">
              <a:extLst>
                <a:ext uri="{FF2B5EF4-FFF2-40B4-BE49-F238E27FC236}">
                  <a16:creationId xmlns:a16="http://schemas.microsoft.com/office/drawing/2014/main" id="{D345B3A7-76DD-7022-AD5A-239A8A20F2F2}"/>
                </a:ext>
              </a:extLst>
            </p:cNvPr>
            <p:cNvSpPr/>
            <p:nvPr/>
          </p:nvSpPr>
          <p:spPr>
            <a:xfrm>
              <a:off x="10741021" y="6517845"/>
              <a:ext cx="97058" cy="141991"/>
            </a:xfrm>
            <a:custGeom>
              <a:avLst/>
              <a:gdLst>
                <a:gd name="csX0" fmla="*/ 60312 w 97058"/>
                <a:gd name="csY0" fmla="*/ 20246 h 141991"/>
                <a:gd name="csX1" fmla="*/ 60312 w 97058"/>
                <a:gd name="csY1" fmla="*/ 121638 h 141991"/>
                <a:gd name="csX2" fmla="*/ 97059 w 97058"/>
                <a:gd name="csY2" fmla="*/ 121638 h 141991"/>
                <a:gd name="csX3" fmla="*/ 97059 w 97058"/>
                <a:gd name="csY3" fmla="*/ 141991 h 141991"/>
                <a:gd name="csX4" fmla="*/ 0 w 97058"/>
                <a:gd name="csY4" fmla="*/ 141991 h 141991"/>
                <a:gd name="csX5" fmla="*/ 0 w 97058"/>
                <a:gd name="csY5" fmla="*/ 121638 h 141991"/>
                <a:gd name="csX6" fmla="*/ 37352 w 97058"/>
                <a:gd name="csY6" fmla="*/ 121638 h 141991"/>
                <a:gd name="csX7" fmla="*/ 37352 w 97058"/>
                <a:gd name="csY7" fmla="*/ 20246 h 141991"/>
                <a:gd name="csX8" fmla="*/ 0 w 97058"/>
                <a:gd name="csY8" fmla="*/ 20246 h 141991"/>
                <a:gd name="csX9" fmla="*/ 0 w 97058"/>
                <a:gd name="csY9" fmla="*/ 0 h 141991"/>
                <a:gd name="csX10" fmla="*/ 97059 w 97058"/>
                <a:gd name="csY10" fmla="*/ 0 h 141991"/>
                <a:gd name="csX11" fmla="*/ 97059 w 97058"/>
                <a:gd name="csY11" fmla="*/ 20246 h 141991"/>
                <a:gd name="csX12" fmla="*/ 60312 w 97058"/>
                <a:gd name="csY12" fmla="*/ 20246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058" h="141991">
                  <a:moveTo>
                    <a:pt x="60312" y="20246"/>
                  </a:moveTo>
                  <a:lnTo>
                    <a:pt x="60312" y="121638"/>
                  </a:lnTo>
                  <a:lnTo>
                    <a:pt x="97059" y="121638"/>
                  </a:lnTo>
                  <a:lnTo>
                    <a:pt x="97059" y="141991"/>
                  </a:lnTo>
                  <a:lnTo>
                    <a:pt x="0" y="141991"/>
                  </a:lnTo>
                  <a:lnTo>
                    <a:pt x="0" y="121638"/>
                  </a:lnTo>
                  <a:lnTo>
                    <a:pt x="37352" y="121638"/>
                  </a:lnTo>
                  <a:lnTo>
                    <a:pt x="37352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97059" y="0"/>
                  </a:lnTo>
                  <a:lnTo>
                    <a:pt x="97059" y="20246"/>
                  </a:lnTo>
                  <a:lnTo>
                    <a:pt x="60312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5" name="Frihandsfigur: Form 24">
              <a:extLst>
                <a:ext uri="{FF2B5EF4-FFF2-40B4-BE49-F238E27FC236}">
                  <a16:creationId xmlns:a16="http://schemas.microsoft.com/office/drawing/2014/main" id="{0CFA845A-E055-EC3F-FF64-97AC94C23EDC}"/>
                </a:ext>
              </a:extLst>
            </p:cNvPr>
            <p:cNvSpPr/>
            <p:nvPr/>
          </p:nvSpPr>
          <p:spPr>
            <a:xfrm>
              <a:off x="9602514" y="6517845"/>
              <a:ext cx="110132" cy="141937"/>
            </a:xfrm>
            <a:custGeom>
              <a:avLst/>
              <a:gdLst>
                <a:gd name="csX0" fmla="*/ 110132 w 110132"/>
                <a:gd name="csY0" fmla="*/ 0 h 141937"/>
                <a:gd name="csX1" fmla="*/ 110132 w 110132"/>
                <a:gd name="csY1" fmla="*/ 141938 h 141937"/>
                <a:gd name="csX2" fmla="*/ 79537 w 110132"/>
                <a:gd name="csY2" fmla="*/ 141938 h 141937"/>
                <a:gd name="csX3" fmla="*/ 24388 w 110132"/>
                <a:gd name="csY3" fmla="*/ 33101 h 141937"/>
                <a:gd name="csX4" fmla="*/ 22356 w 110132"/>
                <a:gd name="csY4" fmla="*/ 28923 h 141937"/>
                <a:gd name="csX5" fmla="*/ 22356 w 110132"/>
                <a:gd name="csY5" fmla="*/ 141938 h 141937"/>
                <a:gd name="csX6" fmla="*/ 0 w 110132"/>
                <a:gd name="csY6" fmla="*/ 141938 h 141937"/>
                <a:gd name="csX7" fmla="*/ 0 w 110132"/>
                <a:gd name="csY7" fmla="*/ 0 h 141937"/>
                <a:gd name="csX8" fmla="*/ 30595 w 110132"/>
                <a:gd name="csY8" fmla="*/ 0 h 141937"/>
                <a:gd name="csX9" fmla="*/ 87776 w 110132"/>
                <a:gd name="csY9" fmla="*/ 112265 h 141937"/>
                <a:gd name="csX10" fmla="*/ 87776 w 110132"/>
                <a:gd name="csY10" fmla="*/ 0 h 141937"/>
                <a:gd name="csX11" fmla="*/ 110132 w 110132"/>
                <a:gd name="csY11" fmla="*/ 0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0132" h="141937">
                  <a:moveTo>
                    <a:pt x="110132" y="0"/>
                  </a:moveTo>
                  <a:lnTo>
                    <a:pt x="110132" y="141938"/>
                  </a:lnTo>
                  <a:lnTo>
                    <a:pt x="79537" y="141938"/>
                  </a:lnTo>
                  <a:lnTo>
                    <a:pt x="24388" y="33101"/>
                  </a:lnTo>
                  <a:lnTo>
                    <a:pt x="22356" y="28923"/>
                  </a:lnTo>
                  <a:lnTo>
                    <a:pt x="22356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30595" y="0"/>
                  </a:lnTo>
                  <a:lnTo>
                    <a:pt x="87776" y="112265"/>
                  </a:lnTo>
                  <a:lnTo>
                    <a:pt x="87776" y="0"/>
                  </a:lnTo>
                  <a:lnTo>
                    <a:pt x="110132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6" name="Frihandsfigur: Form 25">
              <a:extLst>
                <a:ext uri="{FF2B5EF4-FFF2-40B4-BE49-F238E27FC236}">
                  <a16:creationId xmlns:a16="http://schemas.microsoft.com/office/drawing/2014/main" id="{5A580288-EBD1-01D1-6525-33FA6B39118A}"/>
                </a:ext>
              </a:extLst>
            </p:cNvPr>
            <p:cNvSpPr/>
            <p:nvPr/>
          </p:nvSpPr>
          <p:spPr>
            <a:xfrm>
              <a:off x="9733134" y="6517845"/>
              <a:ext cx="108044" cy="141937"/>
            </a:xfrm>
            <a:custGeom>
              <a:avLst/>
              <a:gdLst>
                <a:gd name="csX0" fmla="*/ 108045 w 108044"/>
                <a:gd name="csY0" fmla="*/ 0 h 141937"/>
                <a:gd name="csX1" fmla="*/ 108045 w 108044"/>
                <a:gd name="csY1" fmla="*/ 20193 h 141937"/>
                <a:gd name="csX2" fmla="*/ 65420 w 108044"/>
                <a:gd name="csY2" fmla="*/ 20193 h 141937"/>
                <a:gd name="csX3" fmla="*/ 65420 w 108044"/>
                <a:gd name="csY3" fmla="*/ 141938 h 141937"/>
                <a:gd name="csX4" fmla="*/ 42460 w 108044"/>
                <a:gd name="csY4" fmla="*/ 141938 h 141937"/>
                <a:gd name="csX5" fmla="*/ 42460 w 108044"/>
                <a:gd name="csY5" fmla="*/ 20193 h 141937"/>
                <a:gd name="csX6" fmla="*/ 0 w 108044"/>
                <a:gd name="csY6" fmla="*/ 20193 h 141937"/>
                <a:gd name="csX7" fmla="*/ 0 w 108044"/>
                <a:gd name="csY7" fmla="*/ 0 h 141937"/>
                <a:gd name="csX8" fmla="*/ 108045 w 108044"/>
                <a:gd name="csY8" fmla="*/ 0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8044" h="141937">
                  <a:moveTo>
                    <a:pt x="108045" y="0"/>
                  </a:moveTo>
                  <a:lnTo>
                    <a:pt x="108045" y="20193"/>
                  </a:lnTo>
                  <a:lnTo>
                    <a:pt x="65420" y="20193"/>
                  </a:lnTo>
                  <a:lnTo>
                    <a:pt x="65420" y="141938"/>
                  </a:lnTo>
                  <a:lnTo>
                    <a:pt x="42460" y="141938"/>
                  </a:lnTo>
                  <a:lnTo>
                    <a:pt x="42460" y="20193"/>
                  </a:lnTo>
                  <a:lnTo>
                    <a:pt x="0" y="20193"/>
                  </a:lnTo>
                  <a:lnTo>
                    <a:pt x="0" y="0"/>
                  </a:lnTo>
                  <a:lnTo>
                    <a:pt x="108045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7" name="Frihandsfigur: Form 26">
              <a:extLst>
                <a:ext uri="{FF2B5EF4-FFF2-40B4-BE49-F238E27FC236}">
                  <a16:creationId xmlns:a16="http://schemas.microsoft.com/office/drawing/2014/main" id="{7CE5A4FA-62C9-57FF-72EA-95EC3A225AA5}"/>
                </a:ext>
              </a:extLst>
            </p:cNvPr>
            <p:cNvSpPr/>
            <p:nvPr/>
          </p:nvSpPr>
          <p:spPr>
            <a:xfrm>
              <a:off x="9861667" y="6517845"/>
              <a:ext cx="97498" cy="141937"/>
            </a:xfrm>
            <a:custGeom>
              <a:avLst/>
              <a:gdLst>
                <a:gd name="csX0" fmla="*/ 22905 w 97498"/>
                <a:gd name="csY0" fmla="*/ 20193 h 141937"/>
                <a:gd name="csX1" fmla="*/ 22905 w 97498"/>
                <a:gd name="csY1" fmla="*/ 59346 h 141937"/>
                <a:gd name="csX2" fmla="*/ 87941 w 97498"/>
                <a:gd name="csY2" fmla="*/ 59346 h 141937"/>
                <a:gd name="csX3" fmla="*/ 87941 w 97498"/>
                <a:gd name="csY3" fmla="*/ 79699 h 141937"/>
                <a:gd name="csX4" fmla="*/ 22905 w 97498"/>
                <a:gd name="csY4" fmla="*/ 79699 h 141937"/>
                <a:gd name="csX5" fmla="*/ 22905 w 97498"/>
                <a:gd name="csY5" fmla="*/ 121584 h 141937"/>
                <a:gd name="csX6" fmla="*/ 97498 w 97498"/>
                <a:gd name="csY6" fmla="*/ 121584 h 141937"/>
                <a:gd name="csX7" fmla="*/ 97498 w 97498"/>
                <a:gd name="csY7" fmla="*/ 141938 h 141937"/>
                <a:gd name="csX8" fmla="*/ 0 w 97498"/>
                <a:gd name="csY8" fmla="*/ 141938 h 141937"/>
                <a:gd name="csX9" fmla="*/ 0 w 97498"/>
                <a:gd name="csY9" fmla="*/ 0 h 141937"/>
                <a:gd name="csX10" fmla="*/ 97498 w 97498"/>
                <a:gd name="csY10" fmla="*/ 0 h 141937"/>
                <a:gd name="csX11" fmla="*/ 97498 w 97498"/>
                <a:gd name="csY11" fmla="*/ 20193 h 141937"/>
                <a:gd name="csX12" fmla="*/ 22905 w 97498"/>
                <a:gd name="csY12" fmla="*/ 20193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498" h="141937">
                  <a:moveTo>
                    <a:pt x="22905" y="20193"/>
                  </a:moveTo>
                  <a:lnTo>
                    <a:pt x="22905" y="59346"/>
                  </a:lnTo>
                  <a:lnTo>
                    <a:pt x="87941" y="59346"/>
                  </a:lnTo>
                  <a:lnTo>
                    <a:pt x="87941" y="79699"/>
                  </a:lnTo>
                  <a:lnTo>
                    <a:pt x="22905" y="79699"/>
                  </a:lnTo>
                  <a:lnTo>
                    <a:pt x="22905" y="121584"/>
                  </a:lnTo>
                  <a:lnTo>
                    <a:pt x="97498" y="121584"/>
                  </a:lnTo>
                  <a:lnTo>
                    <a:pt x="97498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97498" y="0"/>
                  </a:lnTo>
                  <a:lnTo>
                    <a:pt x="97498" y="20193"/>
                  </a:lnTo>
                  <a:lnTo>
                    <a:pt x="22905" y="20193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8" name="Frihandsfigur: Form 27">
              <a:extLst>
                <a:ext uri="{FF2B5EF4-FFF2-40B4-BE49-F238E27FC236}">
                  <a16:creationId xmlns:a16="http://schemas.microsoft.com/office/drawing/2014/main" id="{F214B691-4978-4389-5BF7-58C36A63784B}"/>
                </a:ext>
              </a:extLst>
            </p:cNvPr>
            <p:cNvSpPr/>
            <p:nvPr/>
          </p:nvSpPr>
          <p:spPr>
            <a:xfrm>
              <a:off x="9985861" y="6517737"/>
              <a:ext cx="103211" cy="141937"/>
            </a:xfrm>
            <a:custGeom>
              <a:avLst/>
              <a:gdLst>
                <a:gd name="csX0" fmla="*/ 67947 w 103211"/>
                <a:gd name="csY0" fmla="*/ 82377 h 141937"/>
                <a:gd name="csX1" fmla="*/ 69375 w 103211"/>
                <a:gd name="csY1" fmla="*/ 82110 h 141937"/>
                <a:gd name="csX2" fmla="*/ 90138 w 103211"/>
                <a:gd name="csY2" fmla="*/ 71772 h 141937"/>
                <a:gd name="csX3" fmla="*/ 100904 w 103211"/>
                <a:gd name="csY3" fmla="*/ 41296 h 141937"/>
                <a:gd name="csX4" fmla="*/ 89918 w 103211"/>
                <a:gd name="csY4" fmla="*/ 10284 h 141937"/>
                <a:gd name="csX5" fmla="*/ 54929 w 103211"/>
                <a:gd name="csY5" fmla="*/ 0 h 141937"/>
                <a:gd name="csX6" fmla="*/ 0 w 103211"/>
                <a:gd name="csY6" fmla="*/ 0 h 141937"/>
                <a:gd name="csX7" fmla="*/ 0 w 103211"/>
                <a:gd name="csY7" fmla="*/ 141938 h 141937"/>
                <a:gd name="csX8" fmla="*/ 22905 w 103211"/>
                <a:gd name="csY8" fmla="*/ 141938 h 141937"/>
                <a:gd name="csX9" fmla="*/ 22905 w 103211"/>
                <a:gd name="csY9" fmla="*/ 83020 h 141937"/>
                <a:gd name="csX10" fmla="*/ 43943 w 103211"/>
                <a:gd name="csY10" fmla="*/ 83020 h 141937"/>
                <a:gd name="csX11" fmla="*/ 43943 w 103211"/>
                <a:gd name="csY11" fmla="*/ 83556 h 141937"/>
                <a:gd name="csX12" fmla="*/ 76900 w 103211"/>
                <a:gd name="csY12" fmla="*/ 141777 h 141937"/>
                <a:gd name="csX13" fmla="*/ 103211 w 103211"/>
                <a:gd name="csY13" fmla="*/ 141777 h 141937"/>
                <a:gd name="csX14" fmla="*/ 22466 w 103211"/>
                <a:gd name="csY14" fmla="*/ 63738 h 141937"/>
                <a:gd name="csX15" fmla="*/ 22466 w 103211"/>
                <a:gd name="csY15" fmla="*/ 20300 h 141937"/>
                <a:gd name="csX16" fmla="*/ 62454 w 103211"/>
                <a:gd name="csY16" fmla="*/ 20300 h 141937"/>
                <a:gd name="csX17" fmla="*/ 77226 w 103211"/>
                <a:gd name="csY17" fmla="*/ 31759 h 141937"/>
                <a:gd name="csX18" fmla="*/ 77285 w 103211"/>
                <a:gd name="csY18" fmla="*/ 34065 h 141937"/>
                <a:gd name="csX19" fmla="*/ 77285 w 103211"/>
                <a:gd name="csY19" fmla="*/ 49276 h 141937"/>
                <a:gd name="csX20" fmla="*/ 64153 w 103211"/>
                <a:gd name="csY20" fmla="*/ 63738 h 141937"/>
                <a:gd name="csX21" fmla="*/ 62454 w 103211"/>
                <a:gd name="csY21" fmla="*/ 63738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03211" h="141937">
                  <a:moveTo>
                    <a:pt x="67947" y="82377"/>
                  </a:moveTo>
                  <a:lnTo>
                    <a:pt x="69375" y="82110"/>
                  </a:lnTo>
                  <a:cubicBezTo>
                    <a:pt x="77279" y="81002"/>
                    <a:pt x="84583" y="77366"/>
                    <a:pt x="90138" y="71772"/>
                  </a:cubicBezTo>
                  <a:cubicBezTo>
                    <a:pt x="97869" y="63487"/>
                    <a:pt x="101762" y="52466"/>
                    <a:pt x="100904" y="41296"/>
                  </a:cubicBezTo>
                  <a:cubicBezTo>
                    <a:pt x="100904" y="27209"/>
                    <a:pt x="97224" y="17033"/>
                    <a:pt x="89918" y="10284"/>
                  </a:cubicBezTo>
                  <a:cubicBezTo>
                    <a:pt x="82613" y="3535"/>
                    <a:pt x="70474" y="0"/>
                    <a:pt x="54929" y="0"/>
                  </a:cubicBezTo>
                  <a:lnTo>
                    <a:pt x="0" y="0"/>
                  </a:lnTo>
                  <a:lnTo>
                    <a:pt x="0" y="141938"/>
                  </a:lnTo>
                  <a:lnTo>
                    <a:pt x="22905" y="141938"/>
                  </a:lnTo>
                  <a:lnTo>
                    <a:pt x="22905" y="83020"/>
                  </a:lnTo>
                  <a:lnTo>
                    <a:pt x="43943" y="83020"/>
                  </a:lnTo>
                  <a:lnTo>
                    <a:pt x="43943" y="83556"/>
                  </a:lnTo>
                  <a:lnTo>
                    <a:pt x="76900" y="141777"/>
                  </a:lnTo>
                  <a:lnTo>
                    <a:pt x="103211" y="141777"/>
                  </a:lnTo>
                  <a:close/>
                  <a:moveTo>
                    <a:pt x="22466" y="63738"/>
                  </a:moveTo>
                  <a:lnTo>
                    <a:pt x="22466" y="20300"/>
                  </a:lnTo>
                  <a:lnTo>
                    <a:pt x="62454" y="20300"/>
                  </a:lnTo>
                  <a:cubicBezTo>
                    <a:pt x="69778" y="19486"/>
                    <a:pt x="76392" y="24617"/>
                    <a:pt x="77226" y="31759"/>
                  </a:cubicBezTo>
                  <a:cubicBezTo>
                    <a:pt x="77316" y="32524"/>
                    <a:pt x="77335" y="33296"/>
                    <a:pt x="77285" y="34065"/>
                  </a:cubicBezTo>
                  <a:lnTo>
                    <a:pt x="77285" y="49276"/>
                  </a:lnTo>
                  <a:cubicBezTo>
                    <a:pt x="77754" y="56806"/>
                    <a:pt x="71875" y="63280"/>
                    <a:pt x="64153" y="63738"/>
                  </a:cubicBezTo>
                  <a:cubicBezTo>
                    <a:pt x="63587" y="63772"/>
                    <a:pt x="63020" y="63772"/>
                    <a:pt x="62454" y="63738"/>
                  </a:cubicBez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9" name="Frihandsfigur: Form 28">
              <a:extLst>
                <a:ext uri="{FF2B5EF4-FFF2-40B4-BE49-F238E27FC236}">
                  <a16:creationId xmlns:a16="http://schemas.microsoft.com/office/drawing/2014/main" id="{1CE5E705-7EAB-2B25-6A62-5949DE08A3A0}"/>
                </a:ext>
              </a:extLst>
            </p:cNvPr>
            <p:cNvSpPr/>
            <p:nvPr/>
          </p:nvSpPr>
          <p:spPr>
            <a:xfrm>
              <a:off x="10116207" y="6517845"/>
              <a:ext cx="110186" cy="141937"/>
            </a:xfrm>
            <a:custGeom>
              <a:avLst/>
              <a:gdLst>
                <a:gd name="csX0" fmla="*/ 110187 w 110186"/>
                <a:gd name="csY0" fmla="*/ 0 h 141937"/>
                <a:gd name="csX1" fmla="*/ 110187 w 110186"/>
                <a:gd name="csY1" fmla="*/ 141938 h 141937"/>
                <a:gd name="csX2" fmla="*/ 79592 w 110186"/>
                <a:gd name="csY2" fmla="*/ 141938 h 141937"/>
                <a:gd name="csX3" fmla="*/ 24443 w 110186"/>
                <a:gd name="csY3" fmla="*/ 33101 h 141937"/>
                <a:gd name="csX4" fmla="*/ 22356 w 110186"/>
                <a:gd name="csY4" fmla="*/ 28977 h 141937"/>
                <a:gd name="csX5" fmla="*/ 22356 w 110186"/>
                <a:gd name="csY5" fmla="*/ 141938 h 141937"/>
                <a:gd name="csX6" fmla="*/ 0 w 110186"/>
                <a:gd name="csY6" fmla="*/ 141938 h 141937"/>
                <a:gd name="csX7" fmla="*/ 0 w 110186"/>
                <a:gd name="csY7" fmla="*/ 0 h 141937"/>
                <a:gd name="csX8" fmla="*/ 30595 w 110186"/>
                <a:gd name="csY8" fmla="*/ 0 h 141937"/>
                <a:gd name="csX9" fmla="*/ 87831 w 110186"/>
                <a:gd name="csY9" fmla="*/ 112265 h 141937"/>
                <a:gd name="csX10" fmla="*/ 87831 w 110186"/>
                <a:gd name="csY10" fmla="*/ 0 h 141937"/>
                <a:gd name="csX11" fmla="*/ 110187 w 110186"/>
                <a:gd name="csY11" fmla="*/ 0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0186" h="141937">
                  <a:moveTo>
                    <a:pt x="110187" y="0"/>
                  </a:moveTo>
                  <a:lnTo>
                    <a:pt x="110187" y="141938"/>
                  </a:lnTo>
                  <a:lnTo>
                    <a:pt x="79592" y="141938"/>
                  </a:lnTo>
                  <a:lnTo>
                    <a:pt x="24443" y="33101"/>
                  </a:lnTo>
                  <a:lnTo>
                    <a:pt x="22356" y="28977"/>
                  </a:lnTo>
                  <a:lnTo>
                    <a:pt x="22356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30595" y="0"/>
                  </a:lnTo>
                  <a:lnTo>
                    <a:pt x="87831" y="112265"/>
                  </a:lnTo>
                  <a:lnTo>
                    <a:pt x="87831" y="0"/>
                  </a:lnTo>
                  <a:lnTo>
                    <a:pt x="110187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0" name="Frihandsfigur: Form 29">
              <a:extLst>
                <a:ext uri="{FF2B5EF4-FFF2-40B4-BE49-F238E27FC236}">
                  <a16:creationId xmlns:a16="http://schemas.microsoft.com/office/drawing/2014/main" id="{899ED7FB-E78C-6C41-FBC1-D04E5027CCC3}"/>
                </a:ext>
              </a:extLst>
            </p:cNvPr>
            <p:cNvSpPr/>
            <p:nvPr/>
          </p:nvSpPr>
          <p:spPr>
            <a:xfrm>
              <a:off x="10253968" y="6517845"/>
              <a:ext cx="97498" cy="141937"/>
            </a:xfrm>
            <a:custGeom>
              <a:avLst/>
              <a:gdLst>
                <a:gd name="csX0" fmla="*/ 22960 w 97498"/>
                <a:gd name="csY0" fmla="*/ 20193 h 141937"/>
                <a:gd name="csX1" fmla="*/ 22960 w 97498"/>
                <a:gd name="csY1" fmla="*/ 59346 h 141937"/>
                <a:gd name="csX2" fmla="*/ 87941 w 97498"/>
                <a:gd name="csY2" fmla="*/ 59346 h 141937"/>
                <a:gd name="csX3" fmla="*/ 87941 w 97498"/>
                <a:gd name="csY3" fmla="*/ 79699 h 141937"/>
                <a:gd name="csX4" fmla="*/ 22960 w 97498"/>
                <a:gd name="csY4" fmla="*/ 79699 h 141937"/>
                <a:gd name="csX5" fmla="*/ 22960 w 97498"/>
                <a:gd name="csY5" fmla="*/ 121584 h 141937"/>
                <a:gd name="csX6" fmla="*/ 97498 w 97498"/>
                <a:gd name="csY6" fmla="*/ 121584 h 141937"/>
                <a:gd name="csX7" fmla="*/ 97498 w 97498"/>
                <a:gd name="csY7" fmla="*/ 141938 h 141937"/>
                <a:gd name="csX8" fmla="*/ 0 w 97498"/>
                <a:gd name="csY8" fmla="*/ 141938 h 141937"/>
                <a:gd name="csX9" fmla="*/ 0 w 97498"/>
                <a:gd name="csY9" fmla="*/ 0 h 141937"/>
                <a:gd name="csX10" fmla="*/ 97498 w 97498"/>
                <a:gd name="csY10" fmla="*/ 0 h 141937"/>
                <a:gd name="csX11" fmla="*/ 97498 w 97498"/>
                <a:gd name="csY11" fmla="*/ 20193 h 141937"/>
                <a:gd name="csX12" fmla="*/ 22960 w 97498"/>
                <a:gd name="csY12" fmla="*/ 20193 h 141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498" h="141937">
                  <a:moveTo>
                    <a:pt x="22960" y="20193"/>
                  </a:moveTo>
                  <a:lnTo>
                    <a:pt x="22960" y="59346"/>
                  </a:lnTo>
                  <a:lnTo>
                    <a:pt x="87941" y="59346"/>
                  </a:lnTo>
                  <a:lnTo>
                    <a:pt x="87941" y="79699"/>
                  </a:lnTo>
                  <a:lnTo>
                    <a:pt x="22960" y="79699"/>
                  </a:lnTo>
                  <a:lnTo>
                    <a:pt x="22960" y="121584"/>
                  </a:lnTo>
                  <a:lnTo>
                    <a:pt x="97498" y="121584"/>
                  </a:lnTo>
                  <a:lnTo>
                    <a:pt x="97498" y="141938"/>
                  </a:lnTo>
                  <a:lnTo>
                    <a:pt x="0" y="141938"/>
                  </a:lnTo>
                  <a:lnTo>
                    <a:pt x="0" y="0"/>
                  </a:lnTo>
                  <a:lnTo>
                    <a:pt x="97498" y="0"/>
                  </a:lnTo>
                  <a:lnTo>
                    <a:pt x="97498" y="20193"/>
                  </a:lnTo>
                  <a:lnTo>
                    <a:pt x="22960" y="20193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1" name="Frihandsfigur: Form 30">
              <a:extLst>
                <a:ext uri="{FF2B5EF4-FFF2-40B4-BE49-F238E27FC236}">
                  <a16:creationId xmlns:a16="http://schemas.microsoft.com/office/drawing/2014/main" id="{F1B2AA7F-19FD-4229-7311-CC2E37BFB52E}"/>
                </a:ext>
              </a:extLst>
            </p:cNvPr>
            <p:cNvSpPr/>
            <p:nvPr/>
          </p:nvSpPr>
          <p:spPr>
            <a:xfrm>
              <a:off x="10372724" y="6517845"/>
              <a:ext cx="108099" cy="141991"/>
            </a:xfrm>
            <a:custGeom>
              <a:avLst/>
              <a:gdLst>
                <a:gd name="csX0" fmla="*/ 108100 w 108099"/>
                <a:gd name="csY0" fmla="*/ 0 h 141991"/>
                <a:gd name="csX1" fmla="*/ 108100 w 108099"/>
                <a:gd name="csY1" fmla="*/ 20193 h 141991"/>
                <a:gd name="csX2" fmla="*/ 65585 w 108099"/>
                <a:gd name="csY2" fmla="*/ 20193 h 141991"/>
                <a:gd name="csX3" fmla="*/ 65585 w 108099"/>
                <a:gd name="csY3" fmla="*/ 141991 h 141991"/>
                <a:gd name="csX4" fmla="*/ 42625 w 108099"/>
                <a:gd name="csY4" fmla="*/ 141991 h 141991"/>
                <a:gd name="csX5" fmla="*/ 42625 w 108099"/>
                <a:gd name="csY5" fmla="*/ 20193 h 141991"/>
                <a:gd name="csX6" fmla="*/ 0 w 108099"/>
                <a:gd name="csY6" fmla="*/ 20193 h 141991"/>
                <a:gd name="csX7" fmla="*/ 0 w 108099"/>
                <a:gd name="csY7" fmla="*/ 0 h 141991"/>
                <a:gd name="csX8" fmla="*/ 108100 w 108099"/>
                <a:gd name="csY8" fmla="*/ 0 h 141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8099" h="141991">
                  <a:moveTo>
                    <a:pt x="108100" y="0"/>
                  </a:moveTo>
                  <a:lnTo>
                    <a:pt x="108100" y="20193"/>
                  </a:lnTo>
                  <a:lnTo>
                    <a:pt x="65585" y="20193"/>
                  </a:lnTo>
                  <a:lnTo>
                    <a:pt x="65585" y="141991"/>
                  </a:lnTo>
                  <a:lnTo>
                    <a:pt x="42625" y="141991"/>
                  </a:lnTo>
                  <a:lnTo>
                    <a:pt x="42625" y="20193"/>
                  </a:lnTo>
                  <a:lnTo>
                    <a:pt x="0" y="20193"/>
                  </a:lnTo>
                  <a:lnTo>
                    <a:pt x="0" y="0"/>
                  </a:lnTo>
                  <a:lnTo>
                    <a:pt x="108100" y="0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2" name="Frihandsfigur: Form 31">
              <a:extLst>
                <a:ext uri="{FF2B5EF4-FFF2-40B4-BE49-F238E27FC236}">
                  <a16:creationId xmlns:a16="http://schemas.microsoft.com/office/drawing/2014/main" id="{DE6F9658-CC25-10A4-34CC-A32FF8C7AEE5}"/>
                </a:ext>
              </a:extLst>
            </p:cNvPr>
            <p:cNvSpPr/>
            <p:nvPr/>
          </p:nvSpPr>
          <p:spPr>
            <a:xfrm>
              <a:off x="9477057" y="6517791"/>
              <a:ext cx="97058" cy="141669"/>
            </a:xfrm>
            <a:custGeom>
              <a:avLst/>
              <a:gdLst>
                <a:gd name="csX0" fmla="*/ 60147 w 97058"/>
                <a:gd name="csY0" fmla="*/ 20246 h 141669"/>
                <a:gd name="csX1" fmla="*/ 60147 w 97058"/>
                <a:gd name="csY1" fmla="*/ 121316 h 141669"/>
                <a:gd name="csX2" fmla="*/ 97059 w 97058"/>
                <a:gd name="csY2" fmla="*/ 121316 h 141669"/>
                <a:gd name="csX3" fmla="*/ 97059 w 97058"/>
                <a:gd name="csY3" fmla="*/ 141670 h 141669"/>
                <a:gd name="csX4" fmla="*/ 0 w 97058"/>
                <a:gd name="csY4" fmla="*/ 141670 h 141669"/>
                <a:gd name="csX5" fmla="*/ 0 w 97058"/>
                <a:gd name="csY5" fmla="*/ 121316 h 141669"/>
                <a:gd name="csX6" fmla="*/ 37187 w 97058"/>
                <a:gd name="csY6" fmla="*/ 121316 h 141669"/>
                <a:gd name="csX7" fmla="*/ 37187 w 97058"/>
                <a:gd name="csY7" fmla="*/ 20246 h 141669"/>
                <a:gd name="csX8" fmla="*/ 0 w 97058"/>
                <a:gd name="csY8" fmla="*/ 20246 h 141669"/>
                <a:gd name="csX9" fmla="*/ 0 w 97058"/>
                <a:gd name="csY9" fmla="*/ 0 h 141669"/>
                <a:gd name="csX10" fmla="*/ 97059 w 97058"/>
                <a:gd name="csY10" fmla="*/ 0 h 141669"/>
                <a:gd name="csX11" fmla="*/ 97059 w 97058"/>
                <a:gd name="csY11" fmla="*/ 20246 h 141669"/>
                <a:gd name="csX12" fmla="*/ 60147 w 97058"/>
                <a:gd name="csY12" fmla="*/ 20246 h 1416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7058" h="141669">
                  <a:moveTo>
                    <a:pt x="60147" y="20246"/>
                  </a:moveTo>
                  <a:lnTo>
                    <a:pt x="60147" y="121316"/>
                  </a:lnTo>
                  <a:lnTo>
                    <a:pt x="97059" y="121316"/>
                  </a:lnTo>
                  <a:lnTo>
                    <a:pt x="97059" y="141670"/>
                  </a:lnTo>
                  <a:lnTo>
                    <a:pt x="0" y="141670"/>
                  </a:lnTo>
                  <a:lnTo>
                    <a:pt x="0" y="121316"/>
                  </a:lnTo>
                  <a:lnTo>
                    <a:pt x="37187" y="121316"/>
                  </a:lnTo>
                  <a:lnTo>
                    <a:pt x="37187" y="20246"/>
                  </a:lnTo>
                  <a:lnTo>
                    <a:pt x="0" y="20246"/>
                  </a:lnTo>
                  <a:lnTo>
                    <a:pt x="0" y="0"/>
                  </a:lnTo>
                  <a:lnTo>
                    <a:pt x="97059" y="0"/>
                  </a:lnTo>
                  <a:lnTo>
                    <a:pt x="97059" y="20246"/>
                  </a:lnTo>
                  <a:lnTo>
                    <a:pt x="60147" y="20246"/>
                  </a:lnTo>
                  <a:close/>
                </a:path>
              </a:pathLst>
            </a:custGeom>
            <a:solidFill>
              <a:schemeClr val="bg1"/>
            </a:solidFill>
            <a:ln w="5482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6371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707" r:id="rId3"/>
    <p:sldLayoutId id="2147483754" r:id="rId4"/>
    <p:sldLayoutId id="2147483710" r:id="rId5"/>
    <p:sldLayoutId id="2147483755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706" r:id="rId14"/>
    <p:sldLayoutId id="2147483671" r:id="rId15"/>
    <p:sldLayoutId id="2147483709" r:id="rId16"/>
    <p:sldLayoutId id="2147483711" r:id="rId17"/>
    <p:sldLayoutId id="2147483712" r:id="rId18"/>
    <p:sldLayoutId id="2147483672" r:id="rId19"/>
    <p:sldLayoutId id="2147483673" r:id="rId20"/>
    <p:sldLayoutId id="2147483674" r:id="rId21"/>
    <p:sldLayoutId id="2147483675" r:id="rId22"/>
    <p:sldLayoutId id="2147483698" r:id="rId23"/>
    <p:sldLayoutId id="2147483840" r:id="rId24"/>
    <p:sldLayoutId id="2147483676" r:id="rId25"/>
    <p:sldLayoutId id="2147483708" r:id="rId26"/>
    <p:sldLayoutId id="2147483678" r:id="rId27"/>
    <p:sldLayoutId id="2147483679" r:id="rId28"/>
    <p:sldLayoutId id="2147483685" r:id="rId29"/>
    <p:sldLayoutId id="2147483686" r:id="rId30"/>
    <p:sldLayoutId id="2147483690" r:id="rId31"/>
    <p:sldLayoutId id="2147483691" r:id="rId32"/>
    <p:sldLayoutId id="2147483692" r:id="rId33"/>
    <p:sldLayoutId id="2147483796" r:id="rId3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/>
  <p:txStyles>
    <p:titleStyle>
      <a:lvl1pPr algn="l" defTabSz="457194" rtl="0" eaLnBrk="1" latinLnBrk="0" hangingPunct="1">
        <a:lnSpc>
          <a:spcPct val="100000"/>
        </a:lnSpc>
        <a:spcBef>
          <a:spcPct val="0"/>
        </a:spcBef>
        <a:buNone/>
        <a:defRPr lang="sv-SE" sz="3600" b="1" kern="1200" dirty="0">
          <a:solidFill>
            <a:schemeClr val="bg2"/>
          </a:solidFill>
          <a:latin typeface="HK Grotesk SemiBold" panose="00000700000000000000" pitchFamily="2" charset="0"/>
          <a:ea typeface="+mj-ea"/>
          <a:cs typeface="+mj-cs"/>
        </a:defRPr>
      </a:lvl1pPr>
    </p:titleStyle>
    <p:bodyStyle>
      <a:lvl1pPr marL="0" indent="0" algn="l" defTabSz="457183" rtl="0" eaLnBrk="1" latinLnBrk="0" hangingPunct="1">
        <a:lnSpc>
          <a:spcPct val="12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None/>
        <a:defRPr sz="2200" kern="1200">
          <a:solidFill>
            <a:schemeClr val="bg2"/>
          </a:solidFill>
          <a:latin typeface="HK Grotesk" panose="00000500000000000000" pitchFamily="2" charset="0"/>
          <a:ea typeface="+mn-ea"/>
          <a:cs typeface="+mn-cs"/>
        </a:defRPr>
      </a:lvl1pPr>
      <a:lvl2pPr marL="204782" indent="-204782" algn="l" defTabSz="457183" rtl="0" eaLnBrk="1" latinLnBrk="0" hangingPunct="1">
        <a:lnSpc>
          <a:spcPct val="120000"/>
        </a:lnSpc>
        <a:spcBef>
          <a:spcPts val="1200"/>
        </a:spcBef>
        <a:spcAft>
          <a:spcPts val="800"/>
        </a:spcAft>
        <a:buSzPct val="100000"/>
        <a:buFontTx/>
        <a:buBlip>
          <a:blip r:embed="rId36"/>
        </a:buBlip>
        <a:defRPr sz="1600" kern="1200">
          <a:solidFill>
            <a:schemeClr val="bg2"/>
          </a:solidFill>
          <a:latin typeface="HK Grotesk" panose="00000500000000000000" pitchFamily="2" charset="0"/>
          <a:ea typeface="+mn-ea"/>
          <a:cs typeface="+mn-cs"/>
        </a:defRPr>
      </a:lvl2pPr>
      <a:lvl3pPr marL="406385" indent="-190494" algn="l" defTabSz="457183" rtl="0" eaLnBrk="1" latinLnBrk="0" hangingPunct="1">
        <a:lnSpc>
          <a:spcPct val="120000"/>
        </a:lnSpc>
        <a:spcBef>
          <a:spcPts val="1200"/>
        </a:spcBef>
        <a:spcAft>
          <a:spcPts val="800"/>
        </a:spcAft>
        <a:buClr>
          <a:schemeClr val="bg2">
            <a:lumMod val="75000"/>
          </a:schemeClr>
        </a:buClr>
        <a:buFont typeface="Arial" panose="020B0604020202020204" pitchFamily="34" charset="0"/>
        <a:buChar char="­"/>
        <a:defRPr sz="1400" kern="1200">
          <a:solidFill>
            <a:schemeClr val="bg2"/>
          </a:solidFill>
          <a:latin typeface="HK Grotesk" panose="00000500000000000000" pitchFamily="2" charset="0"/>
          <a:ea typeface="+mn-ea"/>
          <a:cs typeface="+mn-cs"/>
        </a:defRPr>
      </a:lvl3pPr>
      <a:lvl4pPr marL="584179" indent="-168269" algn="l" defTabSz="457183" rtl="0" eaLnBrk="1" latinLnBrk="0" hangingPunct="1">
        <a:lnSpc>
          <a:spcPct val="120000"/>
        </a:lnSpc>
        <a:spcBef>
          <a:spcPts val="1200"/>
        </a:spcBef>
        <a:spcAft>
          <a:spcPts val="800"/>
        </a:spcAft>
        <a:buClr>
          <a:schemeClr val="bg2">
            <a:lumMod val="75000"/>
          </a:schemeClr>
        </a:buClr>
        <a:buFont typeface="Arial" panose="020B0604020202020204" pitchFamily="34" charset="0"/>
        <a:buChar char="­"/>
        <a:defRPr sz="1200" kern="1200">
          <a:solidFill>
            <a:schemeClr val="bg2"/>
          </a:solidFill>
          <a:latin typeface="HK Grotesk" panose="00000500000000000000" pitchFamily="2" charset="0"/>
          <a:ea typeface="+mn-ea"/>
          <a:cs typeface="+mn-cs"/>
        </a:defRPr>
      </a:lvl4pPr>
      <a:lvl5pPr marL="761972" indent="-168269" algn="l" defTabSz="457183" rtl="0" eaLnBrk="1" latinLnBrk="0" hangingPunct="1">
        <a:lnSpc>
          <a:spcPct val="120000"/>
        </a:lnSpc>
        <a:spcBef>
          <a:spcPts val="1200"/>
        </a:spcBef>
        <a:spcAft>
          <a:spcPts val="800"/>
        </a:spcAft>
        <a:buClr>
          <a:schemeClr val="bg2">
            <a:lumMod val="75000"/>
          </a:schemeClr>
        </a:buClr>
        <a:buFont typeface="Arial" panose="020B0604020202020204" pitchFamily="34" charset="0"/>
        <a:buChar char="­"/>
        <a:defRPr sz="1200" kern="1200">
          <a:solidFill>
            <a:schemeClr val="bg2"/>
          </a:solidFill>
          <a:latin typeface="HK Grotesk" panose="00000500000000000000" pitchFamily="2" charset="0"/>
          <a:ea typeface="+mn-ea"/>
          <a:cs typeface="+mn-cs"/>
        </a:defRPr>
      </a:lvl5pPr>
      <a:lvl6pPr marL="1257254" indent="-114296" algn="l" defTabSz="457183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846" indent="-114296" algn="l" defTabSz="457183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436" indent="-114296" algn="l" defTabSz="457183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026" indent="-114296" algn="l" defTabSz="457183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592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183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774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366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2958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548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140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732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575">
          <p15:clr>
            <a:srgbClr val="F26B43"/>
          </p15:clr>
        </p15:guide>
        <p15:guide id="3" pos="7083">
          <p15:clr>
            <a:srgbClr val="F26B43"/>
          </p15:clr>
        </p15:guide>
        <p15:guide id="4" orient="horz" pos="936">
          <p15:clr>
            <a:srgbClr val="F26B43"/>
          </p15:clr>
        </p15:guide>
        <p15:guide id="5" orient="horz" pos="1163">
          <p15:clr>
            <a:srgbClr val="F26B43"/>
          </p15:clr>
        </p15:guide>
        <p15:guide id="6" pos="7548">
          <p15:clr>
            <a:srgbClr val="F26B43"/>
          </p15:clr>
        </p15:guide>
        <p15:guide id="7" pos="132">
          <p15:clr>
            <a:srgbClr val="F26B43"/>
          </p15:clr>
        </p15:guide>
        <p15:guide id="8" orient="horz" pos="2160">
          <p15:clr>
            <a:srgbClr val="F26B43"/>
          </p15:clr>
        </p15:guide>
        <p15:guide id="9" pos="529">
          <p15:clr>
            <a:srgbClr val="F26B43"/>
          </p15:clr>
        </p15:guide>
        <p15:guide id="10" pos="7151">
          <p15:clr>
            <a:srgbClr val="F26B43"/>
          </p15:clr>
        </p15:guide>
        <p15:guide id="11" orient="horz" pos="4201">
          <p15:clr>
            <a:srgbClr val="F26B43"/>
          </p15:clr>
        </p15:guide>
        <p15:guide id="12" pos="1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4569DC4-2C10-4D00-90D7-8784AA1D6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799" y="1654813"/>
            <a:ext cx="10508400" cy="4351337"/>
          </a:xfrm>
          <a:prstGeom prst="rect">
            <a:avLst/>
          </a:prstGeom>
        </p:spPr>
        <p:txBody>
          <a:bodyPr vert="horz" lIns="90000" tIns="0" rIns="0" bIns="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B08133E1-910F-334D-AC2A-8EBA2B37D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799" y="130389"/>
            <a:ext cx="10508400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7" name="Platshållare för bildnummer 1">
            <a:extLst>
              <a:ext uri="{FF2B5EF4-FFF2-40B4-BE49-F238E27FC236}">
                <a16:creationId xmlns:a16="http://schemas.microsoft.com/office/drawing/2014/main" id="{BBF75F80-291C-40B0-BD89-823F29D85B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4702" y="6421697"/>
            <a:ext cx="458539" cy="365001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r">
              <a:defRPr lang="en-US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ヒラギノ明朝 ProN W3" charset="0"/>
                <a:cs typeface="ヒラギノ明朝 ProN W3" charset="0"/>
                <a:sym typeface="Georgia" charset="0"/>
              </a:defRPr>
            </a:lvl1pPr>
          </a:lstStyle>
          <a:p>
            <a:fld id="{116FDC21-0962-4ABD-908B-9956082ED98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E4569AFC-4217-44CD-9454-B1D1A8387B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525488"/>
            <a:ext cx="1516360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fld id="{6630ADBB-2760-4DC2-963C-87F452B397F3}" type="datetime4">
              <a:rPr lang="sv-SE" smtClean="0"/>
              <a:t>26 oktober 2026</a:t>
            </a:fld>
            <a:endParaRPr lang="en-US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032B45AD-71AE-4108-9AA8-539915AFCA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70689" y="6525488"/>
            <a:ext cx="4549455" cy="195515"/>
          </a:xfrm>
          <a:prstGeom prst="rect">
            <a:avLst/>
          </a:prstGeom>
        </p:spPr>
        <p:txBody>
          <a:bodyPr vert="horz" lIns="64291" tIns="32146" rIns="64291" bIns="32146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2A7D783-0C9C-6C4F-BC3B-ED9EDC2FB9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9477057" y="6489404"/>
            <a:ext cx="2510241" cy="19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2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36" r:id="rId23"/>
    <p:sldLayoutId id="2147483737" r:id="rId24"/>
    <p:sldLayoutId id="2147483738" r:id="rId25"/>
    <p:sldLayoutId id="2147483739" r:id="rId26"/>
    <p:sldLayoutId id="2147483740" r:id="rId27"/>
    <p:sldLayoutId id="2147483741" r:id="rId28"/>
    <p:sldLayoutId id="2147483742" r:id="rId29"/>
    <p:sldLayoutId id="2147483743" r:id="rId30"/>
    <p:sldLayoutId id="2147483744" r:id="rId31"/>
    <p:sldLayoutId id="2147483745" r:id="rId32"/>
    <p:sldLayoutId id="2147483746" r:id="rId33"/>
    <p:sldLayoutId id="2147483747" r:id="rId34"/>
    <p:sldLayoutId id="2147483748" r:id="rId35"/>
    <p:sldLayoutId id="2147483749" r:id="rId36"/>
    <p:sldLayoutId id="2147483750" r:id="rId37"/>
    <p:sldLayoutId id="2147483751" r:id="rId38"/>
    <p:sldLayoutId id="2147483752" r:id="rId39"/>
    <p:sldLayoutId id="2147483753" r:id="rId4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/>
  <p:txStyles>
    <p:titleStyle>
      <a:lvl1pPr algn="l" defTabSz="457194" rtl="0" eaLnBrk="1" latinLnBrk="0" hangingPunct="1">
        <a:lnSpc>
          <a:spcPct val="100000"/>
        </a:lnSpc>
        <a:spcBef>
          <a:spcPct val="0"/>
        </a:spcBef>
        <a:buNone/>
        <a:defRPr lang="sv-SE" sz="3600" b="1" kern="1200" dirty="0">
          <a:solidFill>
            <a:schemeClr val="tx2"/>
          </a:solidFill>
          <a:latin typeface="HK Grotesk SemiBold" panose="00000700000000000000" pitchFamily="2" charset="0"/>
          <a:ea typeface="+mj-ea"/>
          <a:cs typeface="+mj-cs"/>
        </a:defRPr>
      </a:lvl1pPr>
    </p:titleStyle>
    <p:bodyStyle>
      <a:lvl1pPr marL="0" indent="0" algn="l" defTabSz="457183" rtl="0" eaLnBrk="1" latinLnBrk="0" hangingPunct="1">
        <a:lnSpc>
          <a:spcPct val="12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None/>
        <a:defRPr sz="2200" kern="1200">
          <a:solidFill>
            <a:schemeClr val="tx2"/>
          </a:solidFill>
          <a:latin typeface="HK Grotesk" panose="00000500000000000000" pitchFamily="2" charset="0"/>
          <a:ea typeface="+mn-ea"/>
          <a:cs typeface="+mn-cs"/>
        </a:defRPr>
      </a:lvl1pPr>
      <a:lvl2pPr marL="204782" indent="-204782" algn="l" defTabSz="457183" rtl="0" eaLnBrk="1" latinLnBrk="0" hangingPunct="1">
        <a:lnSpc>
          <a:spcPct val="120000"/>
        </a:lnSpc>
        <a:spcBef>
          <a:spcPts val="1200"/>
        </a:spcBef>
        <a:spcAft>
          <a:spcPts val="800"/>
        </a:spcAft>
        <a:buSzPct val="100000"/>
        <a:buFontTx/>
        <a:buBlip>
          <a:blip r:embed="rId43"/>
        </a:buBlip>
        <a:defRPr sz="1600" kern="1200">
          <a:solidFill>
            <a:schemeClr val="tx2"/>
          </a:solidFill>
          <a:latin typeface="HK Grotesk" panose="00000500000000000000" pitchFamily="2" charset="0"/>
          <a:ea typeface="+mn-ea"/>
          <a:cs typeface="+mn-cs"/>
        </a:defRPr>
      </a:lvl2pPr>
      <a:lvl3pPr marL="406385" indent="-190494" algn="l" defTabSz="457183" rtl="0" eaLnBrk="1" latinLnBrk="0" hangingPunct="1">
        <a:lnSpc>
          <a:spcPct val="120000"/>
        </a:lnSpc>
        <a:spcBef>
          <a:spcPts val="1200"/>
        </a:spcBef>
        <a:spcAft>
          <a:spcPts val="800"/>
        </a:spcAft>
        <a:buClr>
          <a:schemeClr val="bg2">
            <a:lumMod val="75000"/>
          </a:schemeClr>
        </a:buClr>
        <a:buFont typeface="Arial" panose="020B0604020202020204" pitchFamily="34" charset="0"/>
        <a:buChar char="­"/>
        <a:defRPr sz="1400" kern="1200">
          <a:solidFill>
            <a:schemeClr val="tx2"/>
          </a:solidFill>
          <a:latin typeface="HK Grotesk" panose="00000500000000000000" pitchFamily="2" charset="0"/>
          <a:ea typeface="+mn-ea"/>
          <a:cs typeface="+mn-cs"/>
        </a:defRPr>
      </a:lvl3pPr>
      <a:lvl4pPr marL="584179" indent="-168269" algn="l" defTabSz="457183" rtl="0" eaLnBrk="1" latinLnBrk="0" hangingPunct="1">
        <a:lnSpc>
          <a:spcPct val="120000"/>
        </a:lnSpc>
        <a:spcBef>
          <a:spcPts val="1200"/>
        </a:spcBef>
        <a:spcAft>
          <a:spcPts val="800"/>
        </a:spcAft>
        <a:buClr>
          <a:schemeClr val="bg2">
            <a:lumMod val="75000"/>
          </a:schemeClr>
        </a:buClr>
        <a:buFont typeface="Arial" panose="020B0604020202020204" pitchFamily="34" charset="0"/>
        <a:buChar char="­"/>
        <a:defRPr sz="1200" kern="1200">
          <a:solidFill>
            <a:schemeClr val="tx2"/>
          </a:solidFill>
          <a:latin typeface="HK Grotesk" panose="00000500000000000000" pitchFamily="2" charset="0"/>
          <a:ea typeface="+mn-ea"/>
          <a:cs typeface="+mn-cs"/>
        </a:defRPr>
      </a:lvl4pPr>
      <a:lvl5pPr marL="761972" indent="-168269" algn="l" defTabSz="457183" rtl="0" eaLnBrk="1" latinLnBrk="0" hangingPunct="1">
        <a:lnSpc>
          <a:spcPct val="120000"/>
        </a:lnSpc>
        <a:spcBef>
          <a:spcPts val="1200"/>
        </a:spcBef>
        <a:spcAft>
          <a:spcPts val="800"/>
        </a:spcAft>
        <a:buClr>
          <a:schemeClr val="bg2">
            <a:lumMod val="75000"/>
          </a:schemeClr>
        </a:buClr>
        <a:buFont typeface="Arial" panose="020B0604020202020204" pitchFamily="34" charset="0"/>
        <a:buChar char="­"/>
        <a:defRPr sz="1200" kern="1200">
          <a:solidFill>
            <a:schemeClr val="tx2"/>
          </a:solidFill>
          <a:latin typeface="HK Grotesk" panose="00000500000000000000" pitchFamily="2" charset="0"/>
          <a:ea typeface="+mn-ea"/>
          <a:cs typeface="+mn-cs"/>
        </a:defRPr>
      </a:lvl5pPr>
      <a:lvl6pPr marL="1257254" indent="-114296" algn="l" defTabSz="457183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846" indent="-114296" algn="l" defTabSz="457183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436" indent="-114296" algn="l" defTabSz="457183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026" indent="-114296" algn="l" defTabSz="457183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592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183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774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366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2958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548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140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732" algn="l" defTabSz="45718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575">
          <p15:clr>
            <a:srgbClr val="F26B43"/>
          </p15:clr>
        </p15:guide>
        <p15:guide id="3" pos="7083">
          <p15:clr>
            <a:srgbClr val="F26B43"/>
          </p15:clr>
        </p15:guide>
        <p15:guide id="4" orient="horz" pos="936">
          <p15:clr>
            <a:srgbClr val="F26B43"/>
          </p15:clr>
        </p15:guide>
        <p15:guide id="5" orient="horz" pos="1163">
          <p15:clr>
            <a:srgbClr val="F26B43"/>
          </p15:clr>
        </p15:guide>
        <p15:guide id="6" pos="7548">
          <p15:clr>
            <a:srgbClr val="F26B43"/>
          </p15:clr>
        </p15:guide>
        <p15:guide id="7" pos="132">
          <p15:clr>
            <a:srgbClr val="F26B43"/>
          </p15:clr>
        </p15:guide>
        <p15:guide id="8" orient="horz" pos="2160">
          <p15:clr>
            <a:srgbClr val="F26B43"/>
          </p15:clr>
        </p15:guide>
        <p15:guide id="9" pos="529">
          <p15:clr>
            <a:srgbClr val="F26B43"/>
          </p15:clr>
        </p15:guide>
        <p15:guide id="10" pos="7151">
          <p15:clr>
            <a:srgbClr val="F26B43"/>
          </p15:clr>
        </p15:guide>
        <p15:guide id="11" orient="horz" pos="4201">
          <p15:clr>
            <a:srgbClr val="F26B43"/>
          </p15:clr>
        </p15:guide>
        <p15:guide id="12" pos="1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chart" Target="../charts/chart3.xml"/><Relationship Id="rId7" Type="http://schemas.openxmlformats.org/officeDocument/2006/relationships/chart" Target="../charts/chart5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11" Type="http://schemas.openxmlformats.org/officeDocument/2006/relationships/chart" Target="../charts/chart7.xml"/><Relationship Id="rId5" Type="http://schemas.openxmlformats.org/officeDocument/2006/relationships/chart" Target="../charts/chart4.xml"/><Relationship Id="rId10" Type="http://schemas.openxmlformats.org/officeDocument/2006/relationships/image" Target="../media/image13.svg"/><Relationship Id="rId4" Type="http://schemas.openxmlformats.org/officeDocument/2006/relationships/image" Target="../media/image10.svg"/><Relationship Id="rId9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chart" Target="../charts/chart9.xml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sv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EE2F8-C28B-68A6-9F5B-7F3F88195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2BF0BFC0-BA44-B8E2-1A75-CC39770D7FC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 bwMode="ltGray"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C20A2AE4-11A8-DA4A-DA08-406AC90B0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 bIns="1404000">
            <a:normAutofit/>
          </a:bodyPr>
          <a:lstStyle/>
          <a:p>
            <a:pPr>
              <a:lnSpc>
                <a:spcPct val="90000"/>
              </a:lnSpc>
            </a:pPr>
            <a:r>
              <a:rPr lang="sv-SE" sz="5500" dirty="0"/>
              <a:t>Barn och ungas </a:t>
            </a:r>
            <a:r>
              <a:rPr lang="sv-SE" sz="5500" noProof="0" dirty="0"/>
              <a:t>AI-användning</a:t>
            </a:r>
            <a:br>
              <a:rPr lang="sv-SE" sz="5500" noProof="0" dirty="0"/>
            </a:br>
            <a:r>
              <a:rPr lang="sv-SE" sz="4000" noProof="0" dirty="0"/>
              <a:t>Svenskarna och internet 2026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2CD6464-9DCE-886C-7BB6-3EF7784663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black">
          <a:xfrm>
            <a:off x="9474200" y="6483896"/>
            <a:ext cx="2511000" cy="19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38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32D9B-8F05-5725-15E8-0932560B9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506A9D2B-1FAE-AA1B-7FB6-693F089CFD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12192000" cy="68580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100F7082-79A2-839E-1B0A-1712D5541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 bIns="1656000">
            <a:normAutofit/>
          </a:bodyPr>
          <a:lstStyle/>
          <a:p>
            <a:pPr>
              <a:lnSpc>
                <a:spcPct val="90000"/>
              </a:lnSpc>
            </a:pPr>
            <a:br>
              <a:rPr lang="sv-SE" sz="5000" dirty="0"/>
            </a:br>
            <a:r>
              <a:rPr lang="sv-SE" sz="5000" dirty="0"/>
              <a:t>7 av 10 barn</a:t>
            </a:r>
            <a:br>
              <a:rPr lang="sv-SE" sz="5000" dirty="0"/>
            </a:br>
            <a:r>
              <a:rPr lang="sv-SE" sz="5000" dirty="0"/>
              <a:t>använder AI-tjänster</a:t>
            </a:r>
            <a:endParaRPr lang="sv-SE" sz="5000" noProof="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42F1EC9-45E8-FE62-7309-7A009264B8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black">
          <a:xfrm>
            <a:off x="9474200" y="6483896"/>
            <a:ext cx="2511000" cy="19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2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C4593-52E6-949A-2444-63EB8DF7D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2C428327-497F-C131-007D-94BA1D8E39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2838220"/>
              </p:ext>
            </p:extLst>
          </p:nvPr>
        </p:nvGraphicFramePr>
        <p:xfrm>
          <a:off x="107067" y="1324685"/>
          <a:ext cx="9455650" cy="4850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ubrik 2">
            <a:extLst>
              <a:ext uri="{FF2B5EF4-FFF2-40B4-BE49-F238E27FC236}">
                <a16:creationId xmlns:a16="http://schemas.microsoft.com/office/drawing/2014/main" id="{744395DB-7BCE-CA9F-A807-77C4F20F7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200" dirty="0"/>
              <a:t>Internetanvändare 8-19 år:</a:t>
            </a:r>
            <a:br>
              <a:rPr lang="sv-SE" noProof="0" dirty="0"/>
            </a:br>
            <a:r>
              <a:rPr lang="sv-SE" noProof="0" dirty="0"/>
              <a:t>Användningen </a:t>
            </a:r>
            <a:r>
              <a:rPr lang="sv-SE" dirty="0"/>
              <a:t>ökar snabbt</a:t>
            </a:r>
            <a:endParaRPr lang="sv-SE" noProof="0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06E22FB-07F4-3F87-253D-BC09D15722A3}"/>
              </a:ext>
            </a:extLst>
          </p:cNvPr>
          <p:cNvSpPr txBox="1"/>
          <p:nvPr/>
        </p:nvSpPr>
        <p:spPr>
          <a:xfrm>
            <a:off x="108000" y="6372000"/>
            <a:ext cx="88553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marR="0" lvl="0" indent="0" defTabSz="41073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900" b="1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  <a:t>Bas: Internetanvändare 8-19 år</a:t>
            </a: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  <a:t>. Fråga: Har du under de senaste 12 månaderna </a:t>
            </a:r>
          </a:p>
          <a:p>
            <a:pPr marR="0" lvl="0" indent="0" defTabSz="41073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  <a:t>använt dig av några AI-tjänster som </a:t>
            </a:r>
            <a:r>
              <a:rPr lang="sv-SE" sz="900" kern="0" dirty="0" err="1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  <a:t>ChatGPT</a:t>
            </a: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  <a:t>, </a:t>
            </a:r>
            <a:r>
              <a:rPr lang="sv-SE" sz="900" kern="0" dirty="0" err="1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  <a:t>Copilot</a:t>
            </a: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  <a:t> etc.?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E841CBF9-6854-AB4A-08CA-5DB87368FCC3}"/>
              </a:ext>
            </a:extLst>
          </p:cNvPr>
          <p:cNvSpPr txBox="1"/>
          <p:nvPr/>
        </p:nvSpPr>
        <p:spPr>
          <a:xfrm>
            <a:off x="8963337" y="3149754"/>
            <a:ext cx="2965427" cy="1631216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2500" dirty="0"/>
              <a:t>20% lågstadiet</a:t>
            </a:r>
          </a:p>
          <a:p>
            <a:pPr algn="ctr"/>
            <a:r>
              <a:rPr lang="sv-SE" sz="2500" dirty="0"/>
              <a:t>60% mellanstadiet</a:t>
            </a:r>
          </a:p>
          <a:p>
            <a:pPr algn="ctr"/>
            <a:r>
              <a:rPr lang="sv-SE" sz="2500" dirty="0"/>
              <a:t>86% högstadiet</a:t>
            </a:r>
          </a:p>
          <a:p>
            <a:pPr algn="ctr"/>
            <a:r>
              <a:rPr lang="sv-SE" sz="2500" dirty="0"/>
              <a:t>90% gymnasiet</a:t>
            </a:r>
          </a:p>
        </p:txBody>
      </p:sp>
    </p:spTree>
    <p:extLst>
      <p:ext uri="{BB962C8B-B14F-4D97-AF65-F5344CB8AC3E}">
        <p14:creationId xmlns:p14="http://schemas.microsoft.com/office/powerpoint/2010/main" val="3353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Graphic spid="16" grpId="1">
        <p:bldAsOne/>
      </p:bldGraphic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5EDBB-8509-8E4E-B2C8-2522891C1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ubrik 24">
            <a:extLst>
              <a:ext uri="{FF2B5EF4-FFF2-40B4-BE49-F238E27FC236}">
                <a16:creationId xmlns:a16="http://schemas.microsoft.com/office/drawing/2014/main" id="{776BA268-14AC-EE86-ECA1-296E13C12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200" noProof="0" dirty="0"/>
              <a:t>Tjejerna har kommit ikapp killarna </a:t>
            </a:r>
            <a:br>
              <a:rPr lang="sv-SE" sz="3200" noProof="0" dirty="0"/>
            </a:br>
            <a:r>
              <a:rPr lang="sv-SE" sz="3200" noProof="0" dirty="0"/>
              <a:t>i användning av AI-tjänster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99DBD012-4AA1-1C2C-5D86-1366C9596865}"/>
              </a:ext>
            </a:extLst>
          </p:cNvPr>
          <p:cNvSpPr txBox="1"/>
          <p:nvPr/>
        </p:nvSpPr>
        <p:spPr>
          <a:xfrm>
            <a:off x="108000" y="6372000"/>
            <a:ext cx="748537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defTabSz="410734">
              <a:defRPr/>
            </a:pP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  <a:sym typeface="Helvetica Light"/>
              </a:rPr>
              <a:t>Bas: Internetanvändare 8-19 år</a:t>
            </a:r>
            <a:b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  <a:sym typeface="Helvetica Light"/>
              </a:rPr>
            </a:b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  <a:sym typeface="Helvetica Light"/>
              </a:rPr>
              <a:t>Fråga: Har du under de senaste 12 månaderna använt dig av några AI-tjänster som </a:t>
            </a:r>
            <a:r>
              <a:rPr lang="sv-SE" sz="900" kern="0" dirty="0" err="1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  <a:sym typeface="Helvetica Light"/>
              </a:rPr>
              <a:t>ChatGPT</a:t>
            </a: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  <a:sym typeface="Helvetica Light"/>
              </a:rPr>
              <a:t>, </a:t>
            </a:r>
            <a:r>
              <a:rPr lang="sv-SE" sz="900" kern="0" dirty="0" err="1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  <a:sym typeface="Helvetica Light"/>
              </a:rPr>
              <a:t>Copilot</a:t>
            </a: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  <a:sym typeface="Helvetica Light"/>
              </a:rPr>
              <a:t> etc.?</a:t>
            </a:r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2286DB43-3457-D081-6313-1D1F9C83CDA0}"/>
              </a:ext>
            </a:extLst>
          </p:cNvPr>
          <p:cNvGrpSpPr/>
          <p:nvPr/>
        </p:nvGrpSpPr>
        <p:grpSpPr>
          <a:xfrm>
            <a:off x="4588967" y="918276"/>
            <a:ext cx="3053278" cy="5021448"/>
            <a:chOff x="4588967" y="776919"/>
            <a:chExt cx="3053278" cy="5021448"/>
          </a:xfrm>
        </p:grpSpPr>
        <p:graphicFrame>
          <p:nvGraphicFramePr>
            <p:cNvPr id="16" name="Diagram 15">
              <a:extLst>
                <a:ext uri="{FF2B5EF4-FFF2-40B4-BE49-F238E27FC236}">
                  <a16:creationId xmlns:a16="http://schemas.microsoft.com/office/drawing/2014/main" id="{CDC98CEF-3B68-BD03-1A3B-A15C23F579E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70875584"/>
                </p:ext>
              </p:extLst>
            </p:nvPr>
          </p:nvGraphicFramePr>
          <p:xfrm>
            <a:off x="4588967" y="776919"/>
            <a:ext cx="2807968" cy="48675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xtruta 16">
              <a:extLst>
                <a:ext uri="{FF2B5EF4-FFF2-40B4-BE49-F238E27FC236}">
                  <a16:creationId xmlns:a16="http://schemas.microsoft.com/office/drawing/2014/main" id="{D862337A-FCE4-7B32-0BA6-FD0445CA4C76}"/>
                </a:ext>
              </a:extLst>
            </p:cNvPr>
            <p:cNvSpPr txBox="1"/>
            <p:nvPr/>
          </p:nvSpPr>
          <p:spPr>
            <a:xfrm>
              <a:off x="4721199" y="5490590"/>
              <a:ext cx="251548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sv-SE" sz="1400" b="1" i="0" u="none" strike="noStrike" baseline="0">
                  <a:solidFill>
                    <a:schemeClr val="bg2"/>
                  </a:solidFill>
                </a:rPr>
                <a:t>Barn och unga 8-19 år</a:t>
              </a:r>
              <a:endParaRPr lang="sv-SE" sz="2400" b="1">
                <a:solidFill>
                  <a:schemeClr val="bg2"/>
                </a:solidFill>
              </a:endParaRPr>
            </a:p>
          </p:txBody>
        </p:sp>
        <p:sp>
          <p:nvSpPr>
            <p:cNvPr id="18" name="textruta 17">
              <a:extLst>
                <a:ext uri="{FF2B5EF4-FFF2-40B4-BE49-F238E27FC236}">
                  <a16:creationId xmlns:a16="http://schemas.microsoft.com/office/drawing/2014/main" id="{45B90D96-E8E5-FB34-B0F2-3174C4F46B48}"/>
                </a:ext>
              </a:extLst>
            </p:cNvPr>
            <p:cNvSpPr txBox="1"/>
            <p:nvPr/>
          </p:nvSpPr>
          <p:spPr>
            <a:xfrm>
              <a:off x="4721199" y="5163651"/>
              <a:ext cx="101162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sv-SE" sz="1400" b="1" dirty="0">
                  <a:solidFill>
                    <a:schemeClr val="bg2"/>
                  </a:solidFill>
                </a:rPr>
                <a:t>Killar</a:t>
              </a:r>
              <a:endParaRPr lang="sv-SE" sz="2400" b="1" dirty="0">
                <a:solidFill>
                  <a:schemeClr val="bg2"/>
                </a:solidFill>
              </a:endParaRPr>
            </a:p>
          </p:txBody>
        </p:sp>
        <p:sp>
          <p:nvSpPr>
            <p:cNvPr id="19" name="textruta 18">
              <a:extLst>
                <a:ext uri="{FF2B5EF4-FFF2-40B4-BE49-F238E27FC236}">
                  <a16:creationId xmlns:a16="http://schemas.microsoft.com/office/drawing/2014/main" id="{F26F59B0-77E1-8999-E3BA-DD4E47C6E063}"/>
                </a:ext>
              </a:extLst>
            </p:cNvPr>
            <p:cNvSpPr txBox="1"/>
            <p:nvPr/>
          </p:nvSpPr>
          <p:spPr>
            <a:xfrm>
              <a:off x="6316215" y="5163651"/>
              <a:ext cx="101162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sv-SE" sz="1400" b="1" i="0" u="none" strike="noStrike" baseline="0" dirty="0">
                  <a:solidFill>
                    <a:schemeClr val="bg2"/>
                  </a:solidFill>
                </a:rPr>
                <a:t>Tjejer</a:t>
              </a:r>
              <a:endParaRPr lang="sv-SE" sz="2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42" name="Grupp 41">
              <a:extLst>
                <a:ext uri="{FF2B5EF4-FFF2-40B4-BE49-F238E27FC236}">
                  <a16:creationId xmlns:a16="http://schemas.microsoft.com/office/drawing/2014/main" id="{0C2A91ED-DB9D-EDAB-E5B0-C9D9896C7966}"/>
                </a:ext>
              </a:extLst>
            </p:cNvPr>
            <p:cNvGrpSpPr/>
            <p:nvPr/>
          </p:nvGrpSpPr>
          <p:grpSpPr>
            <a:xfrm>
              <a:off x="7151625" y="3938762"/>
              <a:ext cx="490620" cy="770585"/>
              <a:chOff x="9108768" y="684837"/>
              <a:chExt cx="490620" cy="770585"/>
            </a:xfrm>
          </p:grpSpPr>
          <p:sp>
            <p:nvSpPr>
              <p:cNvPr id="43" name="Ellips 42">
                <a:extLst>
                  <a:ext uri="{FF2B5EF4-FFF2-40B4-BE49-F238E27FC236}">
                    <a16:creationId xmlns:a16="http://schemas.microsoft.com/office/drawing/2014/main" id="{FB9D2C9B-05AE-B275-77E5-915162D44D85}"/>
                  </a:ext>
                </a:extLst>
              </p:cNvPr>
              <p:cNvSpPr/>
              <p:nvPr/>
            </p:nvSpPr>
            <p:spPr>
              <a:xfrm>
                <a:off x="9108768" y="684837"/>
                <a:ext cx="490620" cy="490620"/>
              </a:xfrm>
              <a:prstGeom prst="ellipse">
                <a:avLst/>
              </a:prstGeom>
              <a:noFill/>
              <a:ln w="6350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cxnSp>
            <p:nvCxnSpPr>
              <p:cNvPr id="44" name="Rak koppling 43">
                <a:extLst>
                  <a:ext uri="{FF2B5EF4-FFF2-40B4-BE49-F238E27FC236}">
                    <a16:creationId xmlns:a16="http://schemas.microsoft.com/office/drawing/2014/main" id="{41004EC5-0561-4D63-F918-07C5E13602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54078" y="1175457"/>
                <a:ext cx="0" cy="279965"/>
              </a:xfrm>
              <a:prstGeom prst="line">
                <a:avLst/>
              </a:prstGeom>
              <a:noFill/>
              <a:ln w="6032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5" name="Rak koppling 44">
                <a:extLst>
                  <a:ext uri="{FF2B5EF4-FFF2-40B4-BE49-F238E27FC236}">
                    <a16:creationId xmlns:a16="http://schemas.microsoft.com/office/drawing/2014/main" id="{73D4A3B7-5259-C242-3E9B-3EACAF011C6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226295" y="1295634"/>
                <a:ext cx="255566" cy="0"/>
              </a:xfrm>
              <a:prstGeom prst="line">
                <a:avLst/>
              </a:prstGeom>
              <a:noFill/>
              <a:ln w="6032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6" name="Grupp 45">
              <a:extLst>
                <a:ext uri="{FF2B5EF4-FFF2-40B4-BE49-F238E27FC236}">
                  <a16:creationId xmlns:a16="http://schemas.microsoft.com/office/drawing/2014/main" id="{8F25A8B9-9C3D-BFBE-1410-36EB08701628}"/>
                </a:ext>
              </a:extLst>
            </p:cNvPr>
            <p:cNvGrpSpPr/>
            <p:nvPr/>
          </p:nvGrpSpPr>
          <p:grpSpPr>
            <a:xfrm rot="13500000">
              <a:off x="5496798" y="3938762"/>
              <a:ext cx="490620" cy="770585"/>
              <a:chOff x="9926162" y="710793"/>
              <a:chExt cx="490620" cy="770585"/>
            </a:xfrm>
          </p:grpSpPr>
          <p:sp>
            <p:nvSpPr>
              <p:cNvPr id="47" name="Ellips 46">
                <a:extLst>
                  <a:ext uri="{FF2B5EF4-FFF2-40B4-BE49-F238E27FC236}">
                    <a16:creationId xmlns:a16="http://schemas.microsoft.com/office/drawing/2014/main" id="{8D9F5CB9-B54C-1E8F-9FCE-43DA76AD5314}"/>
                  </a:ext>
                </a:extLst>
              </p:cNvPr>
              <p:cNvSpPr/>
              <p:nvPr/>
            </p:nvSpPr>
            <p:spPr>
              <a:xfrm>
                <a:off x="9926162" y="710793"/>
                <a:ext cx="490620" cy="490620"/>
              </a:xfrm>
              <a:prstGeom prst="ellipse">
                <a:avLst/>
              </a:prstGeom>
              <a:noFill/>
              <a:ln w="635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48" name="Grupp 47">
                <a:extLst>
                  <a:ext uri="{FF2B5EF4-FFF2-40B4-BE49-F238E27FC236}">
                    <a16:creationId xmlns:a16="http://schemas.microsoft.com/office/drawing/2014/main" id="{E02757A0-9FD1-D561-751A-E3FB5CD0C832}"/>
                  </a:ext>
                </a:extLst>
              </p:cNvPr>
              <p:cNvGrpSpPr/>
              <p:nvPr/>
            </p:nvGrpSpPr>
            <p:grpSpPr>
              <a:xfrm>
                <a:off x="10043689" y="1201413"/>
                <a:ext cx="255566" cy="279965"/>
                <a:chOff x="10043689" y="1201413"/>
                <a:chExt cx="255566" cy="279965"/>
              </a:xfrm>
            </p:grpSpPr>
            <p:cxnSp>
              <p:nvCxnSpPr>
                <p:cNvPr id="49" name="Rak koppling 48">
                  <a:extLst>
                    <a:ext uri="{FF2B5EF4-FFF2-40B4-BE49-F238E27FC236}">
                      <a16:creationId xmlns:a16="http://schemas.microsoft.com/office/drawing/2014/main" id="{32ADFC68-5C0A-02D7-82FB-1499455F79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71472" y="1201413"/>
                  <a:ext cx="0" cy="279965"/>
                </a:xfrm>
                <a:prstGeom prst="line">
                  <a:avLst/>
                </a:prstGeom>
                <a:noFill/>
                <a:ln w="60325" cap="rnd">
                  <a:solidFill>
                    <a:schemeClr val="accent3">
                      <a:lumMod val="7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50" name="Rak koppling 49">
                  <a:extLst>
                    <a:ext uri="{FF2B5EF4-FFF2-40B4-BE49-F238E27FC236}">
                      <a16:creationId xmlns:a16="http://schemas.microsoft.com/office/drawing/2014/main" id="{25CCBDBD-CA57-5ED4-99B2-D6218E358E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0043689" y="1321590"/>
                  <a:ext cx="127783" cy="159788"/>
                </a:xfrm>
                <a:prstGeom prst="line">
                  <a:avLst/>
                </a:prstGeom>
                <a:noFill/>
                <a:ln w="60325" cap="rnd">
                  <a:solidFill>
                    <a:schemeClr val="accent3">
                      <a:lumMod val="7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51" name="Rak koppling 50">
                  <a:extLst>
                    <a:ext uri="{FF2B5EF4-FFF2-40B4-BE49-F238E27FC236}">
                      <a16:creationId xmlns:a16="http://schemas.microsoft.com/office/drawing/2014/main" id="{86A2B640-8DDE-1881-86D8-BB24C2B858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171472" y="1321590"/>
                  <a:ext cx="127783" cy="159788"/>
                </a:xfrm>
                <a:prstGeom prst="line">
                  <a:avLst/>
                </a:prstGeom>
                <a:noFill/>
                <a:ln w="60325" cap="rnd">
                  <a:solidFill>
                    <a:schemeClr val="accent3">
                      <a:lumMod val="7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  <p:sp>
        <p:nvSpPr>
          <p:cNvPr id="63" name="Rektangel 62">
            <a:extLst>
              <a:ext uri="{FF2B5EF4-FFF2-40B4-BE49-F238E27FC236}">
                <a16:creationId xmlns:a16="http://schemas.microsoft.com/office/drawing/2014/main" id="{9F8FAF28-E570-A486-849D-7F031EBCE938}"/>
              </a:ext>
            </a:extLst>
          </p:cNvPr>
          <p:cNvSpPr/>
          <p:nvPr/>
        </p:nvSpPr>
        <p:spPr>
          <a:xfrm>
            <a:off x="6745785" y="1782246"/>
            <a:ext cx="722456" cy="3522758"/>
          </a:xfrm>
          <a:prstGeom prst="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K Grotes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01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66962-FD4C-FA5C-D4A3-A20C9A1D4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16639057-8BCA-1927-04E5-4761E6F8173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31F5A63A-050B-F736-D124-796BAFE8C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 tIns="216000" bIns="1738800">
            <a:normAutofit/>
          </a:bodyPr>
          <a:lstStyle/>
          <a:p>
            <a:pPr>
              <a:lnSpc>
                <a:spcPct val="90000"/>
              </a:lnSpc>
            </a:pPr>
            <a:r>
              <a:rPr lang="sv-SE" sz="4800" noProof="0" dirty="0"/>
              <a:t>Vilka AI-tjänster använder </a:t>
            </a:r>
            <a:br>
              <a:rPr lang="sv-SE" sz="4800" noProof="0" dirty="0"/>
            </a:br>
            <a:r>
              <a:rPr lang="sv-SE" sz="4800" dirty="0"/>
              <a:t>barnen</a:t>
            </a:r>
            <a:r>
              <a:rPr lang="sv-SE" sz="4800" noProof="0" dirty="0"/>
              <a:t> år 2026?</a:t>
            </a:r>
            <a:endParaRPr lang="sv-SE" sz="3600" noProof="0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54B413B-A59A-423B-4EF0-40A29FD07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9474" y="1043937"/>
            <a:ext cx="2593053" cy="541663"/>
          </a:xfrm>
        </p:spPr>
        <p:txBody>
          <a:bodyPr/>
          <a:lstStyle/>
          <a:p>
            <a:endParaRPr lang="sv-SE" noProof="0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C2F30076-FC4F-06C0-DD42-02CB69B047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474" y="3544964"/>
            <a:ext cx="2593053" cy="541663"/>
          </a:xfrm>
        </p:spPr>
        <p:txBody>
          <a:bodyPr/>
          <a:lstStyle/>
          <a:p>
            <a:endParaRPr lang="sv-SE" noProof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0758B74-6CA1-EE88-6954-20819D25D2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black">
          <a:xfrm>
            <a:off x="9474200" y="6483896"/>
            <a:ext cx="2511000" cy="19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8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93EDB-8646-6B79-4F44-9B8FD9AC7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56FC20F0-791B-4FD0-B7D7-EF4F266F4135}"/>
              </a:ext>
            </a:extLst>
          </p:cNvPr>
          <p:cNvSpPr txBox="1">
            <a:spLocks/>
          </p:cNvSpPr>
          <p:nvPr/>
        </p:nvSpPr>
        <p:spPr>
          <a:xfrm>
            <a:off x="805950" y="130389"/>
            <a:ext cx="7946164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 defTabSz="457194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600" b="1" kern="1200">
                <a:solidFill>
                  <a:schemeClr val="tx2"/>
                </a:solidFill>
                <a:latin typeface="HK Grotesk SemiBold" panose="00000700000000000000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45719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3600" b="1" i="0" u="none" strike="noStrike" kern="1200" cap="none" spc="0" normalizeH="0" baseline="0" noProof="0">
              <a:ln>
                <a:noFill/>
              </a:ln>
              <a:solidFill>
                <a:srgbClr val="1F2A36"/>
              </a:solidFill>
              <a:effectLst/>
              <a:uLnTx/>
              <a:uFillTx/>
              <a:latin typeface="HK Grotesk SemiBold" panose="00000700000000000000" pitchFamily="2" charset="0"/>
              <a:ea typeface="+mj-ea"/>
              <a:cs typeface="+mj-cs"/>
            </a:endParaRP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B0F439D0-FF68-A43D-21E8-AE5A53F34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ChatGPT</a:t>
            </a:r>
            <a:r>
              <a:rPr lang="sv-SE" dirty="0"/>
              <a:t> störst</a:t>
            </a:r>
          </a:p>
        </p:txBody>
      </p:sp>
      <p:grpSp>
        <p:nvGrpSpPr>
          <p:cNvPr id="18" name="Grupp 17">
            <a:extLst>
              <a:ext uri="{FF2B5EF4-FFF2-40B4-BE49-F238E27FC236}">
                <a16:creationId xmlns:a16="http://schemas.microsoft.com/office/drawing/2014/main" id="{A27DC8D4-1085-C2C5-A0F5-32A6EE9693D4}"/>
              </a:ext>
            </a:extLst>
          </p:cNvPr>
          <p:cNvGrpSpPr/>
          <p:nvPr/>
        </p:nvGrpSpPr>
        <p:grpSpPr>
          <a:xfrm>
            <a:off x="800452" y="1397177"/>
            <a:ext cx="2086544" cy="4351338"/>
            <a:chOff x="800452" y="1397177"/>
            <a:chExt cx="2086544" cy="4351338"/>
          </a:xfrm>
        </p:grpSpPr>
        <p:graphicFrame>
          <p:nvGraphicFramePr>
            <p:cNvPr id="11" name="!!ChatGPT__">
              <a:extLst>
                <a:ext uri="{FF2B5EF4-FFF2-40B4-BE49-F238E27FC236}">
                  <a16:creationId xmlns:a16="http://schemas.microsoft.com/office/drawing/2014/main" id="{F980B99C-6F22-240F-3EAE-B83BCD95878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87225151"/>
                </p:ext>
              </p:extLst>
            </p:nvPr>
          </p:nvGraphicFramePr>
          <p:xfrm>
            <a:off x="800452" y="1397177"/>
            <a:ext cx="2086544" cy="43513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pic>
          <p:nvPicPr>
            <p:cNvPr id="29" name="Bild 28">
              <a:extLst>
                <a:ext uri="{FF2B5EF4-FFF2-40B4-BE49-F238E27FC236}">
                  <a16:creationId xmlns:a16="http://schemas.microsoft.com/office/drawing/2014/main" id="{6712DE06-6206-9B75-4897-B8F97BED4A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81447" y="2093142"/>
              <a:ext cx="472072" cy="472072"/>
            </a:xfrm>
            <a:prstGeom prst="rect">
              <a:avLst/>
            </a:prstGeom>
          </p:spPr>
        </p:pic>
      </p:grpSp>
      <p:grpSp>
        <p:nvGrpSpPr>
          <p:cNvPr id="21" name="Grupp 20">
            <a:extLst>
              <a:ext uri="{FF2B5EF4-FFF2-40B4-BE49-F238E27FC236}">
                <a16:creationId xmlns:a16="http://schemas.microsoft.com/office/drawing/2014/main" id="{9CD8B179-0158-4A12-F566-0932AB7CD153}"/>
              </a:ext>
            </a:extLst>
          </p:cNvPr>
          <p:cNvGrpSpPr/>
          <p:nvPr/>
        </p:nvGrpSpPr>
        <p:grpSpPr>
          <a:xfrm>
            <a:off x="7039672" y="1397177"/>
            <a:ext cx="2086544" cy="4351338"/>
            <a:chOff x="7039672" y="1397177"/>
            <a:chExt cx="2086544" cy="4351338"/>
          </a:xfrm>
        </p:grpSpPr>
        <p:graphicFrame>
          <p:nvGraphicFramePr>
            <p:cNvPr id="14" name="!!Meta__">
              <a:extLst>
                <a:ext uri="{FF2B5EF4-FFF2-40B4-BE49-F238E27FC236}">
                  <a16:creationId xmlns:a16="http://schemas.microsoft.com/office/drawing/2014/main" id="{44312E43-23CA-31BB-641F-848DC311175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50476774"/>
                </p:ext>
              </p:extLst>
            </p:nvPr>
          </p:nvGraphicFramePr>
          <p:xfrm>
            <a:off x="7039672" y="1397177"/>
            <a:ext cx="2086544" cy="43513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pic>
          <p:nvPicPr>
            <p:cNvPr id="30" name="!!MetaAI_">
              <a:extLst>
                <a:ext uri="{FF2B5EF4-FFF2-40B4-BE49-F238E27FC236}">
                  <a16:creationId xmlns:a16="http://schemas.microsoft.com/office/drawing/2014/main" id="{9CB64ECA-7350-0D06-7DF9-C6D776177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52211" y="4326421"/>
              <a:ext cx="461465" cy="461465"/>
            </a:xfrm>
            <a:prstGeom prst="rect">
              <a:avLst/>
            </a:prstGeom>
          </p:spPr>
        </p:pic>
      </p:grpSp>
      <p:grpSp>
        <p:nvGrpSpPr>
          <p:cNvPr id="19" name="Grupp 18">
            <a:extLst>
              <a:ext uri="{FF2B5EF4-FFF2-40B4-BE49-F238E27FC236}">
                <a16:creationId xmlns:a16="http://schemas.microsoft.com/office/drawing/2014/main" id="{AFACDB60-4372-667D-1414-C8E2E2061DD8}"/>
              </a:ext>
            </a:extLst>
          </p:cNvPr>
          <p:cNvGrpSpPr/>
          <p:nvPr/>
        </p:nvGrpSpPr>
        <p:grpSpPr>
          <a:xfrm>
            <a:off x="2886996" y="1397177"/>
            <a:ext cx="2086544" cy="4351338"/>
            <a:chOff x="2886996" y="1397177"/>
            <a:chExt cx="2086544" cy="4351338"/>
          </a:xfrm>
        </p:grpSpPr>
        <p:graphicFrame>
          <p:nvGraphicFramePr>
            <p:cNvPr id="12" name="!!Copilot__">
              <a:extLst>
                <a:ext uri="{FF2B5EF4-FFF2-40B4-BE49-F238E27FC236}">
                  <a16:creationId xmlns:a16="http://schemas.microsoft.com/office/drawing/2014/main" id="{F70E733A-5182-8F9F-6C52-F0F42708B3F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22002143"/>
                </p:ext>
              </p:extLst>
            </p:nvPr>
          </p:nvGraphicFramePr>
          <p:xfrm>
            <a:off x="2886996" y="1397177"/>
            <a:ext cx="2086544" cy="43513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pSp>
          <p:nvGrpSpPr>
            <p:cNvPr id="134" name="Grupp 133">
              <a:extLst>
                <a:ext uri="{FF2B5EF4-FFF2-40B4-BE49-F238E27FC236}">
                  <a16:creationId xmlns:a16="http://schemas.microsoft.com/office/drawing/2014/main" id="{22944B44-B5D1-9B8E-3BBE-6D35E976FF98}"/>
                </a:ext>
              </a:extLst>
            </p:cNvPr>
            <p:cNvGrpSpPr/>
            <p:nvPr/>
          </p:nvGrpSpPr>
          <p:grpSpPr>
            <a:xfrm>
              <a:off x="3413946" y="3822396"/>
              <a:ext cx="1032644" cy="279435"/>
              <a:chOff x="2339206" y="3897255"/>
              <a:chExt cx="1032644" cy="279435"/>
            </a:xfrm>
          </p:grpSpPr>
          <p:pic>
            <p:nvPicPr>
              <p:cNvPr id="4" name="Bild 3">
                <a:extLst>
                  <a:ext uri="{FF2B5EF4-FFF2-40B4-BE49-F238E27FC236}">
                    <a16:creationId xmlns:a16="http://schemas.microsoft.com/office/drawing/2014/main" id="{67DC8F09-497A-59C5-9ED3-556B618BAF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694288" y="3936116"/>
                <a:ext cx="677562" cy="210277"/>
              </a:xfrm>
              <a:prstGeom prst="rect">
                <a:avLst/>
              </a:prstGeom>
            </p:spPr>
          </p:pic>
          <p:grpSp>
            <p:nvGrpSpPr>
              <p:cNvPr id="31" name="Grupp 30">
                <a:extLst>
                  <a:ext uri="{FF2B5EF4-FFF2-40B4-BE49-F238E27FC236}">
                    <a16:creationId xmlns:a16="http://schemas.microsoft.com/office/drawing/2014/main" id="{5AD08F88-29F3-683A-31A9-1CDBCAA70F05}"/>
                  </a:ext>
                </a:extLst>
              </p:cNvPr>
              <p:cNvGrpSpPr/>
              <p:nvPr/>
            </p:nvGrpSpPr>
            <p:grpSpPr>
              <a:xfrm>
                <a:off x="2339206" y="3897255"/>
                <a:ext cx="307362" cy="279435"/>
                <a:chOff x="1612877" y="4383741"/>
                <a:chExt cx="307362" cy="279435"/>
              </a:xfrm>
            </p:grpSpPr>
            <p:sp>
              <p:nvSpPr>
                <p:cNvPr id="37" name="Frihandsfigur: Form 36">
                  <a:extLst>
                    <a:ext uri="{FF2B5EF4-FFF2-40B4-BE49-F238E27FC236}">
                      <a16:creationId xmlns:a16="http://schemas.microsoft.com/office/drawing/2014/main" id="{1368FBD7-5503-E0CF-B774-1B24E2FEF034}"/>
                    </a:ext>
                  </a:extLst>
                </p:cNvPr>
                <p:cNvSpPr/>
                <p:nvPr/>
              </p:nvSpPr>
              <p:spPr>
                <a:xfrm>
                  <a:off x="1748967" y="4383741"/>
                  <a:ext cx="135114" cy="114619"/>
                </a:xfrm>
                <a:custGeom>
                  <a:avLst/>
                  <a:gdLst>
                    <a:gd name="connsiteX0" fmla="*/ 88454 w 135114"/>
                    <a:gd name="connsiteY0" fmla="*/ 23228 h 114619"/>
                    <a:gd name="connsiteX1" fmla="*/ 57422 w 135114"/>
                    <a:gd name="connsiteY1" fmla="*/ 0 h 114619"/>
                    <a:gd name="connsiteX2" fmla="*/ 47981 w 135114"/>
                    <a:gd name="connsiteY2" fmla="*/ 0 h 114619"/>
                    <a:gd name="connsiteX3" fmla="*/ 16170 w 135114"/>
                    <a:gd name="connsiteY3" fmla="*/ 26505 h 114619"/>
                    <a:gd name="connsiteX4" fmla="*/ 0 w 135114"/>
                    <a:gd name="connsiteY4" fmla="*/ 114619 h 114619"/>
                    <a:gd name="connsiteX5" fmla="*/ 4013 w 135114"/>
                    <a:gd name="connsiteY5" fmla="*/ 100889 h 114619"/>
                    <a:gd name="connsiteX6" fmla="*/ 35057 w 135114"/>
                    <a:gd name="connsiteY6" fmla="*/ 77621 h 114619"/>
                    <a:gd name="connsiteX7" fmla="*/ 89923 w 135114"/>
                    <a:gd name="connsiteY7" fmla="*/ 77621 h 114619"/>
                    <a:gd name="connsiteX8" fmla="*/ 112933 w 135114"/>
                    <a:gd name="connsiteY8" fmla="*/ 86585 h 114619"/>
                    <a:gd name="connsiteX9" fmla="*/ 135114 w 135114"/>
                    <a:gd name="connsiteY9" fmla="*/ 77621 h 114619"/>
                    <a:gd name="connsiteX10" fmla="*/ 128640 w 135114"/>
                    <a:gd name="connsiteY10" fmla="*/ 77621 h 114619"/>
                    <a:gd name="connsiteX11" fmla="*/ 97608 w 135114"/>
                    <a:gd name="connsiteY11" fmla="*/ 54393 h 114619"/>
                    <a:gd name="connsiteX12" fmla="*/ 88454 w 135114"/>
                    <a:gd name="connsiteY12" fmla="*/ 23228 h 114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5114" h="114619">
                      <a:moveTo>
                        <a:pt x="88454" y="23228"/>
                      </a:moveTo>
                      <a:cubicBezTo>
                        <a:pt x="84410" y="9458"/>
                        <a:pt x="71774" y="0"/>
                        <a:pt x="57422" y="0"/>
                      </a:cubicBezTo>
                      <a:lnTo>
                        <a:pt x="47981" y="0"/>
                      </a:lnTo>
                      <a:cubicBezTo>
                        <a:pt x="32370" y="0"/>
                        <a:pt x="18988" y="11150"/>
                        <a:pt x="16170" y="26505"/>
                      </a:cubicBezTo>
                      <a:lnTo>
                        <a:pt x="0" y="114619"/>
                      </a:lnTo>
                      <a:lnTo>
                        <a:pt x="4013" y="100889"/>
                      </a:lnTo>
                      <a:cubicBezTo>
                        <a:pt x="8044" y="87099"/>
                        <a:pt x="20689" y="77621"/>
                        <a:pt x="35057" y="77621"/>
                      </a:cubicBezTo>
                      <a:lnTo>
                        <a:pt x="89923" y="77621"/>
                      </a:lnTo>
                      <a:lnTo>
                        <a:pt x="112933" y="86585"/>
                      </a:lnTo>
                      <a:lnTo>
                        <a:pt x="135114" y="77621"/>
                      </a:lnTo>
                      <a:lnTo>
                        <a:pt x="128640" y="77621"/>
                      </a:lnTo>
                      <a:cubicBezTo>
                        <a:pt x="114287" y="77621"/>
                        <a:pt x="101653" y="68163"/>
                        <a:pt x="97608" y="54393"/>
                      </a:cubicBezTo>
                      <a:lnTo>
                        <a:pt x="88454" y="23228"/>
                      </a:lnTo>
                      <a:close/>
                    </a:path>
                  </a:pathLst>
                </a:custGeom>
                <a:solidFill>
                  <a:srgbClr val="00AEFF"/>
                </a:solidFill>
                <a:ln w="10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v-SE" noProof="0"/>
                </a:p>
              </p:txBody>
            </p:sp>
            <p:sp>
              <p:nvSpPr>
                <p:cNvPr id="38" name="Frihandsfigur: Form 37">
                  <a:extLst>
                    <a:ext uri="{FF2B5EF4-FFF2-40B4-BE49-F238E27FC236}">
                      <a16:creationId xmlns:a16="http://schemas.microsoft.com/office/drawing/2014/main" id="{D24313E6-1A00-7973-FA0C-7F6D3C1C270F}"/>
                    </a:ext>
                  </a:extLst>
                </p:cNvPr>
                <p:cNvSpPr/>
                <p:nvPr/>
              </p:nvSpPr>
              <p:spPr>
                <a:xfrm>
                  <a:off x="1652651" y="4546701"/>
                  <a:ext cx="132004" cy="116475"/>
                </a:xfrm>
                <a:custGeom>
                  <a:avLst/>
                  <a:gdLst>
                    <a:gd name="connsiteX0" fmla="*/ 46368 w 132004"/>
                    <a:gd name="connsiteY0" fmla="*/ 93115 h 116475"/>
                    <a:gd name="connsiteX1" fmla="*/ 77438 w 132004"/>
                    <a:gd name="connsiteY1" fmla="*/ 116476 h 116475"/>
                    <a:gd name="connsiteX2" fmla="*/ 97489 w 132004"/>
                    <a:gd name="connsiteY2" fmla="*/ 116476 h 116475"/>
                    <a:gd name="connsiteX3" fmla="*/ 129820 w 132004"/>
                    <a:gd name="connsiteY3" fmla="*/ 84964 h 116475"/>
                    <a:gd name="connsiteX4" fmla="*/ 132005 w 132004"/>
                    <a:gd name="connsiteY4" fmla="*/ 0 h 116475"/>
                    <a:gd name="connsiteX5" fmla="*/ 127436 w 132004"/>
                    <a:gd name="connsiteY5" fmla="*/ 15601 h 116475"/>
                    <a:gd name="connsiteX6" fmla="*/ 96397 w 132004"/>
                    <a:gd name="connsiteY6" fmla="*/ 38855 h 116475"/>
                    <a:gd name="connsiteX7" fmla="*/ 41076 w 132004"/>
                    <a:gd name="connsiteY7" fmla="*/ 38855 h 116475"/>
                    <a:gd name="connsiteX8" fmla="*/ 21352 w 132004"/>
                    <a:gd name="connsiteY8" fmla="*/ 28155 h 116475"/>
                    <a:gd name="connsiteX9" fmla="*/ 0 w 132004"/>
                    <a:gd name="connsiteY9" fmla="*/ 38855 h 116475"/>
                    <a:gd name="connsiteX10" fmla="*/ 6365 w 132004"/>
                    <a:gd name="connsiteY10" fmla="*/ 38855 h 116475"/>
                    <a:gd name="connsiteX11" fmla="*/ 37436 w 132004"/>
                    <a:gd name="connsiteY11" fmla="*/ 62215 h 116475"/>
                    <a:gd name="connsiteX12" fmla="*/ 46368 w 132004"/>
                    <a:gd name="connsiteY12" fmla="*/ 93115 h 116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2004" h="116475">
                      <a:moveTo>
                        <a:pt x="46368" y="93115"/>
                      </a:moveTo>
                      <a:cubicBezTo>
                        <a:pt x="50367" y="106952"/>
                        <a:pt x="63035" y="116476"/>
                        <a:pt x="77438" y="116476"/>
                      </a:cubicBezTo>
                      <a:lnTo>
                        <a:pt x="97489" y="116476"/>
                      </a:lnTo>
                      <a:cubicBezTo>
                        <a:pt x="115028" y="116476"/>
                        <a:pt x="129370" y="102497"/>
                        <a:pt x="129820" y="84964"/>
                      </a:cubicBezTo>
                      <a:lnTo>
                        <a:pt x="132005" y="0"/>
                      </a:lnTo>
                      <a:lnTo>
                        <a:pt x="127436" y="15601"/>
                      </a:lnTo>
                      <a:cubicBezTo>
                        <a:pt x="123401" y="29384"/>
                        <a:pt x="110759" y="38855"/>
                        <a:pt x="96397" y="38855"/>
                      </a:cubicBezTo>
                      <a:lnTo>
                        <a:pt x="41076" y="38855"/>
                      </a:lnTo>
                      <a:lnTo>
                        <a:pt x="21352" y="28155"/>
                      </a:lnTo>
                      <a:lnTo>
                        <a:pt x="0" y="38855"/>
                      </a:lnTo>
                      <a:lnTo>
                        <a:pt x="6365" y="38855"/>
                      </a:lnTo>
                      <a:cubicBezTo>
                        <a:pt x="20768" y="38855"/>
                        <a:pt x="33436" y="48379"/>
                        <a:pt x="37436" y="62215"/>
                      </a:cubicBezTo>
                      <a:lnTo>
                        <a:pt x="46368" y="93115"/>
                      </a:lnTo>
                      <a:close/>
                    </a:path>
                  </a:pathLst>
                </a:custGeom>
                <a:solidFill>
                  <a:srgbClr val="FFB657"/>
                </a:solidFill>
                <a:ln w="10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v-SE" noProof="0"/>
                </a:p>
              </p:txBody>
            </p:sp>
            <p:sp>
              <p:nvSpPr>
                <p:cNvPr id="39" name="Frihandsfigur: Form 38">
                  <a:extLst>
                    <a:ext uri="{FF2B5EF4-FFF2-40B4-BE49-F238E27FC236}">
                      <a16:creationId xmlns:a16="http://schemas.microsoft.com/office/drawing/2014/main" id="{2C3F39C1-F067-0F6C-D07D-DBD0EFFCB493}"/>
                    </a:ext>
                  </a:extLst>
                </p:cNvPr>
                <p:cNvSpPr/>
                <p:nvPr/>
              </p:nvSpPr>
              <p:spPr>
                <a:xfrm>
                  <a:off x="1612877" y="4383741"/>
                  <a:ext cx="192108" cy="201788"/>
                </a:xfrm>
                <a:custGeom>
                  <a:avLst/>
                  <a:gdLst>
                    <a:gd name="connsiteX0" fmla="*/ 192109 w 192108"/>
                    <a:gd name="connsiteY0" fmla="*/ 0 h 201788"/>
                    <a:gd name="connsiteX1" fmla="*/ 80059 w 192108"/>
                    <a:gd name="connsiteY1" fmla="*/ 0 h 201788"/>
                    <a:gd name="connsiteX2" fmla="*/ 16030 w 192108"/>
                    <a:gd name="connsiteY2" fmla="*/ 84622 h 201788"/>
                    <a:gd name="connsiteX3" fmla="*/ 38440 w 192108"/>
                    <a:gd name="connsiteY3" fmla="*/ 201789 h 201788"/>
                    <a:gd name="connsiteX4" fmla="*/ 86822 w 192108"/>
                    <a:gd name="connsiteY4" fmla="*/ 201789 h 201788"/>
                    <a:gd name="connsiteX5" fmla="*/ 117946 w 192108"/>
                    <a:gd name="connsiteY5" fmla="*/ 178328 h 201788"/>
                    <a:gd name="connsiteX6" fmla="*/ 152679 w 192108"/>
                    <a:gd name="connsiteY6" fmla="*/ 58480 h 201788"/>
                    <a:gd name="connsiteX7" fmla="*/ 170988 w 192108"/>
                    <a:gd name="connsiteY7" fmla="*/ 10941 h 201788"/>
                    <a:gd name="connsiteX8" fmla="*/ 192109 w 192108"/>
                    <a:gd name="connsiteY8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2108" h="201788">
                      <a:moveTo>
                        <a:pt x="192109" y="0"/>
                      </a:moveTo>
                      <a:lnTo>
                        <a:pt x="80059" y="0"/>
                      </a:lnTo>
                      <a:cubicBezTo>
                        <a:pt x="48045" y="0"/>
                        <a:pt x="28836" y="42310"/>
                        <a:pt x="16030" y="84622"/>
                      </a:cubicBezTo>
                      <a:cubicBezTo>
                        <a:pt x="859" y="134748"/>
                        <a:pt x="-18993" y="201789"/>
                        <a:pt x="38440" y="201789"/>
                      </a:cubicBezTo>
                      <a:lnTo>
                        <a:pt x="86822" y="201789"/>
                      </a:lnTo>
                      <a:cubicBezTo>
                        <a:pt x="101280" y="201789"/>
                        <a:pt x="113972" y="192229"/>
                        <a:pt x="117946" y="178328"/>
                      </a:cubicBezTo>
                      <a:cubicBezTo>
                        <a:pt x="126358" y="148899"/>
                        <a:pt x="141100" y="97562"/>
                        <a:pt x="152679" y="58480"/>
                      </a:cubicBezTo>
                      <a:cubicBezTo>
                        <a:pt x="158563" y="38619"/>
                        <a:pt x="163465" y="21562"/>
                        <a:pt x="170988" y="10941"/>
                      </a:cubicBezTo>
                      <a:cubicBezTo>
                        <a:pt x="175207" y="4986"/>
                        <a:pt x="182235" y="0"/>
                        <a:pt x="192109" y="0"/>
                      </a:cubicBezTo>
                      <a:close/>
                    </a:path>
                  </a:pathLst>
                </a:custGeom>
                <a:gradFill>
                  <a:gsLst>
                    <a:gs pos="15620">
                      <a:srgbClr val="0D91E1"/>
                    </a:gs>
                    <a:gs pos="48750">
                      <a:srgbClr val="52B471"/>
                    </a:gs>
                    <a:gs pos="65240">
                      <a:srgbClr val="98BD42"/>
                    </a:gs>
                    <a:gs pos="93740">
                      <a:srgbClr val="FFC800"/>
                    </a:gs>
                  </a:gsLst>
                  <a:lin ang="5103593" scaled="1"/>
                </a:gradFill>
                <a:ln w="10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v-SE" noProof="0"/>
                </a:p>
              </p:txBody>
            </p:sp>
            <p:sp>
              <p:nvSpPr>
                <p:cNvPr id="40" name="Frihandsfigur: Form 39">
                  <a:extLst>
                    <a:ext uri="{FF2B5EF4-FFF2-40B4-BE49-F238E27FC236}">
                      <a16:creationId xmlns:a16="http://schemas.microsoft.com/office/drawing/2014/main" id="{D904DFD9-AFBF-3C28-CB17-3807514BBFA3}"/>
                    </a:ext>
                  </a:extLst>
                </p:cNvPr>
                <p:cNvSpPr/>
                <p:nvPr/>
              </p:nvSpPr>
              <p:spPr>
                <a:xfrm>
                  <a:off x="1612877" y="4383741"/>
                  <a:ext cx="192108" cy="201788"/>
                </a:xfrm>
                <a:custGeom>
                  <a:avLst/>
                  <a:gdLst>
                    <a:gd name="connsiteX0" fmla="*/ 192109 w 192108"/>
                    <a:gd name="connsiteY0" fmla="*/ 0 h 201788"/>
                    <a:gd name="connsiteX1" fmla="*/ 80059 w 192108"/>
                    <a:gd name="connsiteY1" fmla="*/ 0 h 201788"/>
                    <a:gd name="connsiteX2" fmla="*/ 16030 w 192108"/>
                    <a:gd name="connsiteY2" fmla="*/ 84622 h 201788"/>
                    <a:gd name="connsiteX3" fmla="*/ 38440 w 192108"/>
                    <a:gd name="connsiteY3" fmla="*/ 201789 h 201788"/>
                    <a:gd name="connsiteX4" fmla="*/ 86822 w 192108"/>
                    <a:gd name="connsiteY4" fmla="*/ 201789 h 201788"/>
                    <a:gd name="connsiteX5" fmla="*/ 117946 w 192108"/>
                    <a:gd name="connsiteY5" fmla="*/ 178328 h 201788"/>
                    <a:gd name="connsiteX6" fmla="*/ 152679 w 192108"/>
                    <a:gd name="connsiteY6" fmla="*/ 58480 h 201788"/>
                    <a:gd name="connsiteX7" fmla="*/ 170988 w 192108"/>
                    <a:gd name="connsiteY7" fmla="*/ 10941 h 201788"/>
                    <a:gd name="connsiteX8" fmla="*/ 192109 w 192108"/>
                    <a:gd name="connsiteY8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2108" h="201788">
                      <a:moveTo>
                        <a:pt x="192109" y="0"/>
                      </a:moveTo>
                      <a:lnTo>
                        <a:pt x="80059" y="0"/>
                      </a:lnTo>
                      <a:cubicBezTo>
                        <a:pt x="48045" y="0"/>
                        <a:pt x="28836" y="42310"/>
                        <a:pt x="16030" y="84622"/>
                      </a:cubicBezTo>
                      <a:cubicBezTo>
                        <a:pt x="859" y="134748"/>
                        <a:pt x="-18993" y="201789"/>
                        <a:pt x="38440" y="201789"/>
                      </a:cubicBezTo>
                      <a:lnTo>
                        <a:pt x="86822" y="201789"/>
                      </a:lnTo>
                      <a:cubicBezTo>
                        <a:pt x="101280" y="201789"/>
                        <a:pt x="113972" y="192229"/>
                        <a:pt x="117946" y="178328"/>
                      </a:cubicBezTo>
                      <a:cubicBezTo>
                        <a:pt x="126358" y="148899"/>
                        <a:pt x="141100" y="97562"/>
                        <a:pt x="152679" y="58480"/>
                      </a:cubicBezTo>
                      <a:cubicBezTo>
                        <a:pt x="158563" y="38619"/>
                        <a:pt x="163465" y="21562"/>
                        <a:pt x="170988" y="10941"/>
                      </a:cubicBezTo>
                      <a:cubicBezTo>
                        <a:pt x="175207" y="4986"/>
                        <a:pt x="182235" y="0"/>
                        <a:pt x="19210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DCBFF"/>
                    </a:gs>
                    <a:gs pos="24670">
                      <a:srgbClr val="0588F7">
                        <a:alpha val="0"/>
                      </a:srgbClr>
                    </a:gs>
                  </a:gsLst>
                  <a:lin ang="5251373" scaled="1"/>
                </a:gradFill>
                <a:ln w="10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v-SE" noProof="0"/>
                </a:p>
              </p:txBody>
            </p:sp>
            <p:sp>
              <p:nvSpPr>
                <p:cNvPr id="41" name="Frihandsfigur: Form 40">
                  <a:extLst>
                    <a:ext uri="{FF2B5EF4-FFF2-40B4-BE49-F238E27FC236}">
                      <a16:creationId xmlns:a16="http://schemas.microsoft.com/office/drawing/2014/main" id="{1B8DB318-85AD-E29D-4FFF-BDF33AD062BA}"/>
                    </a:ext>
                  </a:extLst>
                </p:cNvPr>
                <p:cNvSpPr/>
                <p:nvPr/>
              </p:nvSpPr>
              <p:spPr>
                <a:xfrm>
                  <a:off x="1728131" y="4461352"/>
                  <a:ext cx="192108" cy="201824"/>
                </a:xfrm>
                <a:custGeom>
                  <a:avLst/>
                  <a:gdLst>
                    <a:gd name="connsiteX0" fmla="*/ 0 w 192108"/>
                    <a:gd name="connsiteY0" fmla="*/ 201825 h 201824"/>
                    <a:gd name="connsiteX1" fmla="*/ 112050 w 192108"/>
                    <a:gd name="connsiteY1" fmla="*/ 201825 h 201824"/>
                    <a:gd name="connsiteX2" fmla="*/ 176077 w 192108"/>
                    <a:gd name="connsiteY2" fmla="*/ 117189 h 201824"/>
                    <a:gd name="connsiteX3" fmla="*/ 153668 w 192108"/>
                    <a:gd name="connsiteY3" fmla="*/ 0 h 201824"/>
                    <a:gd name="connsiteX4" fmla="*/ 105287 w 192108"/>
                    <a:gd name="connsiteY4" fmla="*/ 0 h 201824"/>
                    <a:gd name="connsiteX5" fmla="*/ 74162 w 192108"/>
                    <a:gd name="connsiteY5" fmla="*/ 23463 h 201824"/>
                    <a:gd name="connsiteX6" fmla="*/ 39428 w 192108"/>
                    <a:gd name="connsiteY6" fmla="*/ 143334 h 201824"/>
                    <a:gd name="connsiteX7" fmla="*/ 21120 w 192108"/>
                    <a:gd name="connsiteY7" fmla="*/ 190882 h 201824"/>
                    <a:gd name="connsiteX8" fmla="*/ 0 w 192108"/>
                    <a:gd name="connsiteY8" fmla="*/ 201825 h 201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2108" h="201824">
                      <a:moveTo>
                        <a:pt x="0" y="201825"/>
                      </a:moveTo>
                      <a:lnTo>
                        <a:pt x="112050" y="201825"/>
                      </a:lnTo>
                      <a:cubicBezTo>
                        <a:pt x="144064" y="201825"/>
                        <a:pt x="163272" y="159507"/>
                        <a:pt x="176077" y="117189"/>
                      </a:cubicBezTo>
                      <a:cubicBezTo>
                        <a:pt x="191250" y="67053"/>
                        <a:pt x="211101" y="0"/>
                        <a:pt x="153668" y="0"/>
                      </a:cubicBezTo>
                      <a:lnTo>
                        <a:pt x="105287" y="0"/>
                      </a:lnTo>
                      <a:cubicBezTo>
                        <a:pt x="90829" y="0"/>
                        <a:pt x="78136" y="9561"/>
                        <a:pt x="74162" y="23463"/>
                      </a:cubicBezTo>
                      <a:cubicBezTo>
                        <a:pt x="65750" y="52897"/>
                        <a:pt x="51008" y="104245"/>
                        <a:pt x="39428" y="143334"/>
                      </a:cubicBezTo>
                      <a:cubicBezTo>
                        <a:pt x="33543" y="163199"/>
                        <a:pt x="28642" y="180257"/>
                        <a:pt x="21120" y="190882"/>
                      </a:cubicBezTo>
                      <a:cubicBezTo>
                        <a:pt x="16903" y="196836"/>
                        <a:pt x="9873" y="201825"/>
                        <a:pt x="0" y="201825"/>
                      </a:cubicBezTo>
                      <a:close/>
                    </a:path>
                  </a:pathLst>
                </a:custGeom>
                <a:solidFill>
                  <a:srgbClr val="8C48FF"/>
                </a:solidFill>
                <a:ln w="10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v-SE" noProof="0"/>
                </a:p>
              </p:txBody>
            </p:sp>
            <p:sp>
              <p:nvSpPr>
                <p:cNvPr id="42" name="Frihandsfigur: Form 41">
                  <a:extLst>
                    <a:ext uri="{FF2B5EF4-FFF2-40B4-BE49-F238E27FC236}">
                      <a16:creationId xmlns:a16="http://schemas.microsoft.com/office/drawing/2014/main" id="{CDE4DC71-AAC5-E3CE-38F9-CB1927ADDB65}"/>
                    </a:ext>
                  </a:extLst>
                </p:cNvPr>
                <p:cNvSpPr/>
                <p:nvPr/>
              </p:nvSpPr>
              <p:spPr>
                <a:xfrm>
                  <a:off x="1728131" y="4461352"/>
                  <a:ext cx="192108" cy="201824"/>
                </a:xfrm>
                <a:custGeom>
                  <a:avLst/>
                  <a:gdLst>
                    <a:gd name="connsiteX0" fmla="*/ 0 w 192108"/>
                    <a:gd name="connsiteY0" fmla="*/ 201825 h 201824"/>
                    <a:gd name="connsiteX1" fmla="*/ 112050 w 192108"/>
                    <a:gd name="connsiteY1" fmla="*/ 201825 h 201824"/>
                    <a:gd name="connsiteX2" fmla="*/ 176077 w 192108"/>
                    <a:gd name="connsiteY2" fmla="*/ 117189 h 201824"/>
                    <a:gd name="connsiteX3" fmla="*/ 153668 w 192108"/>
                    <a:gd name="connsiteY3" fmla="*/ 0 h 201824"/>
                    <a:gd name="connsiteX4" fmla="*/ 105287 w 192108"/>
                    <a:gd name="connsiteY4" fmla="*/ 0 h 201824"/>
                    <a:gd name="connsiteX5" fmla="*/ 74162 w 192108"/>
                    <a:gd name="connsiteY5" fmla="*/ 23463 h 201824"/>
                    <a:gd name="connsiteX6" fmla="*/ 39428 w 192108"/>
                    <a:gd name="connsiteY6" fmla="*/ 143334 h 201824"/>
                    <a:gd name="connsiteX7" fmla="*/ 21120 w 192108"/>
                    <a:gd name="connsiteY7" fmla="*/ 190882 h 201824"/>
                    <a:gd name="connsiteX8" fmla="*/ 0 w 192108"/>
                    <a:gd name="connsiteY8" fmla="*/ 201825 h 201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2108" h="201824">
                      <a:moveTo>
                        <a:pt x="0" y="201825"/>
                      </a:moveTo>
                      <a:lnTo>
                        <a:pt x="112050" y="201825"/>
                      </a:lnTo>
                      <a:cubicBezTo>
                        <a:pt x="144064" y="201825"/>
                        <a:pt x="163272" y="159507"/>
                        <a:pt x="176077" y="117189"/>
                      </a:cubicBezTo>
                      <a:cubicBezTo>
                        <a:pt x="191250" y="67053"/>
                        <a:pt x="211101" y="0"/>
                        <a:pt x="153668" y="0"/>
                      </a:cubicBezTo>
                      <a:lnTo>
                        <a:pt x="105287" y="0"/>
                      </a:lnTo>
                      <a:cubicBezTo>
                        <a:pt x="90829" y="0"/>
                        <a:pt x="78136" y="9561"/>
                        <a:pt x="74162" y="23463"/>
                      </a:cubicBezTo>
                      <a:cubicBezTo>
                        <a:pt x="65750" y="52897"/>
                        <a:pt x="51008" y="104245"/>
                        <a:pt x="39428" y="143334"/>
                      </a:cubicBezTo>
                      <a:cubicBezTo>
                        <a:pt x="33543" y="163199"/>
                        <a:pt x="28642" y="180257"/>
                        <a:pt x="21120" y="190882"/>
                      </a:cubicBezTo>
                      <a:cubicBezTo>
                        <a:pt x="16903" y="196836"/>
                        <a:pt x="9873" y="201825"/>
                        <a:pt x="0" y="201825"/>
                      </a:cubicBezTo>
                      <a:close/>
                    </a:path>
                  </a:pathLst>
                </a:custGeom>
                <a:gradFill>
                  <a:gsLst>
                    <a:gs pos="5820">
                      <a:srgbClr val="F8ADFA"/>
                    </a:gs>
                    <a:gs pos="70810">
                      <a:srgbClr val="A86EDD">
                        <a:alpha val="0"/>
                      </a:srgbClr>
                    </a:gs>
                  </a:gsLst>
                  <a:lin ang="5407176" scaled="1"/>
                </a:gradFill>
                <a:ln w="10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v-SE" noProof="0"/>
                </a:p>
              </p:txBody>
            </p:sp>
          </p:grpSp>
        </p:grpSp>
      </p:grpSp>
      <p:grpSp>
        <p:nvGrpSpPr>
          <p:cNvPr id="20" name="Grupp 19">
            <a:extLst>
              <a:ext uri="{FF2B5EF4-FFF2-40B4-BE49-F238E27FC236}">
                <a16:creationId xmlns:a16="http://schemas.microsoft.com/office/drawing/2014/main" id="{48517E6C-17B9-9AFA-B66C-DB943DB24E64}"/>
              </a:ext>
            </a:extLst>
          </p:cNvPr>
          <p:cNvGrpSpPr/>
          <p:nvPr/>
        </p:nvGrpSpPr>
        <p:grpSpPr>
          <a:xfrm>
            <a:off x="4963334" y="1397177"/>
            <a:ext cx="2086544" cy="4351338"/>
            <a:chOff x="4963334" y="1397177"/>
            <a:chExt cx="2086544" cy="4351338"/>
          </a:xfrm>
        </p:grpSpPr>
        <p:graphicFrame>
          <p:nvGraphicFramePr>
            <p:cNvPr id="13" name="!!Gemini__">
              <a:extLst>
                <a:ext uri="{FF2B5EF4-FFF2-40B4-BE49-F238E27FC236}">
                  <a16:creationId xmlns:a16="http://schemas.microsoft.com/office/drawing/2014/main" id="{E2433E4C-A2BC-470A-902E-26C91241409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94030631"/>
                </p:ext>
              </p:extLst>
            </p:nvPr>
          </p:nvGraphicFramePr>
          <p:xfrm>
            <a:off x="4963334" y="1397177"/>
            <a:ext cx="2086544" cy="43513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pSp>
          <p:nvGrpSpPr>
            <p:cNvPr id="43" name="Grupp 42">
              <a:extLst>
                <a:ext uri="{FF2B5EF4-FFF2-40B4-BE49-F238E27FC236}">
                  <a16:creationId xmlns:a16="http://schemas.microsoft.com/office/drawing/2014/main" id="{6BB516DA-1A14-2165-7994-DE39A964325E}"/>
                </a:ext>
              </a:extLst>
            </p:cNvPr>
            <p:cNvGrpSpPr/>
            <p:nvPr/>
          </p:nvGrpSpPr>
          <p:grpSpPr>
            <a:xfrm>
              <a:off x="5349552" y="4101831"/>
              <a:ext cx="1058245" cy="287614"/>
              <a:chOff x="3519392" y="4170029"/>
              <a:chExt cx="1058245" cy="287614"/>
            </a:xfrm>
          </p:grpSpPr>
          <p:grpSp>
            <p:nvGrpSpPr>
              <p:cNvPr id="44" name="Grupp 43">
                <a:extLst>
                  <a:ext uri="{FF2B5EF4-FFF2-40B4-BE49-F238E27FC236}">
                    <a16:creationId xmlns:a16="http://schemas.microsoft.com/office/drawing/2014/main" id="{5F129B69-8F9A-C629-3603-0792176063BF}"/>
                  </a:ext>
                </a:extLst>
              </p:cNvPr>
              <p:cNvGrpSpPr/>
              <p:nvPr/>
            </p:nvGrpSpPr>
            <p:grpSpPr>
              <a:xfrm>
                <a:off x="3811674" y="4188819"/>
                <a:ext cx="765963" cy="186609"/>
                <a:chOff x="3811674" y="4188819"/>
                <a:chExt cx="765963" cy="186609"/>
              </a:xfrm>
              <a:solidFill>
                <a:schemeClr val="tx2"/>
              </a:solidFill>
            </p:grpSpPr>
            <p:sp>
              <p:nvSpPr>
                <p:cNvPr id="46" name="Frihandsfigur: Form 45">
                  <a:extLst>
                    <a:ext uri="{FF2B5EF4-FFF2-40B4-BE49-F238E27FC236}">
                      <a16:creationId xmlns:a16="http://schemas.microsoft.com/office/drawing/2014/main" id="{8C0ABAAF-5AE3-80D7-4A50-BF2D6938424E}"/>
                    </a:ext>
                  </a:extLst>
                </p:cNvPr>
                <p:cNvSpPr/>
                <p:nvPr/>
              </p:nvSpPr>
              <p:spPr>
                <a:xfrm>
                  <a:off x="4540720" y="4189318"/>
                  <a:ext cx="36917" cy="182118"/>
                </a:xfrm>
                <a:custGeom>
                  <a:avLst/>
                  <a:gdLst>
                    <a:gd name="csX0" fmla="*/ 18461 w 36917"/>
                    <a:gd name="csY0" fmla="*/ 36174 h 182118"/>
                    <a:gd name="csX1" fmla="*/ 5313 w 36917"/>
                    <a:gd name="csY1" fmla="*/ 30935 h 182118"/>
                    <a:gd name="csX2" fmla="*/ 0 w 36917"/>
                    <a:gd name="csY2" fmla="*/ 17962 h 182118"/>
                    <a:gd name="csX3" fmla="*/ 5313 w 36917"/>
                    <a:gd name="csY3" fmla="*/ 5239 h 182118"/>
                    <a:gd name="csX4" fmla="*/ 18461 w 36917"/>
                    <a:gd name="csY4" fmla="*/ 0 h 182118"/>
                    <a:gd name="csX5" fmla="*/ 31356 w 36917"/>
                    <a:gd name="csY5" fmla="*/ 5239 h 182118"/>
                    <a:gd name="csX6" fmla="*/ 36917 w 36917"/>
                    <a:gd name="csY6" fmla="*/ 17962 h 182118"/>
                    <a:gd name="csX7" fmla="*/ 31356 w 36917"/>
                    <a:gd name="csY7" fmla="*/ 30935 h 182118"/>
                    <a:gd name="csX8" fmla="*/ 18461 w 36917"/>
                    <a:gd name="csY8" fmla="*/ 36174 h 182118"/>
                    <a:gd name="csX9" fmla="*/ 4806 w 36917"/>
                    <a:gd name="csY9" fmla="*/ 182119 h 182118"/>
                    <a:gd name="csX10" fmla="*/ 4806 w 36917"/>
                    <a:gd name="csY10" fmla="*/ 54885 h 182118"/>
                    <a:gd name="csX11" fmla="*/ 32111 w 36917"/>
                    <a:gd name="csY11" fmla="*/ 54885 h 182118"/>
                    <a:gd name="csX12" fmla="*/ 32111 w 36917"/>
                    <a:gd name="csY12" fmla="*/ 182119 h 182118"/>
                    <a:gd name="csX13" fmla="*/ 4806 w 36917"/>
                    <a:gd name="csY13" fmla="*/ 182119 h 18211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</a:cxnLst>
                  <a:rect l="l" t="t" r="r" b="b"/>
                  <a:pathLst>
                    <a:path w="36917" h="182118">
                      <a:moveTo>
                        <a:pt x="18461" y="36174"/>
                      </a:moveTo>
                      <a:cubicBezTo>
                        <a:pt x="13403" y="36174"/>
                        <a:pt x="9019" y="34428"/>
                        <a:pt x="5313" y="30935"/>
                      </a:cubicBezTo>
                      <a:cubicBezTo>
                        <a:pt x="1773" y="27276"/>
                        <a:pt x="0" y="22952"/>
                        <a:pt x="0" y="17962"/>
                      </a:cubicBezTo>
                      <a:cubicBezTo>
                        <a:pt x="0" y="12973"/>
                        <a:pt x="1773" y="8732"/>
                        <a:pt x="5313" y="5239"/>
                      </a:cubicBezTo>
                      <a:cubicBezTo>
                        <a:pt x="9019" y="1746"/>
                        <a:pt x="13403" y="0"/>
                        <a:pt x="18461" y="0"/>
                      </a:cubicBezTo>
                      <a:cubicBezTo>
                        <a:pt x="23518" y="0"/>
                        <a:pt x="27817" y="1746"/>
                        <a:pt x="31356" y="5239"/>
                      </a:cubicBezTo>
                      <a:cubicBezTo>
                        <a:pt x="35062" y="8732"/>
                        <a:pt x="36917" y="12973"/>
                        <a:pt x="36917" y="17962"/>
                      </a:cubicBezTo>
                      <a:cubicBezTo>
                        <a:pt x="36917" y="22952"/>
                        <a:pt x="35062" y="27276"/>
                        <a:pt x="31356" y="30935"/>
                      </a:cubicBezTo>
                      <a:cubicBezTo>
                        <a:pt x="27817" y="34428"/>
                        <a:pt x="23518" y="36174"/>
                        <a:pt x="18461" y="36174"/>
                      </a:cubicBezTo>
                      <a:close/>
                      <a:moveTo>
                        <a:pt x="4806" y="182119"/>
                      </a:moveTo>
                      <a:lnTo>
                        <a:pt x="4806" y="54885"/>
                      </a:lnTo>
                      <a:lnTo>
                        <a:pt x="32111" y="54885"/>
                      </a:lnTo>
                      <a:lnTo>
                        <a:pt x="32111" y="182119"/>
                      </a:lnTo>
                      <a:lnTo>
                        <a:pt x="4806" y="182119"/>
                      </a:lnTo>
                      <a:close/>
                    </a:path>
                  </a:pathLst>
                </a:custGeom>
                <a:grpFill/>
                <a:ln w="367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47" name="Frihandsfigur: Form 46">
                  <a:extLst>
                    <a:ext uri="{FF2B5EF4-FFF2-40B4-BE49-F238E27FC236}">
                      <a16:creationId xmlns:a16="http://schemas.microsoft.com/office/drawing/2014/main" id="{7730EF98-A8A7-57E2-9975-B6F0491822AE}"/>
                    </a:ext>
                  </a:extLst>
                </p:cNvPr>
                <p:cNvSpPr/>
                <p:nvPr/>
              </p:nvSpPr>
              <p:spPr>
                <a:xfrm>
                  <a:off x="4410738" y="4240212"/>
                  <a:ext cx="115553" cy="131225"/>
                </a:xfrm>
                <a:custGeom>
                  <a:avLst/>
                  <a:gdLst>
                    <a:gd name="csX0" fmla="*/ 0 w 115553"/>
                    <a:gd name="csY0" fmla="*/ 131225 h 131225"/>
                    <a:gd name="csX1" fmla="*/ 0 w 115553"/>
                    <a:gd name="csY1" fmla="*/ 3992 h 131225"/>
                    <a:gd name="csX2" fmla="*/ 25791 w 115553"/>
                    <a:gd name="csY2" fmla="*/ 3992 h 131225"/>
                    <a:gd name="csX3" fmla="*/ 25791 w 115553"/>
                    <a:gd name="csY3" fmla="*/ 21455 h 131225"/>
                    <a:gd name="csX4" fmla="*/ 27309 w 115553"/>
                    <a:gd name="csY4" fmla="*/ 21455 h 131225"/>
                    <a:gd name="csX5" fmla="*/ 43745 w 115553"/>
                    <a:gd name="csY5" fmla="*/ 6237 h 131225"/>
                    <a:gd name="csX6" fmla="*/ 68018 w 115553"/>
                    <a:gd name="csY6" fmla="*/ 0 h 131225"/>
                    <a:gd name="csX7" fmla="*/ 103669 w 115553"/>
                    <a:gd name="csY7" fmla="*/ 13970 h 131225"/>
                    <a:gd name="csX8" fmla="*/ 115554 w 115553"/>
                    <a:gd name="csY8" fmla="*/ 50893 h 131225"/>
                    <a:gd name="csX9" fmla="*/ 115554 w 115553"/>
                    <a:gd name="csY9" fmla="*/ 131225 h 131225"/>
                    <a:gd name="csX10" fmla="*/ 88496 w 115553"/>
                    <a:gd name="csY10" fmla="*/ 131225 h 131225"/>
                    <a:gd name="csX11" fmla="*/ 88496 w 115553"/>
                    <a:gd name="csY11" fmla="*/ 54386 h 131225"/>
                    <a:gd name="csX12" fmla="*/ 80658 w 115553"/>
                    <a:gd name="csY12" fmla="*/ 31933 h 131225"/>
                    <a:gd name="csX13" fmla="*/ 60180 w 115553"/>
                    <a:gd name="csY13" fmla="*/ 24698 h 131225"/>
                    <a:gd name="csX14" fmla="*/ 42986 w 115553"/>
                    <a:gd name="csY14" fmla="*/ 30187 h 131225"/>
                    <a:gd name="csX15" fmla="*/ 31352 w 115553"/>
                    <a:gd name="csY15" fmla="*/ 44157 h 131225"/>
                    <a:gd name="csX16" fmla="*/ 27309 w 115553"/>
                    <a:gd name="csY16" fmla="*/ 62868 h 131225"/>
                    <a:gd name="csX17" fmla="*/ 27309 w 115553"/>
                    <a:gd name="csY17" fmla="*/ 131225 h 131225"/>
                    <a:gd name="csX18" fmla="*/ 0 w 115553"/>
                    <a:gd name="csY18" fmla="*/ 131225 h 1312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</a:cxnLst>
                  <a:rect l="l" t="t" r="r" b="b"/>
                  <a:pathLst>
                    <a:path w="115553" h="131225">
                      <a:moveTo>
                        <a:pt x="0" y="131225"/>
                      </a:moveTo>
                      <a:lnTo>
                        <a:pt x="0" y="3992"/>
                      </a:lnTo>
                      <a:lnTo>
                        <a:pt x="25791" y="3992"/>
                      </a:lnTo>
                      <a:lnTo>
                        <a:pt x="25791" y="21455"/>
                      </a:lnTo>
                      <a:lnTo>
                        <a:pt x="27309" y="21455"/>
                      </a:lnTo>
                      <a:cubicBezTo>
                        <a:pt x="31015" y="15301"/>
                        <a:pt x="36495" y="10228"/>
                        <a:pt x="43745" y="6237"/>
                      </a:cubicBezTo>
                      <a:cubicBezTo>
                        <a:pt x="51161" y="2079"/>
                        <a:pt x="59250" y="0"/>
                        <a:pt x="68018" y="0"/>
                      </a:cubicBezTo>
                      <a:cubicBezTo>
                        <a:pt x="83861" y="0"/>
                        <a:pt x="95746" y="4657"/>
                        <a:pt x="103669" y="13970"/>
                      </a:cubicBezTo>
                      <a:cubicBezTo>
                        <a:pt x="111592" y="23284"/>
                        <a:pt x="115554" y="35592"/>
                        <a:pt x="115554" y="50893"/>
                      </a:cubicBezTo>
                      <a:lnTo>
                        <a:pt x="115554" y="131225"/>
                      </a:lnTo>
                      <a:lnTo>
                        <a:pt x="88496" y="131225"/>
                      </a:lnTo>
                      <a:lnTo>
                        <a:pt x="88496" y="54386"/>
                      </a:lnTo>
                      <a:cubicBezTo>
                        <a:pt x="88496" y="44074"/>
                        <a:pt x="85886" y="36590"/>
                        <a:pt x="80658" y="31933"/>
                      </a:cubicBezTo>
                      <a:cubicBezTo>
                        <a:pt x="75434" y="27110"/>
                        <a:pt x="68607" y="24698"/>
                        <a:pt x="60180" y="24698"/>
                      </a:cubicBezTo>
                      <a:cubicBezTo>
                        <a:pt x="53604" y="24698"/>
                        <a:pt x="47873" y="26528"/>
                        <a:pt x="42986" y="30187"/>
                      </a:cubicBezTo>
                      <a:cubicBezTo>
                        <a:pt x="38098" y="33679"/>
                        <a:pt x="34218" y="38336"/>
                        <a:pt x="31352" y="44157"/>
                      </a:cubicBezTo>
                      <a:cubicBezTo>
                        <a:pt x="28657" y="49979"/>
                        <a:pt x="27309" y="56216"/>
                        <a:pt x="27309" y="62868"/>
                      </a:cubicBezTo>
                      <a:lnTo>
                        <a:pt x="27309" y="131225"/>
                      </a:lnTo>
                      <a:lnTo>
                        <a:pt x="0" y="131225"/>
                      </a:lnTo>
                      <a:close/>
                    </a:path>
                  </a:pathLst>
                </a:custGeom>
                <a:grpFill/>
                <a:ln w="367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48" name="Frihandsfigur: Form 47">
                  <a:extLst>
                    <a:ext uri="{FF2B5EF4-FFF2-40B4-BE49-F238E27FC236}">
                      <a16:creationId xmlns:a16="http://schemas.microsoft.com/office/drawing/2014/main" id="{3471BE01-A402-3192-5EA3-3687E7D15BC5}"/>
                    </a:ext>
                  </a:extLst>
                </p:cNvPr>
                <p:cNvSpPr/>
                <p:nvPr/>
              </p:nvSpPr>
              <p:spPr>
                <a:xfrm>
                  <a:off x="4358652" y="4189318"/>
                  <a:ext cx="36917" cy="182118"/>
                </a:xfrm>
                <a:custGeom>
                  <a:avLst/>
                  <a:gdLst>
                    <a:gd name="csX0" fmla="*/ 18460 w 36917"/>
                    <a:gd name="csY0" fmla="*/ 36174 h 182118"/>
                    <a:gd name="csX1" fmla="*/ 5309 w 36917"/>
                    <a:gd name="csY1" fmla="*/ 30935 h 182118"/>
                    <a:gd name="csX2" fmla="*/ 0 w 36917"/>
                    <a:gd name="csY2" fmla="*/ 17962 h 182118"/>
                    <a:gd name="csX3" fmla="*/ 5309 w 36917"/>
                    <a:gd name="csY3" fmla="*/ 5239 h 182118"/>
                    <a:gd name="csX4" fmla="*/ 18460 w 36917"/>
                    <a:gd name="csY4" fmla="*/ 0 h 182118"/>
                    <a:gd name="csX5" fmla="*/ 31352 w 36917"/>
                    <a:gd name="csY5" fmla="*/ 5239 h 182118"/>
                    <a:gd name="csX6" fmla="*/ 36917 w 36917"/>
                    <a:gd name="csY6" fmla="*/ 17962 h 182118"/>
                    <a:gd name="csX7" fmla="*/ 31352 w 36917"/>
                    <a:gd name="csY7" fmla="*/ 30935 h 182118"/>
                    <a:gd name="csX8" fmla="*/ 18460 w 36917"/>
                    <a:gd name="csY8" fmla="*/ 36174 h 182118"/>
                    <a:gd name="csX9" fmla="*/ 4806 w 36917"/>
                    <a:gd name="csY9" fmla="*/ 182119 h 182118"/>
                    <a:gd name="csX10" fmla="*/ 4806 w 36917"/>
                    <a:gd name="csY10" fmla="*/ 54885 h 182118"/>
                    <a:gd name="csX11" fmla="*/ 32111 w 36917"/>
                    <a:gd name="csY11" fmla="*/ 54885 h 182118"/>
                    <a:gd name="csX12" fmla="*/ 32111 w 36917"/>
                    <a:gd name="csY12" fmla="*/ 182119 h 182118"/>
                    <a:gd name="csX13" fmla="*/ 4806 w 36917"/>
                    <a:gd name="csY13" fmla="*/ 182119 h 18211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</a:cxnLst>
                  <a:rect l="l" t="t" r="r" b="b"/>
                  <a:pathLst>
                    <a:path w="36917" h="182118">
                      <a:moveTo>
                        <a:pt x="18460" y="36174"/>
                      </a:moveTo>
                      <a:cubicBezTo>
                        <a:pt x="13403" y="36174"/>
                        <a:pt x="9019" y="34428"/>
                        <a:pt x="5309" y="30935"/>
                      </a:cubicBezTo>
                      <a:cubicBezTo>
                        <a:pt x="1770" y="27276"/>
                        <a:pt x="0" y="22952"/>
                        <a:pt x="0" y="17962"/>
                      </a:cubicBezTo>
                      <a:cubicBezTo>
                        <a:pt x="0" y="12973"/>
                        <a:pt x="1770" y="8732"/>
                        <a:pt x="5309" y="5239"/>
                      </a:cubicBezTo>
                      <a:cubicBezTo>
                        <a:pt x="9019" y="1746"/>
                        <a:pt x="13403" y="0"/>
                        <a:pt x="18460" y="0"/>
                      </a:cubicBezTo>
                      <a:cubicBezTo>
                        <a:pt x="23514" y="0"/>
                        <a:pt x="27813" y="1746"/>
                        <a:pt x="31352" y="5239"/>
                      </a:cubicBezTo>
                      <a:cubicBezTo>
                        <a:pt x="35062" y="8732"/>
                        <a:pt x="36917" y="12973"/>
                        <a:pt x="36917" y="17962"/>
                      </a:cubicBezTo>
                      <a:cubicBezTo>
                        <a:pt x="36917" y="22952"/>
                        <a:pt x="35062" y="27276"/>
                        <a:pt x="31352" y="30935"/>
                      </a:cubicBezTo>
                      <a:cubicBezTo>
                        <a:pt x="27813" y="34428"/>
                        <a:pt x="23514" y="36174"/>
                        <a:pt x="18460" y="36174"/>
                      </a:cubicBezTo>
                      <a:close/>
                      <a:moveTo>
                        <a:pt x="4806" y="182119"/>
                      </a:moveTo>
                      <a:lnTo>
                        <a:pt x="4806" y="54885"/>
                      </a:lnTo>
                      <a:lnTo>
                        <a:pt x="32111" y="54885"/>
                      </a:lnTo>
                      <a:lnTo>
                        <a:pt x="32111" y="182119"/>
                      </a:lnTo>
                      <a:lnTo>
                        <a:pt x="4806" y="182119"/>
                      </a:lnTo>
                      <a:close/>
                    </a:path>
                  </a:pathLst>
                </a:custGeom>
                <a:grpFill/>
                <a:ln w="367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49" name="Frihandsfigur: Form 48">
                  <a:extLst>
                    <a:ext uri="{FF2B5EF4-FFF2-40B4-BE49-F238E27FC236}">
                      <a16:creationId xmlns:a16="http://schemas.microsoft.com/office/drawing/2014/main" id="{24B7F2B3-72C7-A3A1-73A6-25BBA165AE59}"/>
                    </a:ext>
                  </a:extLst>
                </p:cNvPr>
                <p:cNvSpPr/>
                <p:nvPr/>
              </p:nvSpPr>
              <p:spPr>
                <a:xfrm>
                  <a:off x="4149904" y="4240212"/>
                  <a:ext cx="194690" cy="131225"/>
                </a:xfrm>
                <a:custGeom>
                  <a:avLst/>
                  <a:gdLst>
                    <a:gd name="csX0" fmla="*/ 0 w 194690"/>
                    <a:gd name="csY0" fmla="*/ 131225 h 131225"/>
                    <a:gd name="csX1" fmla="*/ 0 w 194690"/>
                    <a:gd name="csY1" fmla="*/ 3992 h 131225"/>
                    <a:gd name="csX2" fmla="*/ 25791 w 194690"/>
                    <a:gd name="csY2" fmla="*/ 3992 h 131225"/>
                    <a:gd name="csX3" fmla="*/ 25791 w 194690"/>
                    <a:gd name="csY3" fmla="*/ 21455 h 131225"/>
                    <a:gd name="csX4" fmla="*/ 27306 w 194690"/>
                    <a:gd name="csY4" fmla="*/ 21455 h 131225"/>
                    <a:gd name="csX5" fmla="*/ 43489 w 194690"/>
                    <a:gd name="csY5" fmla="*/ 6237 h 131225"/>
                    <a:gd name="csX6" fmla="*/ 67003 w 194690"/>
                    <a:gd name="csY6" fmla="*/ 0 h 131225"/>
                    <a:gd name="csX7" fmla="*/ 91528 w 194690"/>
                    <a:gd name="csY7" fmla="*/ 6736 h 131225"/>
                    <a:gd name="csX8" fmla="*/ 105942 w 194690"/>
                    <a:gd name="csY8" fmla="*/ 23700 h 131225"/>
                    <a:gd name="csX9" fmla="*/ 123136 w 194690"/>
                    <a:gd name="csY9" fmla="*/ 6985 h 131225"/>
                    <a:gd name="csX10" fmla="*/ 149683 w 194690"/>
                    <a:gd name="csY10" fmla="*/ 0 h 131225"/>
                    <a:gd name="csX11" fmla="*/ 183564 w 194690"/>
                    <a:gd name="csY11" fmla="*/ 13721 h 131225"/>
                    <a:gd name="csX12" fmla="*/ 194690 w 194690"/>
                    <a:gd name="csY12" fmla="*/ 49646 h 131225"/>
                    <a:gd name="csX13" fmla="*/ 194690 w 194690"/>
                    <a:gd name="csY13" fmla="*/ 131225 h 131225"/>
                    <a:gd name="csX14" fmla="*/ 167636 w 194690"/>
                    <a:gd name="csY14" fmla="*/ 131225 h 131225"/>
                    <a:gd name="csX15" fmla="*/ 167636 w 194690"/>
                    <a:gd name="csY15" fmla="*/ 54137 h 131225"/>
                    <a:gd name="csX16" fmla="*/ 160809 w 194690"/>
                    <a:gd name="csY16" fmla="*/ 31933 h 131225"/>
                    <a:gd name="csX17" fmla="*/ 142352 w 194690"/>
                    <a:gd name="csY17" fmla="*/ 24698 h 131225"/>
                    <a:gd name="csX18" fmla="*/ 125917 w 194690"/>
                    <a:gd name="csY18" fmla="*/ 29937 h 131225"/>
                    <a:gd name="csX19" fmla="*/ 114791 w 194690"/>
                    <a:gd name="csY19" fmla="*/ 43659 h 131225"/>
                    <a:gd name="csX20" fmla="*/ 111000 w 194690"/>
                    <a:gd name="csY20" fmla="*/ 63118 h 131225"/>
                    <a:gd name="csX21" fmla="*/ 111000 w 194690"/>
                    <a:gd name="csY21" fmla="*/ 131225 h 131225"/>
                    <a:gd name="csX22" fmla="*/ 83946 w 194690"/>
                    <a:gd name="csY22" fmla="*/ 131225 h 131225"/>
                    <a:gd name="csX23" fmla="*/ 83946 w 194690"/>
                    <a:gd name="csY23" fmla="*/ 54137 h 131225"/>
                    <a:gd name="csX24" fmla="*/ 77118 w 194690"/>
                    <a:gd name="csY24" fmla="*/ 31933 h 131225"/>
                    <a:gd name="csX25" fmla="*/ 57903 w 194690"/>
                    <a:gd name="csY25" fmla="*/ 24698 h 131225"/>
                    <a:gd name="csX26" fmla="*/ 41971 w 194690"/>
                    <a:gd name="csY26" fmla="*/ 29937 h 131225"/>
                    <a:gd name="csX27" fmla="*/ 31101 w 194690"/>
                    <a:gd name="csY27" fmla="*/ 43908 h 131225"/>
                    <a:gd name="csX28" fmla="*/ 27306 w 194690"/>
                    <a:gd name="csY28" fmla="*/ 63367 h 131225"/>
                    <a:gd name="csX29" fmla="*/ 27306 w 194690"/>
                    <a:gd name="csY29" fmla="*/ 131225 h 131225"/>
                    <a:gd name="csX30" fmla="*/ 0 w 194690"/>
                    <a:gd name="csY30" fmla="*/ 131225 h 1312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</a:cxnLst>
                  <a:rect l="l" t="t" r="r" b="b"/>
                  <a:pathLst>
                    <a:path w="194690" h="131225">
                      <a:moveTo>
                        <a:pt x="0" y="131225"/>
                      </a:moveTo>
                      <a:lnTo>
                        <a:pt x="0" y="3992"/>
                      </a:lnTo>
                      <a:lnTo>
                        <a:pt x="25791" y="3992"/>
                      </a:lnTo>
                      <a:lnTo>
                        <a:pt x="25791" y="21455"/>
                      </a:lnTo>
                      <a:lnTo>
                        <a:pt x="27306" y="21455"/>
                      </a:lnTo>
                      <a:cubicBezTo>
                        <a:pt x="31015" y="15301"/>
                        <a:pt x="36410" y="10228"/>
                        <a:pt x="43489" y="6237"/>
                      </a:cubicBezTo>
                      <a:cubicBezTo>
                        <a:pt x="50568" y="2079"/>
                        <a:pt x="58406" y="0"/>
                        <a:pt x="67003" y="0"/>
                      </a:cubicBezTo>
                      <a:cubicBezTo>
                        <a:pt x="76611" y="0"/>
                        <a:pt x="84786" y="2245"/>
                        <a:pt x="91528" y="6736"/>
                      </a:cubicBezTo>
                      <a:cubicBezTo>
                        <a:pt x="98271" y="11226"/>
                        <a:pt x="103076" y="16881"/>
                        <a:pt x="105942" y="23700"/>
                      </a:cubicBezTo>
                      <a:cubicBezTo>
                        <a:pt x="110156" y="17048"/>
                        <a:pt x="115887" y="11476"/>
                        <a:pt x="123136" y="6985"/>
                      </a:cubicBezTo>
                      <a:cubicBezTo>
                        <a:pt x="130382" y="2328"/>
                        <a:pt x="139235" y="0"/>
                        <a:pt x="149683" y="0"/>
                      </a:cubicBezTo>
                      <a:cubicBezTo>
                        <a:pt x="164856" y="0"/>
                        <a:pt x="176148" y="4574"/>
                        <a:pt x="183564" y="13721"/>
                      </a:cubicBezTo>
                      <a:cubicBezTo>
                        <a:pt x="190984" y="22702"/>
                        <a:pt x="194690" y="34677"/>
                        <a:pt x="194690" y="49646"/>
                      </a:cubicBezTo>
                      <a:lnTo>
                        <a:pt x="194690" y="131225"/>
                      </a:lnTo>
                      <a:lnTo>
                        <a:pt x="167636" y="131225"/>
                      </a:lnTo>
                      <a:lnTo>
                        <a:pt x="167636" y="54137"/>
                      </a:lnTo>
                      <a:cubicBezTo>
                        <a:pt x="167636" y="43991"/>
                        <a:pt x="165359" y="36590"/>
                        <a:pt x="160809" y="31933"/>
                      </a:cubicBezTo>
                      <a:cubicBezTo>
                        <a:pt x="156425" y="27110"/>
                        <a:pt x="150275" y="24698"/>
                        <a:pt x="142352" y="24698"/>
                      </a:cubicBezTo>
                      <a:cubicBezTo>
                        <a:pt x="136113" y="24698"/>
                        <a:pt x="130638" y="26444"/>
                        <a:pt x="125917" y="29937"/>
                      </a:cubicBezTo>
                      <a:cubicBezTo>
                        <a:pt x="121196" y="33264"/>
                        <a:pt x="117490" y="37837"/>
                        <a:pt x="114791" y="43659"/>
                      </a:cubicBezTo>
                      <a:cubicBezTo>
                        <a:pt x="112262" y="49480"/>
                        <a:pt x="111000" y="55966"/>
                        <a:pt x="111000" y="63118"/>
                      </a:cubicBezTo>
                      <a:lnTo>
                        <a:pt x="111000" y="131225"/>
                      </a:lnTo>
                      <a:lnTo>
                        <a:pt x="83946" y="131225"/>
                      </a:lnTo>
                      <a:lnTo>
                        <a:pt x="83946" y="54137"/>
                      </a:lnTo>
                      <a:cubicBezTo>
                        <a:pt x="83946" y="43991"/>
                        <a:pt x="81669" y="36590"/>
                        <a:pt x="77118" y="31933"/>
                      </a:cubicBezTo>
                      <a:cubicBezTo>
                        <a:pt x="72564" y="27110"/>
                        <a:pt x="66159" y="24698"/>
                        <a:pt x="57903" y="24698"/>
                      </a:cubicBezTo>
                      <a:cubicBezTo>
                        <a:pt x="51834" y="24698"/>
                        <a:pt x="46521" y="26444"/>
                        <a:pt x="41971" y="29937"/>
                      </a:cubicBezTo>
                      <a:cubicBezTo>
                        <a:pt x="37421" y="33430"/>
                        <a:pt x="33796" y="38087"/>
                        <a:pt x="31101" y="43908"/>
                      </a:cubicBezTo>
                      <a:cubicBezTo>
                        <a:pt x="28572" y="49729"/>
                        <a:pt x="27306" y="56216"/>
                        <a:pt x="27306" y="63367"/>
                      </a:cubicBezTo>
                      <a:lnTo>
                        <a:pt x="27306" y="131225"/>
                      </a:lnTo>
                      <a:lnTo>
                        <a:pt x="0" y="131225"/>
                      </a:lnTo>
                      <a:close/>
                    </a:path>
                  </a:pathLst>
                </a:custGeom>
                <a:grpFill/>
                <a:ln w="367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50" name="Frihandsfigur: Form 49">
                  <a:extLst>
                    <a:ext uri="{FF2B5EF4-FFF2-40B4-BE49-F238E27FC236}">
                      <a16:creationId xmlns:a16="http://schemas.microsoft.com/office/drawing/2014/main" id="{4122DCD7-A9F8-2390-3B50-978FF93E113D}"/>
                    </a:ext>
                  </a:extLst>
                </p:cNvPr>
                <p:cNvSpPr/>
                <p:nvPr/>
              </p:nvSpPr>
              <p:spPr>
                <a:xfrm>
                  <a:off x="4007755" y="4240212"/>
                  <a:ext cx="126927" cy="135216"/>
                </a:xfrm>
                <a:custGeom>
                  <a:avLst/>
                  <a:gdLst>
                    <a:gd name="csX0" fmla="*/ 65741 w 126927"/>
                    <a:gd name="csY0" fmla="*/ 135217 h 135216"/>
                    <a:gd name="csX1" fmla="*/ 31856 w 126927"/>
                    <a:gd name="csY1" fmla="*/ 126485 h 135216"/>
                    <a:gd name="csX2" fmla="*/ 8342 w 126927"/>
                    <a:gd name="csY2" fmla="*/ 102535 h 135216"/>
                    <a:gd name="csX3" fmla="*/ 0 w 126927"/>
                    <a:gd name="csY3" fmla="*/ 67858 h 135216"/>
                    <a:gd name="csX4" fmla="*/ 8090 w 126927"/>
                    <a:gd name="csY4" fmla="*/ 34179 h 135216"/>
                    <a:gd name="csX5" fmla="*/ 30593 w 126927"/>
                    <a:gd name="csY5" fmla="*/ 9480 h 135216"/>
                    <a:gd name="csX6" fmla="*/ 64223 w 126927"/>
                    <a:gd name="csY6" fmla="*/ 0 h 135216"/>
                    <a:gd name="csX7" fmla="*/ 98104 w 126927"/>
                    <a:gd name="csY7" fmla="*/ 8482 h 135216"/>
                    <a:gd name="csX8" fmla="*/ 119597 w 126927"/>
                    <a:gd name="csY8" fmla="*/ 31683 h 135216"/>
                    <a:gd name="csX9" fmla="*/ 126928 w 126927"/>
                    <a:gd name="csY9" fmla="*/ 64864 h 135216"/>
                    <a:gd name="csX10" fmla="*/ 126676 w 126927"/>
                    <a:gd name="csY10" fmla="*/ 69854 h 135216"/>
                    <a:gd name="csX11" fmla="*/ 126420 w 126927"/>
                    <a:gd name="csY11" fmla="*/ 73347 h 135216"/>
                    <a:gd name="csX12" fmla="*/ 26802 w 126927"/>
                    <a:gd name="csY12" fmla="*/ 73347 h 135216"/>
                    <a:gd name="csX13" fmla="*/ 40201 w 126927"/>
                    <a:gd name="csY13" fmla="*/ 101787 h 135216"/>
                    <a:gd name="csX14" fmla="*/ 66496 w 126927"/>
                    <a:gd name="csY14" fmla="*/ 111267 h 135216"/>
                    <a:gd name="csX15" fmla="*/ 88241 w 126927"/>
                    <a:gd name="csY15" fmla="*/ 105529 h 135216"/>
                    <a:gd name="csX16" fmla="*/ 101895 w 126927"/>
                    <a:gd name="csY16" fmla="*/ 90810 h 135216"/>
                    <a:gd name="csX17" fmla="*/ 124399 w 126927"/>
                    <a:gd name="csY17" fmla="*/ 101537 h 135216"/>
                    <a:gd name="csX18" fmla="*/ 101644 w 126927"/>
                    <a:gd name="csY18" fmla="*/ 125986 h 135216"/>
                    <a:gd name="csX19" fmla="*/ 65741 w 126927"/>
                    <a:gd name="csY19" fmla="*/ 135217 h 135216"/>
                    <a:gd name="csX20" fmla="*/ 64475 w 126927"/>
                    <a:gd name="csY20" fmla="*/ 22952 h 135216"/>
                    <a:gd name="csX21" fmla="*/ 41212 w 126927"/>
                    <a:gd name="csY21" fmla="*/ 31185 h 135216"/>
                    <a:gd name="csX22" fmla="*/ 28316 w 126927"/>
                    <a:gd name="csY22" fmla="*/ 53139 h 135216"/>
                    <a:gd name="csX23" fmla="*/ 99874 w 126927"/>
                    <a:gd name="csY23" fmla="*/ 53139 h 135216"/>
                    <a:gd name="csX24" fmla="*/ 95575 w 126927"/>
                    <a:gd name="csY24" fmla="*/ 39667 h 135216"/>
                    <a:gd name="csX25" fmla="*/ 83946 w 126927"/>
                    <a:gd name="csY25" fmla="*/ 27941 h 135216"/>
                    <a:gd name="csX26" fmla="*/ 64475 w 126927"/>
                    <a:gd name="csY26" fmla="*/ 22952 h 13521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</a:cxnLst>
                  <a:rect l="l" t="t" r="r" b="b"/>
                  <a:pathLst>
                    <a:path w="126927" h="135216">
                      <a:moveTo>
                        <a:pt x="65741" y="135217"/>
                      </a:moveTo>
                      <a:cubicBezTo>
                        <a:pt x="53097" y="135217"/>
                        <a:pt x="41804" y="132306"/>
                        <a:pt x="31856" y="126485"/>
                      </a:cubicBezTo>
                      <a:cubicBezTo>
                        <a:pt x="21911" y="120664"/>
                        <a:pt x="14073" y="112681"/>
                        <a:pt x="8342" y="102535"/>
                      </a:cubicBezTo>
                      <a:cubicBezTo>
                        <a:pt x="2781" y="92390"/>
                        <a:pt x="0" y="80831"/>
                        <a:pt x="0" y="67858"/>
                      </a:cubicBezTo>
                      <a:cubicBezTo>
                        <a:pt x="0" y="55716"/>
                        <a:pt x="2695" y="44490"/>
                        <a:pt x="8090" y="34179"/>
                      </a:cubicBezTo>
                      <a:cubicBezTo>
                        <a:pt x="13484" y="23866"/>
                        <a:pt x="20986" y="15634"/>
                        <a:pt x="30593" y="9480"/>
                      </a:cubicBezTo>
                      <a:cubicBezTo>
                        <a:pt x="40372" y="3160"/>
                        <a:pt x="51579" y="0"/>
                        <a:pt x="64223" y="0"/>
                      </a:cubicBezTo>
                      <a:cubicBezTo>
                        <a:pt x="77537" y="0"/>
                        <a:pt x="88833" y="2827"/>
                        <a:pt x="98104" y="8482"/>
                      </a:cubicBezTo>
                      <a:cubicBezTo>
                        <a:pt x="107542" y="14137"/>
                        <a:pt x="114706" y="21871"/>
                        <a:pt x="119597" y="31683"/>
                      </a:cubicBezTo>
                      <a:cubicBezTo>
                        <a:pt x="124484" y="41496"/>
                        <a:pt x="126928" y="52556"/>
                        <a:pt x="126928" y="64864"/>
                      </a:cubicBezTo>
                      <a:cubicBezTo>
                        <a:pt x="126928" y="66694"/>
                        <a:pt x="126843" y="68357"/>
                        <a:pt x="126676" y="69854"/>
                      </a:cubicBezTo>
                      <a:cubicBezTo>
                        <a:pt x="126676" y="71351"/>
                        <a:pt x="126591" y="72515"/>
                        <a:pt x="126420" y="73347"/>
                      </a:cubicBezTo>
                      <a:lnTo>
                        <a:pt x="26802" y="73347"/>
                      </a:lnTo>
                      <a:cubicBezTo>
                        <a:pt x="28150" y="85987"/>
                        <a:pt x="32615" y="95467"/>
                        <a:pt x="40201" y="101787"/>
                      </a:cubicBezTo>
                      <a:cubicBezTo>
                        <a:pt x="47954" y="108107"/>
                        <a:pt x="56722" y="111267"/>
                        <a:pt x="66496" y="111267"/>
                      </a:cubicBezTo>
                      <a:cubicBezTo>
                        <a:pt x="75264" y="111267"/>
                        <a:pt x="82513" y="109354"/>
                        <a:pt x="88241" y="105529"/>
                      </a:cubicBezTo>
                      <a:cubicBezTo>
                        <a:pt x="93972" y="101537"/>
                        <a:pt x="98526" y="96631"/>
                        <a:pt x="101895" y="90810"/>
                      </a:cubicBezTo>
                      <a:lnTo>
                        <a:pt x="124399" y="101537"/>
                      </a:lnTo>
                      <a:cubicBezTo>
                        <a:pt x="118838" y="111517"/>
                        <a:pt x="111251" y="119666"/>
                        <a:pt x="101644" y="125986"/>
                      </a:cubicBezTo>
                      <a:cubicBezTo>
                        <a:pt x="92036" y="132140"/>
                        <a:pt x="80066" y="135217"/>
                        <a:pt x="65741" y="135217"/>
                      </a:cubicBezTo>
                      <a:close/>
                      <a:moveTo>
                        <a:pt x="64475" y="22952"/>
                      </a:moveTo>
                      <a:cubicBezTo>
                        <a:pt x="55374" y="22952"/>
                        <a:pt x="47617" y="25696"/>
                        <a:pt x="41212" y="31185"/>
                      </a:cubicBezTo>
                      <a:cubicBezTo>
                        <a:pt x="34807" y="36673"/>
                        <a:pt x="30508" y="43991"/>
                        <a:pt x="28316" y="53139"/>
                      </a:cubicBezTo>
                      <a:lnTo>
                        <a:pt x="99874" y="53139"/>
                      </a:lnTo>
                      <a:cubicBezTo>
                        <a:pt x="99537" y="48814"/>
                        <a:pt x="98104" y="44324"/>
                        <a:pt x="95575" y="39667"/>
                      </a:cubicBezTo>
                      <a:cubicBezTo>
                        <a:pt x="93046" y="35010"/>
                        <a:pt x="89170" y="31101"/>
                        <a:pt x="83946" y="27941"/>
                      </a:cubicBezTo>
                      <a:cubicBezTo>
                        <a:pt x="78888" y="24615"/>
                        <a:pt x="72398" y="22952"/>
                        <a:pt x="64475" y="22952"/>
                      </a:cubicBezTo>
                      <a:close/>
                    </a:path>
                  </a:pathLst>
                </a:custGeom>
                <a:grpFill/>
                <a:ln w="367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51" name="Frihandsfigur: Form 50">
                  <a:extLst>
                    <a:ext uri="{FF2B5EF4-FFF2-40B4-BE49-F238E27FC236}">
                      <a16:creationId xmlns:a16="http://schemas.microsoft.com/office/drawing/2014/main" id="{3864529B-5151-EA81-6BAD-E2D42F370E2C}"/>
                    </a:ext>
                  </a:extLst>
                </p:cNvPr>
                <p:cNvSpPr/>
                <p:nvPr/>
              </p:nvSpPr>
              <p:spPr>
                <a:xfrm>
                  <a:off x="3811674" y="4188819"/>
                  <a:ext cx="184069" cy="186609"/>
                </a:xfrm>
                <a:custGeom>
                  <a:avLst/>
                  <a:gdLst>
                    <a:gd name="csX0" fmla="*/ 94818 w 184069"/>
                    <a:gd name="csY0" fmla="*/ 186609 h 186609"/>
                    <a:gd name="csX1" fmla="*/ 58155 w 184069"/>
                    <a:gd name="csY1" fmla="*/ 179624 h 186609"/>
                    <a:gd name="csX2" fmla="*/ 28066 w 184069"/>
                    <a:gd name="csY2" fmla="*/ 160165 h 186609"/>
                    <a:gd name="csX3" fmla="*/ 7332 w 184069"/>
                    <a:gd name="csY3" fmla="*/ 130477 h 186609"/>
                    <a:gd name="csX4" fmla="*/ 0 w 184069"/>
                    <a:gd name="csY4" fmla="*/ 93305 h 186609"/>
                    <a:gd name="csX5" fmla="*/ 7332 w 184069"/>
                    <a:gd name="csY5" fmla="*/ 56382 h 186609"/>
                    <a:gd name="csX6" fmla="*/ 27813 w 184069"/>
                    <a:gd name="csY6" fmla="*/ 26694 h 186609"/>
                    <a:gd name="csX7" fmla="*/ 58155 w 184069"/>
                    <a:gd name="csY7" fmla="*/ 6985 h 186609"/>
                    <a:gd name="csX8" fmla="*/ 94818 w 184069"/>
                    <a:gd name="csY8" fmla="*/ 0 h 186609"/>
                    <a:gd name="csX9" fmla="*/ 132998 w 184069"/>
                    <a:gd name="csY9" fmla="*/ 7235 h 186609"/>
                    <a:gd name="csX10" fmla="*/ 162581 w 184069"/>
                    <a:gd name="csY10" fmla="*/ 27442 h 186609"/>
                    <a:gd name="csX11" fmla="*/ 143365 w 184069"/>
                    <a:gd name="csY11" fmla="*/ 46154 h 186609"/>
                    <a:gd name="csX12" fmla="*/ 122124 w 184069"/>
                    <a:gd name="csY12" fmla="*/ 31185 h 186609"/>
                    <a:gd name="csX13" fmla="*/ 94818 w 184069"/>
                    <a:gd name="csY13" fmla="*/ 25946 h 186609"/>
                    <a:gd name="csX14" fmla="*/ 61694 w 184069"/>
                    <a:gd name="csY14" fmla="*/ 34428 h 186609"/>
                    <a:gd name="csX15" fmla="*/ 37168 w 184069"/>
                    <a:gd name="csY15" fmla="*/ 57879 h 186609"/>
                    <a:gd name="csX16" fmla="*/ 28066 w 184069"/>
                    <a:gd name="csY16" fmla="*/ 93305 h 186609"/>
                    <a:gd name="csX17" fmla="*/ 37421 w 184069"/>
                    <a:gd name="csY17" fmla="*/ 128980 h 186609"/>
                    <a:gd name="csX18" fmla="*/ 61947 w 184069"/>
                    <a:gd name="csY18" fmla="*/ 152431 h 186609"/>
                    <a:gd name="csX19" fmla="*/ 95070 w 184069"/>
                    <a:gd name="csY19" fmla="*/ 160664 h 186609"/>
                    <a:gd name="csX20" fmla="*/ 124905 w 184069"/>
                    <a:gd name="csY20" fmla="*/ 154676 h 186609"/>
                    <a:gd name="csX21" fmla="*/ 146397 w 184069"/>
                    <a:gd name="csY21" fmla="*/ 137213 h 186609"/>
                    <a:gd name="csX22" fmla="*/ 156513 w 184069"/>
                    <a:gd name="csY22" fmla="*/ 110269 h 186609"/>
                    <a:gd name="csX23" fmla="*/ 94563 w 184069"/>
                    <a:gd name="csY23" fmla="*/ 110269 h 186609"/>
                    <a:gd name="csX24" fmla="*/ 94563 w 184069"/>
                    <a:gd name="csY24" fmla="*/ 86070 h 186609"/>
                    <a:gd name="csX25" fmla="*/ 182556 w 184069"/>
                    <a:gd name="csY25" fmla="*/ 86070 h 186609"/>
                    <a:gd name="csX26" fmla="*/ 184070 w 184069"/>
                    <a:gd name="csY26" fmla="*/ 100290 h 186609"/>
                    <a:gd name="csX27" fmla="*/ 184070 w 184069"/>
                    <a:gd name="csY27" fmla="*/ 100540 h 186609"/>
                    <a:gd name="csX28" fmla="*/ 172441 w 184069"/>
                    <a:gd name="csY28" fmla="*/ 145945 h 186609"/>
                    <a:gd name="csX29" fmla="*/ 140836 w 184069"/>
                    <a:gd name="csY29" fmla="*/ 175882 h 186609"/>
                    <a:gd name="csX30" fmla="*/ 94818 w 184069"/>
                    <a:gd name="csY30" fmla="*/ 186609 h 1866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</a:cxnLst>
                  <a:rect l="l" t="t" r="r" b="b"/>
                  <a:pathLst>
                    <a:path w="184069" h="186609">
                      <a:moveTo>
                        <a:pt x="94818" y="186609"/>
                      </a:moveTo>
                      <a:cubicBezTo>
                        <a:pt x="81838" y="186609"/>
                        <a:pt x="69617" y="184281"/>
                        <a:pt x="58155" y="179624"/>
                      </a:cubicBezTo>
                      <a:cubicBezTo>
                        <a:pt x="46861" y="174967"/>
                        <a:pt x="36831" y="168481"/>
                        <a:pt x="28066" y="160165"/>
                      </a:cubicBezTo>
                      <a:cubicBezTo>
                        <a:pt x="19301" y="151683"/>
                        <a:pt x="12389" y="141787"/>
                        <a:pt x="7332" y="130477"/>
                      </a:cubicBezTo>
                      <a:cubicBezTo>
                        <a:pt x="2444" y="119001"/>
                        <a:pt x="0" y="106610"/>
                        <a:pt x="0" y="93305"/>
                      </a:cubicBezTo>
                      <a:cubicBezTo>
                        <a:pt x="0" y="79999"/>
                        <a:pt x="2444" y="67692"/>
                        <a:pt x="7332" y="56382"/>
                      </a:cubicBezTo>
                      <a:cubicBezTo>
                        <a:pt x="12389" y="44906"/>
                        <a:pt x="19216" y="35010"/>
                        <a:pt x="27813" y="26694"/>
                      </a:cubicBezTo>
                      <a:cubicBezTo>
                        <a:pt x="36578" y="18212"/>
                        <a:pt x="46692" y="11642"/>
                        <a:pt x="58155" y="6985"/>
                      </a:cubicBezTo>
                      <a:cubicBezTo>
                        <a:pt x="69617" y="2328"/>
                        <a:pt x="81838" y="0"/>
                        <a:pt x="94818" y="0"/>
                      </a:cubicBezTo>
                      <a:cubicBezTo>
                        <a:pt x="108640" y="0"/>
                        <a:pt x="121365" y="2412"/>
                        <a:pt x="132998" y="7235"/>
                      </a:cubicBezTo>
                      <a:cubicBezTo>
                        <a:pt x="144798" y="12058"/>
                        <a:pt x="154658" y="18794"/>
                        <a:pt x="162581" y="27442"/>
                      </a:cubicBezTo>
                      <a:lnTo>
                        <a:pt x="143365" y="46154"/>
                      </a:lnTo>
                      <a:cubicBezTo>
                        <a:pt x="137463" y="39667"/>
                        <a:pt x="130384" y="34677"/>
                        <a:pt x="122124" y="31185"/>
                      </a:cubicBezTo>
                      <a:cubicBezTo>
                        <a:pt x="114034" y="27692"/>
                        <a:pt x="104930" y="25946"/>
                        <a:pt x="94818" y="25946"/>
                      </a:cubicBezTo>
                      <a:cubicBezTo>
                        <a:pt x="82848" y="25946"/>
                        <a:pt x="71808" y="28773"/>
                        <a:pt x="61694" y="34428"/>
                      </a:cubicBezTo>
                      <a:cubicBezTo>
                        <a:pt x="51580" y="39916"/>
                        <a:pt x="43405" y="47733"/>
                        <a:pt x="37168" y="57879"/>
                      </a:cubicBezTo>
                      <a:cubicBezTo>
                        <a:pt x="31100" y="67858"/>
                        <a:pt x="28066" y="79667"/>
                        <a:pt x="28066" y="93305"/>
                      </a:cubicBezTo>
                      <a:cubicBezTo>
                        <a:pt x="28066" y="106943"/>
                        <a:pt x="31184" y="118835"/>
                        <a:pt x="37421" y="128980"/>
                      </a:cubicBezTo>
                      <a:cubicBezTo>
                        <a:pt x="43658" y="138959"/>
                        <a:pt x="51833" y="146776"/>
                        <a:pt x="61947" y="152431"/>
                      </a:cubicBezTo>
                      <a:cubicBezTo>
                        <a:pt x="72059" y="157919"/>
                        <a:pt x="83100" y="160664"/>
                        <a:pt x="95070" y="160664"/>
                      </a:cubicBezTo>
                      <a:cubicBezTo>
                        <a:pt x="106026" y="160664"/>
                        <a:pt x="115971" y="158668"/>
                        <a:pt x="124905" y="154676"/>
                      </a:cubicBezTo>
                      <a:cubicBezTo>
                        <a:pt x="133839" y="150518"/>
                        <a:pt x="141003" y="144697"/>
                        <a:pt x="146397" y="137213"/>
                      </a:cubicBezTo>
                      <a:cubicBezTo>
                        <a:pt x="151959" y="129729"/>
                        <a:pt x="155331" y="120747"/>
                        <a:pt x="156513" y="110269"/>
                      </a:cubicBezTo>
                      <a:lnTo>
                        <a:pt x="94563" y="110269"/>
                      </a:lnTo>
                      <a:lnTo>
                        <a:pt x="94563" y="86070"/>
                      </a:lnTo>
                      <a:lnTo>
                        <a:pt x="182556" y="86070"/>
                      </a:lnTo>
                      <a:cubicBezTo>
                        <a:pt x="183566" y="90561"/>
                        <a:pt x="184070" y="95300"/>
                        <a:pt x="184070" y="100290"/>
                      </a:cubicBezTo>
                      <a:lnTo>
                        <a:pt x="184070" y="100540"/>
                      </a:lnTo>
                      <a:cubicBezTo>
                        <a:pt x="184070" y="117837"/>
                        <a:pt x="180193" y="132972"/>
                        <a:pt x="172441" y="145945"/>
                      </a:cubicBezTo>
                      <a:cubicBezTo>
                        <a:pt x="164854" y="158751"/>
                        <a:pt x="154321" y="168730"/>
                        <a:pt x="140836" y="175882"/>
                      </a:cubicBezTo>
                      <a:cubicBezTo>
                        <a:pt x="127348" y="183034"/>
                        <a:pt x="112009" y="186609"/>
                        <a:pt x="94818" y="186609"/>
                      </a:cubicBezTo>
                      <a:close/>
                    </a:path>
                  </a:pathLst>
                </a:custGeom>
                <a:grpFill/>
                <a:ln w="367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</p:grpSp>
          <p:pic>
            <p:nvPicPr>
              <p:cNvPr id="45" name="Bild 44">
                <a:extLst>
                  <a:ext uri="{FF2B5EF4-FFF2-40B4-BE49-F238E27FC236}">
                    <a16:creationId xmlns:a16="http://schemas.microsoft.com/office/drawing/2014/main" id="{48C28CC0-6AA6-94C3-9354-7F75EE71C2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3519392" y="4170029"/>
                <a:ext cx="287614" cy="287614"/>
              </a:xfrm>
              <a:prstGeom prst="rect">
                <a:avLst/>
              </a:prstGeom>
            </p:spPr>
          </p:pic>
        </p:grpSp>
      </p:grpSp>
      <p:grpSp>
        <p:nvGrpSpPr>
          <p:cNvPr id="22" name="Grupp 21">
            <a:extLst>
              <a:ext uri="{FF2B5EF4-FFF2-40B4-BE49-F238E27FC236}">
                <a16:creationId xmlns:a16="http://schemas.microsoft.com/office/drawing/2014/main" id="{1B1F23F9-82D8-99EB-0501-FD9F7B3CD235}"/>
              </a:ext>
            </a:extLst>
          </p:cNvPr>
          <p:cNvGrpSpPr/>
          <p:nvPr/>
        </p:nvGrpSpPr>
        <p:grpSpPr>
          <a:xfrm>
            <a:off x="9173513" y="1397177"/>
            <a:ext cx="2086544" cy="4351338"/>
            <a:chOff x="9173513" y="1397177"/>
            <a:chExt cx="2086544" cy="4351338"/>
          </a:xfrm>
        </p:grpSpPr>
        <p:graphicFrame>
          <p:nvGraphicFramePr>
            <p:cNvPr id="15" name="!!MyAI__">
              <a:extLst>
                <a:ext uri="{FF2B5EF4-FFF2-40B4-BE49-F238E27FC236}">
                  <a16:creationId xmlns:a16="http://schemas.microsoft.com/office/drawing/2014/main" id="{70F5BCFE-81E6-BF4D-B9AE-EE754F6A8C3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72700601"/>
                </p:ext>
              </p:extLst>
            </p:nvPr>
          </p:nvGraphicFramePr>
          <p:xfrm>
            <a:off x="9173513" y="1397177"/>
            <a:ext cx="2086544" cy="43513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pic>
          <p:nvPicPr>
            <p:cNvPr id="52" name="Bildobjekt 51">
              <a:extLst>
                <a:ext uri="{FF2B5EF4-FFF2-40B4-BE49-F238E27FC236}">
                  <a16:creationId xmlns:a16="http://schemas.microsoft.com/office/drawing/2014/main" id="{492C3814-5952-5114-754E-6D252181A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r="2091"/>
            <a:stretch>
              <a:fillRect/>
            </a:stretch>
          </p:blipFill>
          <p:spPr>
            <a:xfrm>
              <a:off x="9697816" y="4566404"/>
              <a:ext cx="461465" cy="463955"/>
            </a:xfrm>
            <a:prstGeom prst="roundRect">
              <a:avLst/>
            </a:prstGeom>
          </p:spPr>
        </p:pic>
      </p:grp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07F89ED-06E8-FB39-A361-D8CD96DEC2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000" y="6372000"/>
            <a:ext cx="9226500" cy="403225"/>
          </a:xfrm>
        </p:spPr>
        <p:txBody>
          <a:bodyPr/>
          <a:lstStyle/>
          <a:p>
            <a:r>
              <a:rPr lang="sv-SE" dirty="0"/>
              <a:t>Bas: Barn och ungdomar 8–19 år</a:t>
            </a:r>
            <a:br>
              <a:rPr lang="sv-SE" dirty="0"/>
            </a:br>
            <a:r>
              <a:rPr lang="sv-SE" dirty="0"/>
              <a:t>Fråga: Har du under de senaste 12 månaderna använt dig av några AI-tjänster som </a:t>
            </a:r>
            <a:r>
              <a:rPr lang="sv-SE" dirty="0" err="1"/>
              <a:t>ChatGPT</a:t>
            </a:r>
            <a:r>
              <a:rPr lang="sv-SE" dirty="0"/>
              <a:t>, </a:t>
            </a:r>
            <a:r>
              <a:rPr lang="sv-SE" dirty="0" err="1"/>
              <a:t>Copilot</a:t>
            </a:r>
            <a:r>
              <a:rPr lang="sv-SE" dirty="0"/>
              <a:t> etc.?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C09C47-F4D2-8897-BDD9-7D5CB16FFA4A}"/>
              </a:ext>
            </a:extLst>
          </p:cNvPr>
          <p:cNvSpPr txBox="1"/>
          <p:nvPr/>
        </p:nvSpPr>
        <p:spPr>
          <a:xfrm>
            <a:off x="5433463" y="2279453"/>
            <a:ext cx="2685928" cy="378886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kumimoji="0" lang="sv-SE" sz="1862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HK Grotesk"/>
                <a:ea typeface="+mn-ea"/>
                <a:cs typeface="+mn-cs"/>
              </a:rPr>
              <a:t>Barn och unga</a:t>
            </a: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HK Grotesk"/>
                <a:ea typeface="+mn-ea"/>
                <a:cs typeface="+mn-cs"/>
              </a:rPr>
              <a:t> 8-19 år</a:t>
            </a:r>
          </a:p>
        </p:txBody>
      </p:sp>
    </p:spTree>
    <p:extLst>
      <p:ext uri="{BB962C8B-B14F-4D97-AF65-F5344CB8AC3E}">
        <p14:creationId xmlns:p14="http://schemas.microsoft.com/office/powerpoint/2010/main" val="246526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F2A30-1485-FFF3-3C05-D318C6C6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5D2E5D21-F388-4D2C-C2BE-5D9C03FE73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 b="9"/>
          <a:stretch>
            <a:fillRect/>
          </a:stretch>
        </p:blipFill>
        <p:spPr bwMode="ltGray">
          <a:xfrm>
            <a:off x="0" y="0"/>
            <a:ext cx="12192000" cy="68580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34D1E515-A0E3-4D7D-9085-F39B39512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 bIns="1738800">
            <a:normAutofit/>
          </a:bodyPr>
          <a:lstStyle/>
          <a:p>
            <a:pPr>
              <a:lnSpc>
                <a:spcPct val="90000"/>
              </a:lnSpc>
            </a:pPr>
            <a:r>
              <a:rPr lang="sv-SE" sz="5200" noProof="0"/>
              <a:t>Det nya AI-landskapet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9D321E7-B11A-3DC6-B57C-BE6DA2908D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C189683-F70E-6598-4A01-1ED717400FA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EF0AE95-4483-B350-9794-0D3FBF2452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black">
          <a:xfrm>
            <a:off x="9474200" y="6483896"/>
            <a:ext cx="2511000" cy="19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6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3D8F69-0829-3E09-880B-A69E9B14F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0"/>
              <a:t>AI-landskapets förändring mellan 2025-2026 </a:t>
            </a:r>
            <a:br>
              <a:rPr lang="sv-SE" b="0"/>
            </a:br>
            <a:r>
              <a:rPr lang="sv-SE" b="0"/>
              <a:t>– från AI-tjänster till AI överallt</a:t>
            </a:r>
          </a:p>
        </p:txBody>
      </p:sp>
      <p:cxnSp>
        <p:nvCxnSpPr>
          <p:cNvPr id="7" name="Rak pilkoppling 6">
            <a:extLst>
              <a:ext uri="{FF2B5EF4-FFF2-40B4-BE49-F238E27FC236}">
                <a16:creationId xmlns:a16="http://schemas.microsoft.com/office/drawing/2014/main" id="{7D3DE279-DAE7-7286-F92C-4053B3AE1026}"/>
              </a:ext>
            </a:extLst>
          </p:cNvPr>
          <p:cNvCxnSpPr>
            <a:cxnSpLocks/>
          </p:cNvCxnSpPr>
          <p:nvPr/>
        </p:nvCxnSpPr>
        <p:spPr>
          <a:xfrm flipV="1">
            <a:off x="663241" y="3294743"/>
            <a:ext cx="10440188" cy="856343"/>
          </a:xfrm>
          <a:prstGeom prst="straightConnector1">
            <a:avLst/>
          </a:prstGeom>
          <a:ln w="76200" cap="rnd">
            <a:solidFill>
              <a:schemeClr val="tx2"/>
            </a:solidFill>
            <a:headEnd type="oval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ruta 12">
            <a:extLst>
              <a:ext uri="{FF2B5EF4-FFF2-40B4-BE49-F238E27FC236}">
                <a16:creationId xmlns:a16="http://schemas.microsoft.com/office/drawing/2014/main" id="{7ADED585-FAE5-B5DC-6775-006C133FBFE1}"/>
              </a:ext>
            </a:extLst>
          </p:cNvPr>
          <p:cNvSpPr txBox="1"/>
          <p:nvPr/>
        </p:nvSpPr>
        <p:spPr>
          <a:xfrm>
            <a:off x="708276" y="2179172"/>
            <a:ext cx="292785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1600" b="1">
                <a:solidFill>
                  <a:schemeClr val="accent5"/>
                </a:solidFill>
              </a:rPr>
              <a:t>Jan 2025</a:t>
            </a:r>
            <a:endParaRPr lang="sv-SE" sz="1200" b="1">
              <a:solidFill>
                <a:schemeClr val="accent5"/>
              </a:solidFill>
            </a:endParaRPr>
          </a:p>
          <a:p>
            <a:pPr algn="ctr"/>
            <a:r>
              <a:rPr lang="sv-SE" sz="1400"/>
              <a:t>I början av 2025 dominerades AI‑användningen av AI‑tjänster som ChatGPT och Copilot.</a:t>
            </a:r>
          </a:p>
        </p:txBody>
      </p:sp>
      <p:sp>
        <p:nvSpPr>
          <p:cNvPr id="16" name="Ellips 15">
            <a:extLst>
              <a:ext uri="{FF2B5EF4-FFF2-40B4-BE49-F238E27FC236}">
                <a16:creationId xmlns:a16="http://schemas.microsoft.com/office/drawing/2014/main" id="{E237DBFE-11AF-9789-3A9D-55686CA06205}"/>
              </a:ext>
            </a:extLst>
          </p:cNvPr>
          <p:cNvSpPr/>
          <p:nvPr/>
        </p:nvSpPr>
        <p:spPr>
          <a:xfrm>
            <a:off x="2003201" y="3894290"/>
            <a:ext cx="247930" cy="247930"/>
          </a:xfrm>
          <a:prstGeom prst="ellipse">
            <a:avLst/>
          </a:prstGeom>
          <a:solidFill>
            <a:schemeClr val="accent5"/>
          </a:solidFill>
          <a:ln w="5715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7DC978F1-ADEE-74C8-A797-208D03F8A83E}"/>
              </a:ext>
            </a:extLst>
          </p:cNvPr>
          <p:cNvSpPr txBox="1"/>
          <p:nvPr/>
        </p:nvSpPr>
        <p:spPr>
          <a:xfrm>
            <a:off x="2830693" y="4018255"/>
            <a:ext cx="3299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b="1">
                <a:solidFill>
                  <a:schemeClr val="accent4"/>
                </a:solidFill>
              </a:rPr>
              <a:t>Vår 2025</a:t>
            </a:r>
            <a:endParaRPr lang="sv-SE" sz="1200" b="1">
              <a:solidFill>
                <a:schemeClr val="accent4"/>
              </a:solidFill>
            </a:endParaRPr>
          </a:p>
          <a:p>
            <a:pPr algn="ctr"/>
            <a:r>
              <a:rPr lang="sv-SE" sz="1400"/>
              <a:t>Google lanserade AI‑översikter, alltså AI‑genererade svar i sina sökresultat. AI blev tillgängligt brett i befolkningen utan att separata AI-tjänster krävdes.</a:t>
            </a:r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5FD5D29E-A441-8BB5-BFE6-74D5DA33C4D6}"/>
              </a:ext>
            </a:extLst>
          </p:cNvPr>
          <p:cNvSpPr txBox="1"/>
          <p:nvPr/>
        </p:nvSpPr>
        <p:spPr>
          <a:xfrm>
            <a:off x="5307209" y="1852362"/>
            <a:ext cx="28414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>
                <a:solidFill>
                  <a:schemeClr val="accent1"/>
                </a:solidFill>
              </a:rPr>
              <a:t>Höst 2025</a:t>
            </a:r>
            <a:endParaRPr lang="sv-SE" sz="1100" b="1">
              <a:solidFill>
                <a:schemeClr val="accent1"/>
              </a:solidFill>
            </a:endParaRPr>
          </a:p>
          <a:p>
            <a:pPr algn="ctr"/>
            <a:r>
              <a:rPr lang="sv-SE" sz="1400"/>
              <a:t>Googles AI‑översikter fick funktioner som AI‑läge vilket gjort deras AI mycket lik de etablerade AI‑tjänsterna.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B33FCDA5-09C1-577A-A688-6078FAD87F74}"/>
              </a:ext>
            </a:extLst>
          </p:cNvPr>
          <p:cNvSpPr txBox="1"/>
          <p:nvPr/>
        </p:nvSpPr>
        <p:spPr>
          <a:xfrm>
            <a:off x="7708829" y="3700274"/>
            <a:ext cx="2638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b="1">
                <a:solidFill>
                  <a:schemeClr val="accent2"/>
                </a:solidFill>
              </a:rPr>
              <a:t>2026</a:t>
            </a:r>
            <a:endParaRPr lang="sv-SE" sz="1200" b="1">
              <a:solidFill>
                <a:schemeClr val="accent2"/>
              </a:solidFill>
            </a:endParaRPr>
          </a:p>
          <a:p>
            <a:pPr algn="ctr"/>
            <a:r>
              <a:rPr lang="sv-SE" sz="1400"/>
              <a:t>På ett år har AI-landskapet förändrats markant! Det betyder också att begreppet ”AI‑användare” har breddats.</a:t>
            </a:r>
          </a:p>
        </p:txBody>
      </p:sp>
      <p:sp>
        <p:nvSpPr>
          <p:cNvPr id="31" name="Ellips 30">
            <a:extLst>
              <a:ext uri="{FF2B5EF4-FFF2-40B4-BE49-F238E27FC236}">
                <a16:creationId xmlns:a16="http://schemas.microsoft.com/office/drawing/2014/main" id="{F6381560-5D30-D04D-EB44-71074264AD0E}"/>
              </a:ext>
            </a:extLst>
          </p:cNvPr>
          <p:cNvSpPr/>
          <p:nvPr/>
        </p:nvSpPr>
        <p:spPr>
          <a:xfrm>
            <a:off x="4303583" y="3700274"/>
            <a:ext cx="247930" cy="247930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Ellips 31">
            <a:extLst>
              <a:ext uri="{FF2B5EF4-FFF2-40B4-BE49-F238E27FC236}">
                <a16:creationId xmlns:a16="http://schemas.microsoft.com/office/drawing/2014/main" id="{D7559570-ECF4-5C05-FC4B-E33968C30266}"/>
              </a:ext>
            </a:extLst>
          </p:cNvPr>
          <p:cNvSpPr/>
          <p:nvPr/>
        </p:nvSpPr>
        <p:spPr>
          <a:xfrm>
            <a:off x="6603965" y="3526981"/>
            <a:ext cx="247930" cy="24793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Ellips 32">
            <a:extLst>
              <a:ext uri="{FF2B5EF4-FFF2-40B4-BE49-F238E27FC236}">
                <a16:creationId xmlns:a16="http://schemas.microsoft.com/office/drawing/2014/main" id="{73B6CC08-6124-932B-2567-FE688895F6AA}"/>
              </a:ext>
            </a:extLst>
          </p:cNvPr>
          <p:cNvSpPr/>
          <p:nvPr/>
        </p:nvSpPr>
        <p:spPr>
          <a:xfrm>
            <a:off x="8904346" y="3305035"/>
            <a:ext cx="247930" cy="247930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44" name="Grupp 43">
            <a:extLst>
              <a:ext uri="{FF2B5EF4-FFF2-40B4-BE49-F238E27FC236}">
                <a16:creationId xmlns:a16="http://schemas.microsoft.com/office/drawing/2014/main" id="{5192E46D-FCEF-B3B5-7458-6898B93F21E7}"/>
              </a:ext>
            </a:extLst>
          </p:cNvPr>
          <p:cNvGrpSpPr/>
          <p:nvPr/>
        </p:nvGrpSpPr>
        <p:grpSpPr>
          <a:xfrm>
            <a:off x="1912070" y="3218349"/>
            <a:ext cx="520262" cy="520262"/>
            <a:chOff x="1702389" y="3218349"/>
            <a:chExt cx="520262" cy="520262"/>
          </a:xfrm>
        </p:grpSpPr>
        <p:sp>
          <p:nvSpPr>
            <p:cNvPr id="39" name="Rektangel: rundade hörn 38">
              <a:extLst>
                <a:ext uri="{FF2B5EF4-FFF2-40B4-BE49-F238E27FC236}">
                  <a16:creationId xmlns:a16="http://schemas.microsoft.com/office/drawing/2014/main" id="{CBD2E5D2-5F65-9198-C73D-9C84C7C4F038}"/>
                </a:ext>
              </a:extLst>
            </p:cNvPr>
            <p:cNvSpPr/>
            <p:nvPr/>
          </p:nvSpPr>
          <p:spPr>
            <a:xfrm>
              <a:off x="1702389" y="3218349"/>
              <a:ext cx="520262" cy="520262"/>
            </a:xfrm>
            <a:prstGeom prst="roundRect">
              <a:avLst>
                <a:gd name="adj" fmla="val 690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35" name="Picture 4">
              <a:extLst>
                <a:ext uri="{FF2B5EF4-FFF2-40B4-BE49-F238E27FC236}">
                  <a16:creationId xmlns:a16="http://schemas.microsoft.com/office/drawing/2014/main" id="{D030EC5A-EA76-1426-6233-555BD431E3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4130" y="3280090"/>
              <a:ext cx="396780" cy="396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5" name="Grupp 44">
            <a:extLst>
              <a:ext uri="{FF2B5EF4-FFF2-40B4-BE49-F238E27FC236}">
                <a16:creationId xmlns:a16="http://schemas.microsoft.com/office/drawing/2014/main" id="{9252572E-46C7-72AF-6566-FEFBE5449D1F}"/>
              </a:ext>
            </a:extLst>
          </p:cNvPr>
          <p:cNvGrpSpPr/>
          <p:nvPr/>
        </p:nvGrpSpPr>
        <p:grpSpPr>
          <a:xfrm>
            <a:off x="1303999" y="3220125"/>
            <a:ext cx="520262" cy="520262"/>
            <a:chOff x="1094318" y="3220125"/>
            <a:chExt cx="520262" cy="520262"/>
          </a:xfrm>
        </p:grpSpPr>
        <p:sp>
          <p:nvSpPr>
            <p:cNvPr id="38" name="Rektangel: rundade hörn 37">
              <a:extLst>
                <a:ext uri="{FF2B5EF4-FFF2-40B4-BE49-F238E27FC236}">
                  <a16:creationId xmlns:a16="http://schemas.microsoft.com/office/drawing/2014/main" id="{2677C46D-032F-312F-9F55-0FF51A2823A4}"/>
                </a:ext>
              </a:extLst>
            </p:cNvPr>
            <p:cNvSpPr/>
            <p:nvPr/>
          </p:nvSpPr>
          <p:spPr>
            <a:xfrm>
              <a:off x="1094318" y="3220125"/>
              <a:ext cx="520262" cy="520262"/>
            </a:xfrm>
            <a:prstGeom prst="roundRect">
              <a:avLst>
                <a:gd name="adj" fmla="val 690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37" name="Bild 36">
              <a:extLst>
                <a:ext uri="{FF2B5EF4-FFF2-40B4-BE49-F238E27FC236}">
                  <a16:creationId xmlns:a16="http://schemas.microsoft.com/office/drawing/2014/main" id="{7DBE1D9C-2405-DE29-AF86-77EDE2FF863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56059" y="3281866"/>
              <a:ext cx="396780" cy="396780"/>
            </a:xfrm>
            <a:prstGeom prst="rect">
              <a:avLst/>
            </a:prstGeom>
          </p:spPr>
        </p:pic>
      </p:grpSp>
      <p:grpSp>
        <p:nvGrpSpPr>
          <p:cNvPr id="43" name="Grupp 42">
            <a:extLst>
              <a:ext uri="{FF2B5EF4-FFF2-40B4-BE49-F238E27FC236}">
                <a16:creationId xmlns:a16="http://schemas.microsoft.com/office/drawing/2014/main" id="{D313ADC1-8DDA-808E-829C-D438F1F16ED8}"/>
              </a:ext>
            </a:extLst>
          </p:cNvPr>
          <p:cNvGrpSpPr/>
          <p:nvPr/>
        </p:nvGrpSpPr>
        <p:grpSpPr>
          <a:xfrm>
            <a:off x="2520141" y="3218349"/>
            <a:ext cx="520262" cy="520262"/>
            <a:chOff x="2310460" y="3218349"/>
            <a:chExt cx="520262" cy="520262"/>
          </a:xfrm>
        </p:grpSpPr>
        <p:sp>
          <p:nvSpPr>
            <p:cNvPr id="40" name="Rektangel: rundade hörn 39">
              <a:extLst>
                <a:ext uri="{FF2B5EF4-FFF2-40B4-BE49-F238E27FC236}">
                  <a16:creationId xmlns:a16="http://schemas.microsoft.com/office/drawing/2014/main" id="{639EA8F2-E372-7A0A-8736-1BE5A385EFCF}"/>
                </a:ext>
              </a:extLst>
            </p:cNvPr>
            <p:cNvSpPr/>
            <p:nvPr/>
          </p:nvSpPr>
          <p:spPr>
            <a:xfrm>
              <a:off x="2310460" y="3218349"/>
              <a:ext cx="520262" cy="520262"/>
            </a:xfrm>
            <a:prstGeom prst="roundRect">
              <a:avLst>
                <a:gd name="adj" fmla="val 690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2" name="Bildobjekt 41">
              <a:extLst>
                <a:ext uri="{FF2B5EF4-FFF2-40B4-BE49-F238E27FC236}">
                  <a16:creationId xmlns:a16="http://schemas.microsoft.com/office/drawing/2014/main" id="{8AD8845D-4357-C226-9C12-8B8269B27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139" y="3267920"/>
              <a:ext cx="412903" cy="412903"/>
            </a:xfrm>
            <a:prstGeom prst="rect">
              <a:avLst/>
            </a:prstGeom>
          </p:spPr>
        </p:pic>
      </p:grpSp>
      <p:pic>
        <p:nvPicPr>
          <p:cNvPr id="51" name="Picture 10" descr="Google launches AI mode in Korean, enhancing interactive search  capabilities - CHOSUNBIZ">
            <a:extLst>
              <a:ext uri="{FF2B5EF4-FFF2-40B4-BE49-F238E27FC236}">
                <a16:creationId xmlns:a16="http://schemas.microsoft.com/office/drawing/2014/main" id="{1CC8A231-2F6D-9E2D-19BC-207A0A4712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7" t="14423" r="5345" b="13163"/>
          <a:stretch>
            <a:fillRect/>
          </a:stretch>
        </p:blipFill>
        <p:spPr bwMode="auto">
          <a:xfrm>
            <a:off x="7057724" y="3021913"/>
            <a:ext cx="745389" cy="335835"/>
          </a:xfrm>
          <a:prstGeom prst="roundRect">
            <a:avLst>
              <a:gd name="adj" fmla="val 50000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Grupp 51">
            <a:extLst>
              <a:ext uri="{FF2B5EF4-FFF2-40B4-BE49-F238E27FC236}">
                <a16:creationId xmlns:a16="http://schemas.microsoft.com/office/drawing/2014/main" id="{AE29323F-D08C-DEEE-8782-530E6B150F08}"/>
              </a:ext>
            </a:extLst>
          </p:cNvPr>
          <p:cNvGrpSpPr/>
          <p:nvPr/>
        </p:nvGrpSpPr>
        <p:grpSpPr>
          <a:xfrm>
            <a:off x="8466117" y="4936938"/>
            <a:ext cx="520262" cy="520262"/>
            <a:chOff x="1702389" y="3218349"/>
            <a:chExt cx="520262" cy="520262"/>
          </a:xfrm>
        </p:grpSpPr>
        <p:sp>
          <p:nvSpPr>
            <p:cNvPr id="53" name="Rektangel: rundade hörn 52">
              <a:extLst>
                <a:ext uri="{FF2B5EF4-FFF2-40B4-BE49-F238E27FC236}">
                  <a16:creationId xmlns:a16="http://schemas.microsoft.com/office/drawing/2014/main" id="{5A5B02FD-142D-68A1-784D-DFF894BF0F0E}"/>
                </a:ext>
              </a:extLst>
            </p:cNvPr>
            <p:cNvSpPr/>
            <p:nvPr/>
          </p:nvSpPr>
          <p:spPr>
            <a:xfrm>
              <a:off x="1702389" y="3218349"/>
              <a:ext cx="520262" cy="520262"/>
            </a:xfrm>
            <a:prstGeom prst="roundRect">
              <a:avLst>
                <a:gd name="adj" fmla="val 690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54" name="Picture 4">
              <a:extLst>
                <a:ext uri="{FF2B5EF4-FFF2-40B4-BE49-F238E27FC236}">
                  <a16:creationId xmlns:a16="http://schemas.microsoft.com/office/drawing/2014/main" id="{7F104D63-F5FC-F970-C2D5-BE3189FAB4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64130" y="3280090"/>
              <a:ext cx="396780" cy="396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upp 54">
            <a:extLst>
              <a:ext uri="{FF2B5EF4-FFF2-40B4-BE49-F238E27FC236}">
                <a16:creationId xmlns:a16="http://schemas.microsoft.com/office/drawing/2014/main" id="{1A615029-1A13-8A73-A426-D6DFCCE13AE1}"/>
              </a:ext>
            </a:extLst>
          </p:cNvPr>
          <p:cNvGrpSpPr/>
          <p:nvPr/>
        </p:nvGrpSpPr>
        <p:grpSpPr>
          <a:xfrm>
            <a:off x="7858046" y="4938714"/>
            <a:ext cx="520262" cy="520262"/>
            <a:chOff x="1094318" y="3220125"/>
            <a:chExt cx="520262" cy="520262"/>
          </a:xfrm>
        </p:grpSpPr>
        <p:sp>
          <p:nvSpPr>
            <p:cNvPr id="56" name="Rektangel: rundade hörn 55">
              <a:extLst>
                <a:ext uri="{FF2B5EF4-FFF2-40B4-BE49-F238E27FC236}">
                  <a16:creationId xmlns:a16="http://schemas.microsoft.com/office/drawing/2014/main" id="{5355653B-42C5-A1A0-0456-A49DCBE9BA29}"/>
                </a:ext>
              </a:extLst>
            </p:cNvPr>
            <p:cNvSpPr/>
            <p:nvPr/>
          </p:nvSpPr>
          <p:spPr>
            <a:xfrm>
              <a:off x="1094318" y="3220125"/>
              <a:ext cx="520262" cy="520262"/>
            </a:xfrm>
            <a:prstGeom prst="roundRect">
              <a:avLst>
                <a:gd name="adj" fmla="val 690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57" name="Bild 56">
              <a:extLst>
                <a:ext uri="{FF2B5EF4-FFF2-40B4-BE49-F238E27FC236}">
                  <a16:creationId xmlns:a16="http://schemas.microsoft.com/office/drawing/2014/main" id="{EC61E656-9E01-6CDB-8504-E1D60E7FE3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56059" y="3281866"/>
              <a:ext cx="396780" cy="396780"/>
            </a:xfrm>
            <a:prstGeom prst="rect">
              <a:avLst/>
            </a:prstGeom>
          </p:spPr>
        </p:pic>
      </p:grpSp>
      <p:grpSp>
        <p:nvGrpSpPr>
          <p:cNvPr id="58" name="Grupp 57">
            <a:extLst>
              <a:ext uri="{FF2B5EF4-FFF2-40B4-BE49-F238E27FC236}">
                <a16:creationId xmlns:a16="http://schemas.microsoft.com/office/drawing/2014/main" id="{F5BF32C5-9E98-590B-6B3E-CFA1112D7CBA}"/>
              </a:ext>
            </a:extLst>
          </p:cNvPr>
          <p:cNvGrpSpPr/>
          <p:nvPr/>
        </p:nvGrpSpPr>
        <p:grpSpPr>
          <a:xfrm>
            <a:off x="9074188" y="4936938"/>
            <a:ext cx="520262" cy="520262"/>
            <a:chOff x="2310460" y="3218349"/>
            <a:chExt cx="520262" cy="520262"/>
          </a:xfrm>
        </p:grpSpPr>
        <p:sp>
          <p:nvSpPr>
            <p:cNvPr id="59" name="Rektangel: rundade hörn 58">
              <a:extLst>
                <a:ext uri="{FF2B5EF4-FFF2-40B4-BE49-F238E27FC236}">
                  <a16:creationId xmlns:a16="http://schemas.microsoft.com/office/drawing/2014/main" id="{2CCA9FC8-B52C-4459-5473-654703502542}"/>
                </a:ext>
              </a:extLst>
            </p:cNvPr>
            <p:cNvSpPr/>
            <p:nvPr/>
          </p:nvSpPr>
          <p:spPr>
            <a:xfrm>
              <a:off x="2310460" y="3218349"/>
              <a:ext cx="520262" cy="520262"/>
            </a:xfrm>
            <a:prstGeom prst="roundRect">
              <a:avLst>
                <a:gd name="adj" fmla="val 690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60" name="Bildobjekt 59">
              <a:extLst>
                <a:ext uri="{FF2B5EF4-FFF2-40B4-BE49-F238E27FC236}">
                  <a16:creationId xmlns:a16="http://schemas.microsoft.com/office/drawing/2014/main" id="{5B868719-40CD-DF97-0CA9-EAEFD6DEE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139" y="3267920"/>
              <a:ext cx="412903" cy="412903"/>
            </a:xfrm>
            <a:prstGeom prst="rect">
              <a:avLst/>
            </a:prstGeom>
          </p:spPr>
        </p:pic>
      </p:grpSp>
      <p:grpSp>
        <p:nvGrpSpPr>
          <p:cNvPr id="63" name="Grupp 62">
            <a:extLst>
              <a:ext uri="{FF2B5EF4-FFF2-40B4-BE49-F238E27FC236}">
                <a16:creationId xmlns:a16="http://schemas.microsoft.com/office/drawing/2014/main" id="{298C424D-4F5A-9F2F-FCB7-0B19B2F79F21}"/>
              </a:ext>
            </a:extLst>
          </p:cNvPr>
          <p:cNvGrpSpPr/>
          <p:nvPr/>
        </p:nvGrpSpPr>
        <p:grpSpPr>
          <a:xfrm>
            <a:off x="9688256" y="4936937"/>
            <a:ext cx="520262" cy="520262"/>
            <a:chOff x="1702389" y="3218349"/>
            <a:chExt cx="520262" cy="520262"/>
          </a:xfrm>
        </p:grpSpPr>
        <p:sp>
          <p:nvSpPr>
            <p:cNvPr id="64" name="Rektangel: rundade hörn 63">
              <a:extLst>
                <a:ext uri="{FF2B5EF4-FFF2-40B4-BE49-F238E27FC236}">
                  <a16:creationId xmlns:a16="http://schemas.microsoft.com/office/drawing/2014/main" id="{D2B039DC-5ADC-0636-C809-F0D2351890DB}"/>
                </a:ext>
              </a:extLst>
            </p:cNvPr>
            <p:cNvSpPr/>
            <p:nvPr/>
          </p:nvSpPr>
          <p:spPr>
            <a:xfrm>
              <a:off x="1702389" y="3218349"/>
              <a:ext cx="520262" cy="520262"/>
            </a:xfrm>
            <a:prstGeom prst="roundRect">
              <a:avLst>
                <a:gd name="adj" fmla="val 690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65" name="Picture 4">
              <a:extLst>
                <a:ext uri="{FF2B5EF4-FFF2-40B4-BE49-F238E27FC236}">
                  <a16:creationId xmlns:a16="http://schemas.microsoft.com/office/drawing/2014/main" id="{5B225A3C-EE8B-4A43-5438-6D7CD1A1BF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 bwMode="auto">
            <a:xfrm>
              <a:off x="1764130" y="3282270"/>
              <a:ext cx="396780" cy="3924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8" name="Grupp 77">
            <a:extLst>
              <a:ext uri="{FF2B5EF4-FFF2-40B4-BE49-F238E27FC236}">
                <a16:creationId xmlns:a16="http://schemas.microsoft.com/office/drawing/2014/main" id="{0C4CC387-DBC5-E450-A0D0-D57342EFA148}"/>
              </a:ext>
            </a:extLst>
          </p:cNvPr>
          <p:cNvGrpSpPr/>
          <p:nvPr/>
        </p:nvGrpSpPr>
        <p:grpSpPr>
          <a:xfrm>
            <a:off x="7249239" y="4939299"/>
            <a:ext cx="520262" cy="520262"/>
            <a:chOff x="7249239" y="4939299"/>
            <a:chExt cx="520262" cy="520262"/>
          </a:xfrm>
        </p:grpSpPr>
        <p:sp>
          <p:nvSpPr>
            <p:cNvPr id="67" name="Rektangel: rundade hörn 66">
              <a:extLst>
                <a:ext uri="{FF2B5EF4-FFF2-40B4-BE49-F238E27FC236}">
                  <a16:creationId xmlns:a16="http://schemas.microsoft.com/office/drawing/2014/main" id="{1D800805-2599-B854-3CEF-393D225E22F7}"/>
                </a:ext>
              </a:extLst>
            </p:cNvPr>
            <p:cNvSpPr/>
            <p:nvPr/>
          </p:nvSpPr>
          <p:spPr>
            <a:xfrm>
              <a:off x="7249239" y="4939299"/>
              <a:ext cx="520262" cy="520262"/>
            </a:xfrm>
            <a:prstGeom prst="roundRect">
              <a:avLst>
                <a:gd name="adj" fmla="val 690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77" name="Grupp 76">
              <a:extLst>
                <a:ext uri="{FF2B5EF4-FFF2-40B4-BE49-F238E27FC236}">
                  <a16:creationId xmlns:a16="http://schemas.microsoft.com/office/drawing/2014/main" id="{A39F72F9-398D-79C3-6538-71D7C14A493B}"/>
                </a:ext>
              </a:extLst>
            </p:cNvPr>
            <p:cNvGrpSpPr/>
            <p:nvPr/>
          </p:nvGrpSpPr>
          <p:grpSpPr>
            <a:xfrm>
              <a:off x="7303984" y="5001040"/>
              <a:ext cx="410773" cy="396780"/>
              <a:chOff x="7312922" y="5020194"/>
              <a:chExt cx="410773" cy="396780"/>
            </a:xfrm>
          </p:grpSpPr>
          <p:sp>
            <p:nvSpPr>
              <p:cNvPr id="74" name="Frihandsfigur: Form 73">
                <a:extLst>
                  <a:ext uri="{FF2B5EF4-FFF2-40B4-BE49-F238E27FC236}">
                    <a16:creationId xmlns:a16="http://schemas.microsoft.com/office/drawing/2014/main" id="{284A52C3-8D9B-F65D-5C8F-84B6D34D0BE2}"/>
                  </a:ext>
                </a:extLst>
              </p:cNvPr>
              <p:cNvSpPr/>
              <p:nvPr/>
            </p:nvSpPr>
            <p:spPr>
              <a:xfrm>
                <a:off x="7434559" y="5020194"/>
                <a:ext cx="289136" cy="355496"/>
              </a:xfrm>
              <a:custGeom>
                <a:avLst/>
                <a:gdLst>
                  <a:gd name="csX0" fmla="*/ 2703 w 21158"/>
                  <a:gd name="csY0" fmla="*/ 18642 h 26014"/>
                  <a:gd name="csX1" fmla="*/ 12723 w 21158"/>
                  <a:gd name="csY1" fmla="*/ 11232 h 26014"/>
                  <a:gd name="csX2" fmla="*/ 14168 w 21158"/>
                  <a:gd name="csY2" fmla="*/ 11558 h 26014"/>
                  <a:gd name="csX3" fmla="*/ 12397 w 21158"/>
                  <a:gd name="csY3" fmla="*/ 20553 h 26014"/>
                  <a:gd name="csX4" fmla="*/ 3402 w 21158"/>
                  <a:gd name="csY4" fmla="*/ 22324 h 26014"/>
                  <a:gd name="csX5" fmla="*/ 0 w 21158"/>
                  <a:gd name="csY5" fmla="*/ 23909 h 26014"/>
                  <a:gd name="csX6" fmla="*/ 14494 w 21158"/>
                  <a:gd name="csY6" fmla="*/ 22697 h 26014"/>
                  <a:gd name="csX7" fmla="*/ 17477 w 21158"/>
                  <a:gd name="csY7" fmla="*/ 12117 h 26014"/>
                  <a:gd name="csX8" fmla="*/ 17477 w 21158"/>
                  <a:gd name="csY8" fmla="*/ 12117 h 26014"/>
                  <a:gd name="csX9" fmla="*/ 20926 w 21158"/>
                  <a:gd name="csY9" fmla="*/ 326 h 26014"/>
                  <a:gd name="csX10" fmla="*/ 21159 w 21158"/>
                  <a:gd name="csY10" fmla="*/ 0 h 26014"/>
                  <a:gd name="csX11" fmla="*/ 17011 w 21158"/>
                  <a:gd name="csY11" fmla="*/ 4148 h 26014"/>
                  <a:gd name="csX12" fmla="*/ 17011 w 21158"/>
                  <a:gd name="csY12" fmla="*/ 4148 h 26014"/>
                  <a:gd name="csX13" fmla="*/ 2657 w 21158"/>
                  <a:gd name="csY13" fmla="*/ 18549 h 26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1158" h="26014">
                    <a:moveTo>
                      <a:pt x="2703" y="18642"/>
                    </a:moveTo>
                    <a:lnTo>
                      <a:pt x="12723" y="11232"/>
                    </a:lnTo>
                    <a:cubicBezTo>
                      <a:pt x="13236" y="10859"/>
                      <a:pt x="13935" y="10999"/>
                      <a:pt x="14168" y="11558"/>
                    </a:cubicBezTo>
                    <a:cubicBezTo>
                      <a:pt x="15380" y="14541"/>
                      <a:pt x="14867" y="18083"/>
                      <a:pt x="12397" y="20553"/>
                    </a:cubicBezTo>
                    <a:cubicBezTo>
                      <a:pt x="9927" y="23023"/>
                      <a:pt x="6525" y="23536"/>
                      <a:pt x="3402" y="22324"/>
                    </a:cubicBezTo>
                    <a:lnTo>
                      <a:pt x="0" y="23909"/>
                    </a:lnTo>
                    <a:cubicBezTo>
                      <a:pt x="4894" y="27264"/>
                      <a:pt x="10812" y="26425"/>
                      <a:pt x="14494" y="22697"/>
                    </a:cubicBezTo>
                    <a:cubicBezTo>
                      <a:pt x="17430" y="19761"/>
                      <a:pt x="18363" y="15753"/>
                      <a:pt x="17477" y="12117"/>
                    </a:cubicBezTo>
                    <a:lnTo>
                      <a:pt x="17477" y="12117"/>
                    </a:lnTo>
                    <a:cubicBezTo>
                      <a:pt x="16265" y="6804"/>
                      <a:pt x="17803" y="4707"/>
                      <a:pt x="20926" y="326"/>
                    </a:cubicBezTo>
                    <a:cubicBezTo>
                      <a:pt x="21019" y="233"/>
                      <a:pt x="21066" y="140"/>
                      <a:pt x="21159" y="0"/>
                    </a:cubicBezTo>
                    <a:lnTo>
                      <a:pt x="17011" y="4148"/>
                    </a:lnTo>
                    <a:lnTo>
                      <a:pt x="17011" y="4148"/>
                    </a:lnTo>
                    <a:cubicBezTo>
                      <a:pt x="17011" y="4148"/>
                      <a:pt x="2657" y="18549"/>
                      <a:pt x="2657" y="18549"/>
                    </a:cubicBezTo>
                  </a:path>
                </a:pathLst>
              </a:custGeom>
              <a:solidFill>
                <a:srgbClr val="000000"/>
              </a:solidFill>
              <a:ln w="46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75" name="Frihandsfigur: Form 74">
                <a:extLst>
                  <a:ext uri="{FF2B5EF4-FFF2-40B4-BE49-F238E27FC236}">
                    <a16:creationId xmlns:a16="http://schemas.microsoft.com/office/drawing/2014/main" id="{837FDB9E-D065-7D40-CA76-B266AE04C6A2}"/>
                  </a:ext>
                </a:extLst>
              </p:cNvPr>
              <p:cNvSpPr/>
              <p:nvPr/>
            </p:nvSpPr>
            <p:spPr>
              <a:xfrm>
                <a:off x="7312922" y="5067942"/>
                <a:ext cx="301243" cy="349032"/>
              </a:xfrm>
              <a:custGeom>
                <a:avLst/>
                <a:gdLst>
                  <a:gd name="csX0" fmla="*/ 9554 w 22044"/>
                  <a:gd name="csY0" fmla="*/ 16966 h 25541"/>
                  <a:gd name="csX1" fmla="*/ 9647 w 22044"/>
                  <a:gd name="csY1" fmla="*/ 5455 h 25541"/>
                  <a:gd name="csX2" fmla="*/ 18642 w 22044"/>
                  <a:gd name="csY2" fmla="*/ 3684 h 25541"/>
                  <a:gd name="csX3" fmla="*/ 22044 w 22044"/>
                  <a:gd name="csY3" fmla="*/ 2099 h 25541"/>
                  <a:gd name="csX4" fmla="*/ 19761 w 22044"/>
                  <a:gd name="csY4" fmla="*/ 841 h 25541"/>
                  <a:gd name="csX5" fmla="*/ 7503 w 22044"/>
                  <a:gd name="csY5" fmla="*/ 3311 h 25541"/>
                  <a:gd name="csX6" fmla="*/ 5033 w 22044"/>
                  <a:gd name="csY6" fmla="*/ 15568 h 25541"/>
                  <a:gd name="csX7" fmla="*/ 2097 w 22044"/>
                  <a:gd name="csY7" fmla="*/ 23118 h 25541"/>
                  <a:gd name="csX8" fmla="*/ 0 w 22044"/>
                  <a:gd name="csY8" fmla="*/ 25542 h 25541"/>
                  <a:gd name="csX9" fmla="*/ 9554 w 22044"/>
                  <a:gd name="csY9" fmla="*/ 16966 h 255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2044" h="25541">
                    <a:moveTo>
                      <a:pt x="9554" y="16966"/>
                    </a:moveTo>
                    <a:cubicBezTo>
                      <a:pt x="6059" y="13611"/>
                      <a:pt x="6665" y="8437"/>
                      <a:pt x="9647" y="5455"/>
                    </a:cubicBezTo>
                    <a:cubicBezTo>
                      <a:pt x="11838" y="3264"/>
                      <a:pt x="15473" y="2332"/>
                      <a:pt x="18642" y="3684"/>
                    </a:cubicBezTo>
                    <a:lnTo>
                      <a:pt x="22044" y="2099"/>
                    </a:lnTo>
                    <a:cubicBezTo>
                      <a:pt x="21439" y="1680"/>
                      <a:pt x="20646" y="1167"/>
                      <a:pt x="19761" y="841"/>
                    </a:cubicBezTo>
                    <a:cubicBezTo>
                      <a:pt x="15706" y="-837"/>
                      <a:pt x="10812" y="2"/>
                      <a:pt x="7503" y="3311"/>
                    </a:cubicBezTo>
                    <a:cubicBezTo>
                      <a:pt x="4334" y="6480"/>
                      <a:pt x="3309" y="11374"/>
                      <a:pt x="5033" y="15568"/>
                    </a:cubicBezTo>
                    <a:cubicBezTo>
                      <a:pt x="6338" y="18691"/>
                      <a:pt x="4194" y="20881"/>
                      <a:pt x="2097" y="23118"/>
                    </a:cubicBezTo>
                    <a:cubicBezTo>
                      <a:pt x="1352" y="23910"/>
                      <a:pt x="606" y="24703"/>
                      <a:pt x="0" y="25542"/>
                    </a:cubicBezTo>
                    <a:lnTo>
                      <a:pt x="9554" y="16966"/>
                    </a:lnTo>
                  </a:path>
                </a:pathLst>
              </a:custGeom>
              <a:solidFill>
                <a:srgbClr val="000000"/>
              </a:solidFill>
              <a:ln w="46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</p:grpSp>
      </p:grpSp>
      <p:sp>
        <p:nvSpPr>
          <p:cNvPr id="86" name="textruta 85">
            <a:extLst>
              <a:ext uri="{FF2B5EF4-FFF2-40B4-BE49-F238E27FC236}">
                <a16:creationId xmlns:a16="http://schemas.microsoft.com/office/drawing/2014/main" id="{8DF4F62F-FCB4-09A3-FC16-F0C795742813}"/>
              </a:ext>
            </a:extLst>
          </p:cNvPr>
          <p:cNvSpPr txBox="1"/>
          <p:nvPr/>
        </p:nvSpPr>
        <p:spPr>
          <a:xfrm>
            <a:off x="9335834" y="1796963"/>
            <a:ext cx="261423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b="1">
                <a:solidFill>
                  <a:schemeClr val="tx2"/>
                </a:solidFill>
              </a:rPr>
              <a:t>2027</a:t>
            </a:r>
            <a:endParaRPr lang="sv-SE" sz="1100" b="1">
              <a:solidFill>
                <a:schemeClr val="tx2"/>
              </a:solidFill>
            </a:endParaRPr>
          </a:p>
          <a:p>
            <a:pPr algn="ctr"/>
            <a:r>
              <a:rPr lang="sv-SE" sz="1400">
                <a:solidFill>
                  <a:schemeClr val="tx2"/>
                </a:solidFill>
              </a:rPr>
              <a:t>AI fortsätter att utvecklas och bli en självklar del av våra arbetsflöden och vardag</a:t>
            </a:r>
            <a:r>
              <a:rPr lang="sv-SE" sz="1400"/>
              <a:t>.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1F13C50F-E123-5501-C46A-B674980B0E0C}"/>
              </a:ext>
            </a:extLst>
          </p:cNvPr>
          <p:cNvGrpSpPr/>
          <p:nvPr/>
        </p:nvGrpSpPr>
        <p:grpSpPr>
          <a:xfrm>
            <a:off x="5508392" y="3048736"/>
            <a:ext cx="1443581" cy="319758"/>
            <a:chOff x="4066029" y="2359509"/>
            <a:chExt cx="1443581" cy="319758"/>
          </a:xfrm>
        </p:grpSpPr>
        <p:sp>
          <p:nvSpPr>
            <p:cNvPr id="11" name="Rektangel: rundade hörn 10">
              <a:extLst>
                <a:ext uri="{FF2B5EF4-FFF2-40B4-BE49-F238E27FC236}">
                  <a16:creationId xmlns:a16="http://schemas.microsoft.com/office/drawing/2014/main" id="{0F3992FD-A8B6-1B42-AE40-F6ED4040A1F4}"/>
                </a:ext>
              </a:extLst>
            </p:cNvPr>
            <p:cNvSpPr/>
            <p:nvPr/>
          </p:nvSpPr>
          <p:spPr>
            <a:xfrm>
              <a:off x="4066029" y="2359509"/>
              <a:ext cx="1443581" cy="31975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0" name="Grupp 9">
              <a:extLst>
                <a:ext uri="{FF2B5EF4-FFF2-40B4-BE49-F238E27FC236}">
                  <a16:creationId xmlns:a16="http://schemas.microsoft.com/office/drawing/2014/main" id="{8F70CD28-63EF-A2F4-1F47-5B66EB83875D}"/>
                </a:ext>
              </a:extLst>
            </p:cNvPr>
            <p:cNvGrpSpPr/>
            <p:nvPr/>
          </p:nvGrpSpPr>
          <p:grpSpPr>
            <a:xfrm>
              <a:off x="4117351" y="2389605"/>
              <a:ext cx="1340937" cy="259567"/>
              <a:chOff x="4847462" y="2842022"/>
              <a:chExt cx="1437505" cy="278260"/>
            </a:xfrm>
          </p:grpSpPr>
          <p:pic>
            <p:nvPicPr>
              <p:cNvPr id="6" name="Bildobjekt 5">
                <a:extLst>
                  <a:ext uri="{FF2B5EF4-FFF2-40B4-BE49-F238E27FC236}">
                    <a16:creationId xmlns:a16="http://schemas.microsoft.com/office/drawing/2014/main" id="{5AD30CC8-C302-1384-DB0F-5B969A88D9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47462" y="2842022"/>
                <a:ext cx="288963" cy="278260"/>
              </a:xfrm>
              <a:prstGeom prst="rect">
                <a:avLst/>
              </a:prstGeom>
            </p:spPr>
          </p:pic>
          <p:pic>
            <p:nvPicPr>
              <p:cNvPr id="9" name="Bildobjekt 8">
                <a:extLst>
                  <a:ext uri="{FF2B5EF4-FFF2-40B4-BE49-F238E27FC236}">
                    <a16:creationId xmlns:a16="http://schemas.microsoft.com/office/drawing/2014/main" id="{DA91DEF6-63B0-923F-1D4C-2EBF569930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71" t="39811" r="11924" b="19249"/>
              <a:stretch>
                <a:fillRect/>
              </a:stretch>
            </p:blipFill>
            <p:spPr>
              <a:xfrm>
                <a:off x="5110461" y="2842552"/>
                <a:ext cx="1174506" cy="277200"/>
              </a:xfrm>
              <a:prstGeom prst="rect">
                <a:avLst/>
              </a:prstGeom>
            </p:spPr>
          </p:pic>
        </p:grpSp>
      </p:grpSp>
      <p:grpSp>
        <p:nvGrpSpPr>
          <p:cNvPr id="14" name="Grupp 13">
            <a:extLst>
              <a:ext uri="{FF2B5EF4-FFF2-40B4-BE49-F238E27FC236}">
                <a16:creationId xmlns:a16="http://schemas.microsoft.com/office/drawing/2014/main" id="{EFD28828-5FDB-1DAC-4DBF-1847C8BF6E5C}"/>
              </a:ext>
            </a:extLst>
          </p:cNvPr>
          <p:cNvGrpSpPr/>
          <p:nvPr/>
        </p:nvGrpSpPr>
        <p:grpSpPr>
          <a:xfrm>
            <a:off x="3486787" y="5237104"/>
            <a:ext cx="1987290" cy="440191"/>
            <a:chOff x="4066029" y="2359509"/>
            <a:chExt cx="1443581" cy="319758"/>
          </a:xfrm>
        </p:grpSpPr>
        <p:sp>
          <p:nvSpPr>
            <p:cNvPr id="15" name="Rektangel: rundade hörn 14">
              <a:extLst>
                <a:ext uri="{FF2B5EF4-FFF2-40B4-BE49-F238E27FC236}">
                  <a16:creationId xmlns:a16="http://schemas.microsoft.com/office/drawing/2014/main" id="{3B015C12-F73F-18AC-9A9F-DA51C4AEE1BD}"/>
                </a:ext>
              </a:extLst>
            </p:cNvPr>
            <p:cNvSpPr/>
            <p:nvPr/>
          </p:nvSpPr>
          <p:spPr>
            <a:xfrm>
              <a:off x="4066029" y="2359509"/>
              <a:ext cx="1443581" cy="31975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62269D87-6491-1A7B-8C8F-498F51B39498}"/>
                </a:ext>
              </a:extLst>
            </p:cNvPr>
            <p:cNvGrpSpPr/>
            <p:nvPr/>
          </p:nvGrpSpPr>
          <p:grpSpPr>
            <a:xfrm>
              <a:off x="4117351" y="2389605"/>
              <a:ext cx="1340937" cy="259567"/>
              <a:chOff x="4847462" y="2842022"/>
              <a:chExt cx="1437505" cy="278260"/>
            </a:xfrm>
          </p:grpSpPr>
          <p:pic>
            <p:nvPicPr>
              <p:cNvPr id="18" name="Bildobjekt 17">
                <a:extLst>
                  <a:ext uri="{FF2B5EF4-FFF2-40B4-BE49-F238E27FC236}">
                    <a16:creationId xmlns:a16="http://schemas.microsoft.com/office/drawing/2014/main" id="{71D656A3-053E-8D3F-3F52-F33ACE39FF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47462" y="2842022"/>
                <a:ext cx="288963" cy="278260"/>
              </a:xfrm>
              <a:prstGeom prst="rect">
                <a:avLst/>
              </a:prstGeom>
            </p:spPr>
          </p:pic>
          <p:pic>
            <p:nvPicPr>
              <p:cNvPr id="19" name="Bildobjekt 18">
                <a:extLst>
                  <a:ext uri="{FF2B5EF4-FFF2-40B4-BE49-F238E27FC236}">
                    <a16:creationId xmlns:a16="http://schemas.microsoft.com/office/drawing/2014/main" id="{EEF1F7F4-0465-8BF3-F393-D2F0FFC569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71" t="39811" r="11924" b="19249"/>
              <a:stretch>
                <a:fillRect/>
              </a:stretch>
            </p:blipFill>
            <p:spPr>
              <a:xfrm>
                <a:off x="5110461" y="2842552"/>
                <a:ext cx="1174506" cy="277200"/>
              </a:xfrm>
              <a:prstGeom prst="rect">
                <a:avLst/>
              </a:prstGeom>
            </p:spPr>
          </p:pic>
        </p:grpSp>
      </p:grpSp>
      <p:pic>
        <p:nvPicPr>
          <p:cNvPr id="20" name="Picture 10" descr="Google launches AI mode in Korean, enhancing interactive search  capabilities - CHOSUNBIZ">
            <a:extLst>
              <a:ext uri="{FF2B5EF4-FFF2-40B4-BE49-F238E27FC236}">
                <a16:creationId xmlns:a16="http://schemas.microsoft.com/office/drawing/2014/main" id="{56A9E475-2CBB-9B73-E578-7C91ED9CE9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7" t="14423" r="5345" b="13163"/>
          <a:stretch>
            <a:fillRect/>
          </a:stretch>
        </p:blipFill>
        <p:spPr bwMode="auto">
          <a:xfrm>
            <a:off x="10287170" y="5234102"/>
            <a:ext cx="650661" cy="293155"/>
          </a:xfrm>
          <a:prstGeom prst="roundRect">
            <a:avLst>
              <a:gd name="adj" fmla="val 50000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upp 20">
            <a:extLst>
              <a:ext uri="{FF2B5EF4-FFF2-40B4-BE49-F238E27FC236}">
                <a16:creationId xmlns:a16="http://schemas.microsoft.com/office/drawing/2014/main" id="{72473189-1C53-16AD-4853-DD37D561AEB7}"/>
              </a:ext>
            </a:extLst>
          </p:cNvPr>
          <p:cNvGrpSpPr/>
          <p:nvPr/>
        </p:nvGrpSpPr>
        <p:grpSpPr>
          <a:xfrm>
            <a:off x="10296755" y="4936937"/>
            <a:ext cx="1260123" cy="279121"/>
            <a:chOff x="4066029" y="2359509"/>
            <a:chExt cx="1443581" cy="319758"/>
          </a:xfrm>
        </p:grpSpPr>
        <p:sp>
          <p:nvSpPr>
            <p:cNvPr id="22" name="Rektangel: rundade hörn 21">
              <a:extLst>
                <a:ext uri="{FF2B5EF4-FFF2-40B4-BE49-F238E27FC236}">
                  <a16:creationId xmlns:a16="http://schemas.microsoft.com/office/drawing/2014/main" id="{0940FDCB-E3DA-17DE-9DCC-F36431AC00F1}"/>
                </a:ext>
              </a:extLst>
            </p:cNvPr>
            <p:cNvSpPr/>
            <p:nvPr/>
          </p:nvSpPr>
          <p:spPr>
            <a:xfrm>
              <a:off x="4066029" y="2359509"/>
              <a:ext cx="1443581" cy="31975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4" name="Grupp 23">
              <a:extLst>
                <a:ext uri="{FF2B5EF4-FFF2-40B4-BE49-F238E27FC236}">
                  <a16:creationId xmlns:a16="http://schemas.microsoft.com/office/drawing/2014/main" id="{ED7BD15E-2819-10F1-1AE7-8B762E6C7A6F}"/>
                </a:ext>
              </a:extLst>
            </p:cNvPr>
            <p:cNvGrpSpPr/>
            <p:nvPr/>
          </p:nvGrpSpPr>
          <p:grpSpPr>
            <a:xfrm>
              <a:off x="4117351" y="2389605"/>
              <a:ext cx="1340937" cy="259567"/>
              <a:chOff x="4847462" y="2842022"/>
              <a:chExt cx="1437505" cy="278260"/>
            </a:xfrm>
          </p:grpSpPr>
          <p:pic>
            <p:nvPicPr>
              <p:cNvPr id="26" name="Bildobjekt 25">
                <a:extLst>
                  <a:ext uri="{FF2B5EF4-FFF2-40B4-BE49-F238E27FC236}">
                    <a16:creationId xmlns:a16="http://schemas.microsoft.com/office/drawing/2014/main" id="{8F48AB06-9256-DD49-AC6F-627D71C819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47462" y="2842022"/>
                <a:ext cx="288963" cy="278260"/>
              </a:xfrm>
              <a:prstGeom prst="rect">
                <a:avLst/>
              </a:prstGeom>
            </p:spPr>
          </p:pic>
          <p:pic>
            <p:nvPicPr>
              <p:cNvPr id="28" name="Bildobjekt 27">
                <a:extLst>
                  <a:ext uri="{FF2B5EF4-FFF2-40B4-BE49-F238E27FC236}">
                    <a16:creationId xmlns:a16="http://schemas.microsoft.com/office/drawing/2014/main" id="{5DCC37EE-1C35-E0A2-6218-5123FE8716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71" t="39811" r="11924" b="19249"/>
              <a:stretch>
                <a:fillRect/>
              </a:stretch>
            </p:blipFill>
            <p:spPr>
              <a:xfrm>
                <a:off x="5110461" y="2842552"/>
                <a:ext cx="1174506" cy="277200"/>
              </a:xfrm>
              <a:prstGeom prst="rect">
                <a:avLst/>
              </a:prstGeom>
            </p:spPr>
          </p:pic>
        </p:grpSp>
      </p:grpSp>
      <p:grpSp>
        <p:nvGrpSpPr>
          <p:cNvPr id="68" name="Grupp 67">
            <a:extLst>
              <a:ext uri="{FF2B5EF4-FFF2-40B4-BE49-F238E27FC236}">
                <a16:creationId xmlns:a16="http://schemas.microsoft.com/office/drawing/2014/main" id="{EBC54363-1B64-F1AF-523F-71624F28F5C8}"/>
              </a:ext>
            </a:extLst>
          </p:cNvPr>
          <p:cNvGrpSpPr/>
          <p:nvPr/>
        </p:nvGrpSpPr>
        <p:grpSpPr>
          <a:xfrm>
            <a:off x="11074667" y="2992780"/>
            <a:ext cx="548185" cy="550280"/>
            <a:chOff x="12678660" y="3591364"/>
            <a:chExt cx="548185" cy="550280"/>
          </a:xfrm>
        </p:grpSpPr>
        <p:sp>
          <p:nvSpPr>
            <p:cNvPr id="41" name="Frihandsfigur: Form 40">
              <a:extLst>
                <a:ext uri="{FF2B5EF4-FFF2-40B4-BE49-F238E27FC236}">
                  <a16:creationId xmlns:a16="http://schemas.microsoft.com/office/drawing/2014/main" id="{5EA5C52E-E2A9-4967-4791-F29C89907F53}"/>
                </a:ext>
              </a:extLst>
            </p:cNvPr>
            <p:cNvSpPr/>
            <p:nvPr/>
          </p:nvSpPr>
          <p:spPr>
            <a:xfrm>
              <a:off x="12678660" y="3591364"/>
              <a:ext cx="205759" cy="205760"/>
            </a:xfrm>
            <a:custGeom>
              <a:avLst/>
              <a:gdLst>
                <a:gd name="csX0" fmla="*/ 72500 w 145118"/>
                <a:gd name="csY0" fmla="*/ 0 h 145119"/>
                <a:gd name="csX1" fmla="*/ 99533 w 145118"/>
                <a:gd name="csY1" fmla="*/ 45556 h 145119"/>
                <a:gd name="csX2" fmla="*/ 145118 w 145118"/>
                <a:gd name="csY2" fmla="*/ 72589 h 145119"/>
                <a:gd name="csX3" fmla="*/ 99533 w 145118"/>
                <a:gd name="csY3" fmla="*/ 99564 h 145119"/>
                <a:gd name="csX4" fmla="*/ 72500 w 145118"/>
                <a:gd name="csY4" fmla="*/ 145119 h 145119"/>
                <a:gd name="csX5" fmla="*/ 45556 w 145118"/>
                <a:gd name="csY5" fmla="*/ 99564 h 145119"/>
                <a:gd name="csX6" fmla="*/ 0 w 145118"/>
                <a:gd name="csY6" fmla="*/ 72589 h 145119"/>
                <a:gd name="csX7" fmla="*/ 45556 w 145118"/>
                <a:gd name="csY7" fmla="*/ 45556 h 145119"/>
                <a:gd name="csX8" fmla="*/ 72500 w 145118"/>
                <a:gd name="csY8" fmla="*/ 0 h 1451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45118" h="145119">
                  <a:moveTo>
                    <a:pt x="72500" y="0"/>
                  </a:moveTo>
                  <a:cubicBezTo>
                    <a:pt x="79067" y="15549"/>
                    <a:pt x="87431" y="33453"/>
                    <a:pt x="99533" y="45556"/>
                  </a:cubicBezTo>
                  <a:cubicBezTo>
                    <a:pt x="111637" y="57688"/>
                    <a:pt x="129541" y="66052"/>
                    <a:pt x="145118" y="72589"/>
                  </a:cubicBezTo>
                  <a:cubicBezTo>
                    <a:pt x="129570" y="79156"/>
                    <a:pt x="111636" y="87460"/>
                    <a:pt x="99533" y="99564"/>
                  </a:cubicBezTo>
                  <a:cubicBezTo>
                    <a:pt x="87430" y="111696"/>
                    <a:pt x="79067" y="129571"/>
                    <a:pt x="72500" y="145119"/>
                  </a:cubicBezTo>
                  <a:cubicBezTo>
                    <a:pt x="65963" y="129571"/>
                    <a:pt x="57659" y="111667"/>
                    <a:pt x="45556" y="99564"/>
                  </a:cubicBezTo>
                  <a:cubicBezTo>
                    <a:pt x="33452" y="87460"/>
                    <a:pt x="15548" y="79156"/>
                    <a:pt x="0" y="72589"/>
                  </a:cubicBezTo>
                  <a:cubicBezTo>
                    <a:pt x="15548" y="66052"/>
                    <a:pt x="33423" y="57688"/>
                    <a:pt x="45556" y="45556"/>
                  </a:cubicBezTo>
                  <a:cubicBezTo>
                    <a:pt x="57659" y="33453"/>
                    <a:pt x="65963" y="15549"/>
                    <a:pt x="72500" y="0"/>
                  </a:cubicBezTo>
                  <a:close/>
                </a:path>
              </a:pathLst>
            </a:custGeom>
            <a:solidFill>
              <a:schemeClr val="accent3"/>
            </a:solidFill>
            <a:ln w="34925" cap="rnd">
              <a:solidFill>
                <a:schemeClr val="tx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sv-SE"/>
            </a:p>
          </p:txBody>
        </p:sp>
        <p:sp>
          <p:nvSpPr>
            <p:cNvPr id="36" name="Frihandsfigur: Form 35">
              <a:extLst>
                <a:ext uri="{FF2B5EF4-FFF2-40B4-BE49-F238E27FC236}">
                  <a16:creationId xmlns:a16="http://schemas.microsoft.com/office/drawing/2014/main" id="{9508FEB9-1774-F203-9344-E40CB23545EF}"/>
                </a:ext>
              </a:extLst>
            </p:cNvPr>
            <p:cNvSpPr/>
            <p:nvPr/>
          </p:nvSpPr>
          <p:spPr>
            <a:xfrm>
              <a:off x="12891079" y="3678258"/>
              <a:ext cx="335766" cy="335834"/>
            </a:xfrm>
            <a:custGeom>
              <a:avLst/>
              <a:gdLst>
                <a:gd name="csX0" fmla="*/ 152835 w 305641"/>
                <a:gd name="csY0" fmla="*/ 0 h 305703"/>
                <a:gd name="csX1" fmla="*/ 156811 w 305641"/>
                <a:gd name="csY1" fmla="*/ 12603 h 305703"/>
                <a:gd name="csX2" fmla="*/ 203338 w 305641"/>
                <a:gd name="csY2" fmla="*/ 102275 h 305703"/>
                <a:gd name="csX3" fmla="*/ 292978 w 305641"/>
                <a:gd name="csY3" fmla="*/ 148802 h 305703"/>
                <a:gd name="csX4" fmla="*/ 305641 w 305641"/>
                <a:gd name="csY4" fmla="*/ 152807 h 305703"/>
                <a:gd name="csX5" fmla="*/ 292978 w 305641"/>
                <a:gd name="csY5" fmla="*/ 156812 h 305703"/>
                <a:gd name="csX6" fmla="*/ 203338 w 305641"/>
                <a:gd name="csY6" fmla="*/ 203398 h 305703"/>
                <a:gd name="csX7" fmla="*/ 156811 w 305641"/>
                <a:gd name="csY7" fmla="*/ 292982 h 305703"/>
                <a:gd name="csX8" fmla="*/ 152835 w 305641"/>
                <a:gd name="csY8" fmla="*/ 305703 h 305703"/>
                <a:gd name="csX9" fmla="*/ 148830 w 305641"/>
                <a:gd name="csY9" fmla="*/ 292982 h 305703"/>
                <a:gd name="csX10" fmla="*/ 102215 w 305641"/>
                <a:gd name="csY10" fmla="*/ 203398 h 305703"/>
                <a:gd name="csX11" fmla="*/ 12574 w 305641"/>
                <a:gd name="csY11" fmla="*/ 156782 h 305703"/>
                <a:gd name="csX12" fmla="*/ 0 w 305641"/>
                <a:gd name="csY12" fmla="*/ 152807 h 305703"/>
                <a:gd name="csX13" fmla="*/ 12574 w 305641"/>
                <a:gd name="csY13" fmla="*/ 148802 h 305703"/>
                <a:gd name="csX14" fmla="*/ 102215 w 305641"/>
                <a:gd name="csY14" fmla="*/ 102275 h 305703"/>
                <a:gd name="csX15" fmla="*/ 148830 w 305641"/>
                <a:gd name="csY15" fmla="*/ 12603 h 305703"/>
                <a:gd name="csX16" fmla="*/ 152835 w 305641"/>
                <a:gd name="csY16" fmla="*/ 0 h 3057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05641" h="305703">
                  <a:moveTo>
                    <a:pt x="152835" y="0"/>
                  </a:moveTo>
                  <a:cubicBezTo>
                    <a:pt x="154808" y="7038"/>
                    <a:pt x="154190" y="4564"/>
                    <a:pt x="156811" y="12603"/>
                  </a:cubicBezTo>
                  <a:cubicBezTo>
                    <a:pt x="167000" y="43906"/>
                    <a:pt x="181311" y="80243"/>
                    <a:pt x="203338" y="102275"/>
                  </a:cubicBezTo>
                  <a:cubicBezTo>
                    <a:pt x="225364" y="124306"/>
                    <a:pt x="261703" y="138584"/>
                    <a:pt x="292978" y="148802"/>
                  </a:cubicBezTo>
                  <a:cubicBezTo>
                    <a:pt x="301047" y="151423"/>
                    <a:pt x="298573" y="150834"/>
                    <a:pt x="305641" y="152807"/>
                  </a:cubicBezTo>
                  <a:cubicBezTo>
                    <a:pt x="298603" y="154780"/>
                    <a:pt x="301047" y="154191"/>
                    <a:pt x="292978" y="156812"/>
                  </a:cubicBezTo>
                  <a:cubicBezTo>
                    <a:pt x="261675" y="167031"/>
                    <a:pt x="225338" y="181371"/>
                    <a:pt x="203338" y="203398"/>
                  </a:cubicBezTo>
                  <a:cubicBezTo>
                    <a:pt x="181311" y="225424"/>
                    <a:pt x="167029" y="261675"/>
                    <a:pt x="156811" y="292982"/>
                  </a:cubicBezTo>
                  <a:cubicBezTo>
                    <a:pt x="154190" y="301051"/>
                    <a:pt x="154808" y="298665"/>
                    <a:pt x="152835" y="305703"/>
                  </a:cubicBezTo>
                  <a:cubicBezTo>
                    <a:pt x="150862" y="298665"/>
                    <a:pt x="151451" y="301051"/>
                    <a:pt x="148830" y="292982"/>
                  </a:cubicBezTo>
                  <a:cubicBezTo>
                    <a:pt x="138641" y="261679"/>
                    <a:pt x="124241" y="225430"/>
                    <a:pt x="102215" y="203398"/>
                  </a:cubicBezTo>
                  <a:cubicBezTo>
                    <a:pt x="80217" y="181371"/>
                    <a:pt x="43849" y="167000"/>
                    <a:pt x="12574" y="156782"/>
                  </a:cubicBezTo>
                  <a:cubicBezTo>
                    <a:pt x="4505" y="154161"/>
                    <a:pt x="7067" y="154780"/>
                    <a:pt x="0" y="152807"/>
                  </a:cubicBezTo>
                  <a:cubicBezTo>
                    <a:pt x="7067" y="150804"/>
                    <a:pt x="4505" y="151423"/>
                    <a:pt x="12574" y="148802"/>
                  </a:cubicBezTo>
                  <a:cubicBezTo>
                    <a:pt x="43848" y="138583"/>
                    <a:pt x="80215" y="124301"/>
                    <a:pt x="102215" y="102275"/>
                  </a:cubicBezTo>
                  <a:cubicBezTo>
                    <a:pt x="124241" y="80248"/>
                    <a:pt x="138612" y="43910"/>
                    <a:pt x="148830" y="12603"/>
                  </a:cubicBezTo>
                  <a:cubicBezTo>
                    <a:pt x="151451" y="4534"/>
                    <a:pt x="150862" y="7037"/>
                    <a:pt x="152835" y="0"/>
                  </a:cubicBezTo>
                  <a:close/>
                </a:path>
              </a:pathLst>
            </a:custGeom>
            <a:solidFill>
              <a:schemeClr val="accent3"/>
            </a:solidFill>
            <a:ln w="34925" cap="rnd">
              <a:solidFill>
                <a:schemeClr val="tx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sv-SE"/>
            </a:p>
          </p:txBody>
        </p:sp>
        <p:sp>
          <p:nvSpPr>
            <p:cNvPr id="34" name="Frihandsfigur: Form 33">
              <a:extLst>
                <a:ext uri="{FF2B5EF4-FFF2-40B4-BE49-F238E27FC236}">
                  <a16:creationId xmlns:a16="http://schemas.microsoft.com/office/drawing/2014/main" id="{548A863A-F19E-9737-7DF6-8E7F02CBA720}"/>
                </a:ext>
              </a:extLst>
            </p:cNvPr>
            <p:cNvSpPr/>
            <p:nvPr/>
          </p:nvSpPr>
          <p:spPr>
            <a:xfrm>
              <a:off x="12778432" y="3996659"/>
              <a:ext cx="145030" cy="144985"/>
            </a:xfrm>
            <a:custGeom>
              <a:avLst/>
              <a:gdLst>
                <a:gd name="csX0" fmla="*/ 72509 w 145030"/>
                <a:gd name="csY0" fmla="*/ 0 h 144985"/>
                <a:gd name="csX1" fmla="*/ 83945 w 145030"/>
                <a:gd name="csY1" fmla="*/ 24025 h 144985"/>
                <a:gd name="csX2" fmla="*/ 99563 w 145030"/>
                <a:gd name="csY2" fmla="*/ 45481 h 144985"/>
                <a:gd name="csX3" fmla="*/ 145030 w 145030"/>
                <a:gd name="csY3" fmla="*/ 72426 h 144985"/>
                <a:gd name="csX4" fmla="*/ 99563 w 145030"/>
                <a:gd name="csY4" fmla="*/ 99488 h 144985"/>
                <a:gd name="csX5" fmla="*/ 72501 w 145030"/>
                <a:gd name="csY5" fmla="*/ 144985 h 144985"/>
                <a:gd name="csX6" fmla="*/ 45556 w 145030"/>
                <a:gd name="csY6" fmla="*/ 99459 h 144985"/>
                <a:gd name="csX7" fmla="*/ 0 w 145030"/>
                <a:gd name="csY7" fmla="*/ 72397 h 144985"/>
                <a:gd name="csX8" fmla="*/ 45585 w 145030"/>
                <a:gd name="csY8" fmla="*/ 45452 h 144985"/>
                <a:gd name="csX9" fmla="*/ 61122 w 145030"/>
                <a:gd name="csY9" fmla="*/ 24006 h 144985"/>
                <a:gd name="csX10" fmla="*/ 72509 w 145030"/>
                <a:gd name="csY10" fmla="*/ 0 h 1449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45030" h="144985">
                  <a:moveTo>
                    <a:pt x="72509" y="0"/>
                  </a:moveTo>
                  <a:lnTo>
                    <a:pt x="83945" y="24025"/>
                  </a:lnTo>
                  <a:cubicBezTo>
                    <a:pt x="88380" y="31943"/>
                    <a:pt x="93512" y="39430"/>
                    <a:pt x="99563" y="45481"/>
                  </a:cubicBezTo>
                  <a:cubicBezTo>
                    <a:pt x="111637" y="57555"/>
                    <a:pt x="129482" y="65859"/>
                    <a:pt x="145030" y="72426"/>
                  </a:cubicBezTo>
                  <a:cubicBezTo>
                    <a:pt x="129482" y="78963"/>
                    <a:pt x="111667" y="87385"/>
                    <a:pt x="99563" y="99488"/>
                  </a:cubicBezTo>
                  <a:cubicBezTo>
                    <a:pt x="87489" y="111562"/>
                    <a:pt x="79067" y="129437"/>
                    <a:pt x="72501" y="144985"/>
                  </a:cubicBezTo>
                  <a:cubicBezTo>
                    <a:pt x="65934" y="129407"/>
                    <a:pt x="57629" y="111533"/>
                    <a:pt x="45556" y="99459"/>
                  </a:cubicBezTo>
                  <a:cubicBezTo>
                    <a:pt x="33482" y="87356"/>
                    <a:pt x="15520" y="78934"/>
                    <a:pt x="0" y="72397"/>
                  </a:cubicBezTo>
                  <a:cubicBezTo>
                    <a:pt x="15548" y="65859"/>
                    <a:pt x="33482" y="57525"/>
                    <a:pt x="45585" y="45452"/>
                  </a:cubicBezTo>
                  <a:cubicBezTo>
                    <a:pt x="51622" y="39415"/>
                    <a:pt x="56716" y="31928"/>
                    <a:pt x="61122" y="24006"/>
                  </a:cubicBezTo>
                  <a:lnTo>
                    <a:pt x="72509" y="0"/>
                  </a:lnTo>
                  <a:close/>
                </a:path>
              </a:pathLst>
            </a:custGeom>
            <a:solidFill>
              <a:schemeClr val="accent3"/>
            </a:solidFill>
            <a:ln w="34925" cap="rnd">
              <a:solidFill>
                <a:schemeClr val="tx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15693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animBg="1"/>
      <p:bldP spid="23" grpId="0"/>
      <p:bldP spid="25" grpId="0"/>
      <p:bldP spid="27" grpId="0"/>
      <p:bldP spid="31" grpId="0" animBg="1"/>
      <p:bldP spid="32" grpId="0" animBg="1"/>
      <p:bldP spid="33" grpId="0" animBg="1"/>
      <p:bldP spid="8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7FD321-930C-9CFF-27B9-38BFA4BAD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1" y="89933"/>
            <a:ext cx="10944900" cy="1325033"/>
          </a:xfrm>
        </p:spPr>
        <p:txBody>
          <a:bodyPr/>
          <a:lstStyle/>
          <a:p>
            <a:r>
              <a:rPr lang="sv-SE" dirty="0"/>
              <a:t>66 procent av de unga använder Googles AI-översikter år 2026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6F13C1D-13E6-1348-44FD-A87EDB845AD6}"/>
              </a:ext>
            </a:extLst>
          </p:cNvPr>
          <p:cNvSpPr txBox="1"/>
          <p:nvPr/>
        </p:nvSpPr>
        <p:spPr>
          <a:xfrm>
            <a:off x="103568" y="6238055"/>
            <a:ext cx="7449758" cy="5078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marR="0" lvl="0" indent="0" defTabSz="41073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  <a:t>Bas: Internetanvändare 8 – 19 år</a:t>
            </a:r>
            <a:b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</a:b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  <a:t>Fråga: I sökresultatet på Google visas numera AI‑översikter, alltså ett AI‑genererat svar på din sökning. Brukar du ta del av/läsa dessa AI‑översikter? </a:t>
            </a:r>
          </a:p>
        </p:txBody>
      </p:sp>
      <p:graphicFrame>
        <p:nvGraphicFramePr>
          <p:cNvPr id="8" name="shpChart">
            <a:extLst>
              <a:ext uri="{FF2B5EF4-FFF2-40B4-BE49-F238E27FC236}">
                <a16:creationId xmlns:a16="http://schemas.microsoft.com/office/drawing/2014/main" id="{EC9658FF-2353-4A70-6987-EB8B1198D1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8063234"/>
              </p:ext>
            </p:extLst>
          </p:nvPr>
        </p:nvGraphicFramePr>
        <p:xfrm>
          <a:off x="1955831" y="1343025"/>
          <a:ext cx="6565838" cy="4746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ruta 9">
            <a:extLst>
              <a:ext uri="{FF2B5EF4-FFF2-40B4-BE49-F238E27FC236}">
                <a16:creationId xmlns:a16="http://schemas.microsoft.com/office/drawing/2014/main" id="{126F125D-378B-5F1E-313F-909C5DC6A15A}"/>
              </a:ext>
            </a:extLst>
          </p:cNvPr>
          <p:cNvSpPr txBox="1"/>
          <p:nvPr/>
        </p:nvSpPr>
        <p:spPr>
          <a:xfrm>
            <a:off x="828000" y="1831724"/>
            <a:ext cx="18961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2000" b="1" kern="0">
                <a:solidFill>
                  <a:schemeClr val="bg2"/>
                </a:solidFill>
                <a:ea typeface="Roboto Mono"/>
                <a:cs typeface="Arial"/>
              </a:rPr>
              <a:t>Brukar du läsa AI-översikter?</a:t>
            </a:r>
            <a:endParaRPr lang="sv-SE" sz="4800" b="1">
              <a:solidFill>
                <a:schemeClr val="bg2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2B811634-5B0A-FC22-30D2-7C5F4A1998C9}"/>
              </a:ext>
            </a:extLst>
          </p:cNvPr>
          <p:cNvSpPr txBox="1"/>
          <p:nvPr/>
        </p:nvSpPr>
        <p:spPr>
          <a:xfrm>
            <a:off x="6300450" y="1419729"/>
            <a:ext cx="2495568" cy="369332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2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Nej, men har sett dem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CFF28C71-C5E5-DEF9-D104-9DD2DE162279}"/>
              </a:ext>
            </a:extLst>
          </p:cNvPr>
          <p:cNvSpPr txBox="1"/>
          <p:nvPr/>
        </p:nvSpPr>
        <p:spPr>
          <a:xfrm>
            <a:off x="2055809" y="3518148"/>
            <a:ext cx="2149444" cy="369332"/>
          </a:xfrm>
          <a:prstGeom prst="rect">
            <a:avLst/>
          </a:prstGeom>
          <a:solidFill>
            <a:schemeClr val="accent5"/>
          </a:solidFill>
          <a:ln w="25400">
            <a:solidFill>
              <a:schemeClr val="tx2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sv-SE" b="1" dirty="0">
                <a:solidFill>
                  <a:schemeClr val="tx2"/>
                </a:solidFill>
              </a:rPr>
              <a:t>Ja, använder dem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44CC0646-00A2-019A-B6F2-D80061B3545B}"/>
              </a:ext>
            </a:extLst>
          </p:cNvPr>
          <p:cNvSpPr txBox="1"/>
          <p:nvPr/>
        </p:nvSpPr>
        <p:spPr>
          <a:xfrm>
            <a:off x="6962739" y="2200053"/>
            <a:ext cx="3556041" cy="369332"/>
          </a:xfrm>
          <a:prstGeom prst="rect">
            <a:avLst/>
          </a:prstGeom>
          <a:solidFill>
            <a:schemeClr val="accent6"/>
          </a:solidFill>
          <a:ln w="25400">
            <a:solidFill>
              <a:schemeClr val="tx2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sv-SE" b="1" dirty="0">
                <a:solidFill>
                  <a:schemeClr val="tx2"/>
                </a:solidFill>
              </a:rPr>
              <a:t>Har inte sett någon AI-översikt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E63A6980-F3DF-4D14-8754-64042FFDF7D2}"/>
              </a:ext>
            </a:extLst>
          </p:cNvPr>
          <p:cNvSpPr txBox="1"/>
          <p:nvPr/>
        </p:nvSpPr>
        <p:spPr>
          <a:xfrm>
            <a:off x="7580783" y="3122224"/>
            <a:ext cx="1984416" cy="307777"/>
          </a:xfrm>
          <a:prstGeom prst="rect">
            <a:avLst/>
          </a:prstGeom>
          <a:solidFill>
            <a:srgbClr val="BBC9D8"/>
          </a:solidFill>
          <a:ln w="25400">
            <a:solidFill>
              <a:schemeClr val="tx2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sv-SE" sz="1400" b="1" dirty="0">
                <a:solidFill>
                  <a:schemeClr val="tx2"/>
                </a:solidFill>
              </a:rPr>
              <a:t>Använder inte Google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B1649A24-8902-BDA5-D784-ADEAA5612148}"/>
              </a:ext>
            </a:extLst>
          </p:cNvPr>
          <p:cNvSpPr txBox="1"/>
          <p:nvPr/>
        </p:nvSpPr>
        <p:spPr>
          <a:xfrm>
            <a:off x="7445335" y="4016988"/>
            <a:ext cx="1514515" cy="307777"/>
          </a:xfrm>
          <a:prstGeom prst="rect">
            <a:avLst/>
          </a:prstGeom>
          <a:solidFill>
            <a:srgbClr val="E4E9F0"/>
          </a:solidFill>
          <a:ln w="25400">
            <a:solidFill>
              <a:schemeClr val="tx2"/>
            </a:solidFill>
            <a:prstDash val="sysDot"/>
          </a:ln>
        </p:spPr>
        <p:txBody>
          <a:bodyPr wrap="square">
            <a:spAutoFit/>
          </a:bodyPr>
          <a:lstStyle/>
          <a:p>
            <a:r>
              <a:rPr lang="sv-SE" sz="1400" b="1">
                <a:solidFill>
                  <a:schemeClr val="tx2"/>
                </a:solidFill>
              </a:rPr>
              <a:t>1% Vill ej uppge</a:t>
            </a:r>
          </a:p>
        </p:txBody>
      </p:sp>
      <p:grpSp>
        <p:nvGrpSpPr>
          <p:cNvPr id="7" name="Grupp 6">
            <a:extLst>
              <a:ext uri="{FF2B5EF4-FFF2-40B4-BE49-F238E27FC236}">
                <a16:creationId xmlns:a16="http://schemas.microsoft.com/office/drawing/2014/main" id="{E7C93935-BB85-F395-35A0-18AFBCD7EA3D}"/>
              </a:ext>
            </a:extLst>
          </p:cNvPr>
          <p:cNvGrpSpPr/>
          <p:nvPr/>
        </p:nvGrpSpPr>
        <p:grpSpPr>
          <a:xfrm>
            <a:off x="4652419" y="3413833"/>
            <a:ext cx="1443581" cy="319758"/>
            <a:chOff x="4066029" y="2359509"/>
            <a:chExt cx="1443581" cy="319758"/>
          </a:xfrm>
        </p:grpSpPr>
        <p:sp>
          <p:nvSpPr>
            <p:cNvPr id="9" name="Rektangel: rundade hörn 8">
              <a:extLst>
                <a:ext uri="{FF2B5EF4-FFF2-40B4-BE49-F238E27FC236}">
                  <a16:creationId xmlns:a16="http://schemas.microsoft.com/office/drawing/2014/main" id="{A3176D8C-1368-BEFD-E32A-42068BF6E048}"/>
                </a:ext>
              </a:extLst>
            </p:cNvPr>
            <p:cNvSpPr/>
            <p:nvPr/>
          </p:nvSpPr>
          <p:spPr>
            <a:xfrm>
              <a:off x="4066029" y="2359509"/>
              <a:ext cx="1443581" cy="31975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1" name="Grupp 10">
              <a:extLst>
                <a:ext uri="{FF2B5EF4-FFF2-40B4-BE49-F238E27FC236}">
                  <a16:creationId xmlns:a16="http://schemas.microsoft.com/office/drawing/2014/main" id="{4A25F55A-09ED-A4D1-B0B0-F919EB2D8F1F}"/>
                </a:ext>
              </a:extLst>
            </p:cNvPr>
            <p:cNvGrpSpPr/>
            <p:nvPr/>
          </p:nvGrpSpPr>
          <p:grpSpPr>
            <a:xfrm>
              <a:off x="4117351" y="2389605"/>
              <a:ext cx="1340937" cy="259567"/>
              <a:chOff x="4847462" y="2842022"/>
              <a:chExt cx="1437505" cy="278260"/>
            </a:xfrm>
          </p:grpSpPr>
          <p:pic>
            <p:nvPicPr>
              <p:cNvPr id="17" name="Bildobjekt 16">
                <a:extLst>
                  <a:ext uri="{FF2B5EF4-FFF2-40B4-BE49-F238E27FC236}">
                    <a16:creationId xmlns:a16="http://schemas.microsoft.com/office/drawing/2014/main" id="{77F34D36-58C5-D83B-561F-0A83CE25F1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47462" y="2842022"/>
                <a:ext cx="288963" cy="278260"/>
              </a:xfrm>
              <a:prstGeom prst="rect">
                <a:avLst/>
              </a:prstGeom>
            </p:spPr>
          </p:pic>
          <p:pic>
            <p:nvPicPr>
              <p:cNvPr id="19" name="Bildobjekt 18">
                <a:extLst>
                  <a:ext uri="{FF2B5EF4-FFF2-40B4-BE49-F238E27FC236}">
                    <a16:creationId xmlns:a16="http://schemas.microsoft.com/office/drawing/2014/main" id="{CE917707-1AF1-028C-0039-01159C0691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71" t="39811" r="11924" b="19249"/>
              <a:stretch>
                <a:fillRect/>
              </a:stretch>
            </p:blipFill>
            <p:spPr>
              <a:xfrm>
                <a:off x="5110461" y="2842552"/>
                <a:ext cx="1174506" cy="2772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15736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EF73F-E4D6-FFDD-27AD-E0F59B743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6C0679-A2AB-A2E4-10FD-05D119127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200" dirty="0"/>
              <a:t>Sammantaget använder 78 procent </a:t>
            </a:r>
            <a:br>
              <a:rPr lang="sv-SE" sz="3200" dirty="0"/>
            </a:br>
            <a:r>
              <a:rPr lang="sv-SE" sz="3200" dirty="0"/>
              <a:t>AI-tjänster eller AI-översikter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6A50248-2D0F-9C39-7306-591DCC16988B}"/>
              </a:ext>
            </a:extLst>
          </p:cNvPr>
          <p:cNvSpPr txBox="1"/>
          <p:nvPr/>
        </p:nvSpPr>
        <p:spPr>
          <a:xfrm>
            <a:off x="103568" y="6238055"/>
            <a:ext cx="9007502" cy="5078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marR="0" lvl="0" indent="0" defTabSz="41073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900" kern="0" dirty="0">
                <a:solidFill>
                  <a:srgbClr val="8E9297"/>
                </a:solidFill>
                <a:latin typeface="Roboto Mono"/>
                <a:ea typeface="Roboto Mono"/>
                <a:cs typeface="Arial"/>
              </a:rPr>
              <a:t>Bas: Internetanvändare 8-19 år. </a:t>
            </a:r>
          </a:p>
          <a:p>
            <a:pPr marR="0" lvl="0" indent="0" defTabSz="41073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900" kern="0" dirty="0">
                <a:solidFill>
                  <a:srgbClr val="8E9297"/>
                </a:solidFill>
                <a:latin typeface="Roboto Mono"/>
                <a:ea typeface="Roboto Mono"/>
                <a:cs typeface="Arial"/>
              </a:rPr>
              <a:t>Fråga: Har du under de senaste 12 månaderna använt dig av några AI-tjänster som </a:t>
            </a:r>
            <a:r>
              <a:rPr lang="sv-SE" sz="900" kern="0" dirty="0" err="1">
                <a:solidFill>
                  <a:srgbClr val="8E9297"/>
                </a:solidFill>
                <a:latin typeface="Roboto Mono"/>
                <a:ea typeface="Roboto Mono"/>
                <a:cs typeface="Arial"/>
              </a:rPr>
              <a:t>ChatGPT</a:t>
            </a:r>
            <a:r>
              <a:rPr lang="sv-SE" sz="900" kern="0" dirty="0">
                <a:solidFill>
                  <a:srgbClr val="8E9297"/>
                </a:solidFill>
                <a:latin typeface="Roboto Mono"/>
                <a:ea typeface="Roboto Mono"/>
                <a:cs typeface="Arial"/>
              </a:rPr>
              <a:t>, </a:t>
            </a:r>
            <a:r>
              <a:rPr lang="sv-SE" sz="900" kern="0" dirty="0" err="1">
                <a:solidFill>
                  <a:srgbClr val="8E9297"/>
                </a:solidFill>
                <a:latin typeface="Roboto Mono"/>
                <a:ea typeface="Roboto Mono"/>
                <a:cs typeface="Arial"/>
              </a:rPr>
              <a:t>Copilot</a:t>
            </a:r>
            <a:r>
              <a:rPr lang="sv-SE" sz="900" kern="0" dirty="0">
                <a:solidFill>
                  <a:srgbClr val="8E9297"/>
                </a:solidFill>
                <a:latin typeface="Roboto Mono"/>
                <a:ea typeface="Roboto Mono"/>
                <a:cs typeface="Arial"/>
              </a:rPr>
              <a:t> etc.? Fråga: I sökresultatet på Google visas numera AI‑översikter, alltså ett AI‑genererat svar på din sökning. Brukar du ta del av/läsa dessa AI‑översikter? 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A94D2C3B-5C34-F1DA-9737-3EA4C35106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8193221"/>
              </p:ext>
            </p:extLst>
          </p:nvPr>
        </p:nvGraphicFramePr>
        <p:xfrm>
          <a:off x="526550" y="542232"/>
          <a:ext cx="9341350" cy="5542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ktangel 68">
            <a:extLst>
              <a:ext uri="{FF2B5EF4-FFF2-40B4-BE49-F238E27FC236}">
                <a16:creationId xmlns:a16="http://schemas.microsoft.com/office/drawing/2014/main" id="{69741487-C25D-665D-1B87-E091EE66E209}"/>
              </a:ext>
            </a:extLst>
          </p:cNvPr>
          <p:cNvSpPr/>
          <p:nvPr/>
        </p:nvSpPr>
        <p:spPr>
          <a:xfrm>
            <a:off x="6762927" y="1211580"/>
            <a:ext cx="2348143" cy="4887974"/>
          </a:xfrm>
          <a:prstGeom prst="rect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1073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5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K Grotesk"/>
              <a:ea typeface="+mn-ea"/>
              <a:cs typeface="+mn-cs"/>
              <a:sym typeface="Helvetica Light"/>
            </a:endParaRPr>
          </a:p>
        </p:txBody>
      </p:sp>
      <p:grpSp>
        <p:nvGrpSpPr>
          <p:cNvPr id="78" name="Grupp 77">
            <a:extLst>
              <a:ext uri="{FF2B5EF4-FFF2-40B4-BE49-F238E27FC236}">
                <a16:creationId xmlns:a16="http://schemas.microsoft.com/office/drawing/2014/main" id="{89ECDBA5-2369-E519-3FEC-E1EED8B4614F}"/>
              </a:ext>
            </a:extLst>
          </p:cNvPr>
          <p:cNvGrpSpPr/>
          <p:nvPr/>
        </p:nvGrpSpPr>
        <p:grpSpPr>
          <a:xfrm>
            <a:off x="1577025" y="5581950"/>
            <a:ext cx="7772020" cy="294876"/>
            <a:chOff x="1577025" y="5581950"/>
            <a:chExt cx="7772020" cy="294876"/>
          </a:xfrm>
        </p:grpSpPr>
        <p:grpSp>
          <p:nvGrpSpPr>
            <p:cNvPr id="4" name="Grupp 3">
              <a:extLst>
                <a:ext uri="{FF2B5EF4-FFF2-40B4-BE49-F238E27FC236}">
                  <a16:creationId xmlns:a16="http://schemas.microsoft.com/office/drawing/2014/main" id="{C18F76ED-B7EF-E7E8-AEC2-10575EAAB12D}"/>
                </a:ext>
              </a:extLst>
            </p:cNvPr>
            <p:cNvGrpSpPr/>
            <p:nvPr/>
          </p:nvGrpSpPr>
          <p:grpSpPr>
            <a:xfrm>
              <a:off x="4658546" y="5622692"/>
              <a:ext cx="1077358" cy="238638"/>
              <a:chOff x="4066029" y="2500648"/>
              <a:chExt cx="1443581" cy="319758"/>
            </a:xfrm>
          </p:grpSpPr>
          <p:sp>
            <p:nvSpPr>
              <p:cNvPr id="6" name="Rektangel: rundade hörn 5">
                <a:extLst>
                  <a:ext uri="{FF2B5EF4-FFF2-40B4-BE49-F238E27FC236}">
                    <a16:creationId xmlns:a16="http://schemas.microsoft.com/office/drawing/2014/main" id="{2A239A15-56CD-74ED-5817-D524AFF1795C}"/>
                  </a:ext>
                </a:extLst>
              </p:cNvPr>
              <p:cNvSpPr/>
              <p:nvPr/>
            </p:nvSpPr>
            <p:spPr>
              <a:xfrm>
                <a:off x="4066029" y="2500648"/>
                <a:ext cx="1443581" cy="31975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8" name="Grupp 7">
                <a:extLst>
                  <a:ext uri="{FF2B5EF4-FFF2-40B4-BE49-F238E27FC236}">
                    <a16:creationId xmlns:a16="http://schemas.microsoft.com/office/drawing/2014/main" id="{6A88350C-B1C3-7614-DE82-04002FFC1360}"/>
                  </a:ext>
                </a:extLst>
              </p:cNvPr>
              <p:cNvGrpSpPr/>
              <p:nvPr/>
            </p:nvGrpSpPr>
            <p:grpSpPr>
              <a:xfrm>
                <a:off x="4117351" y="2530748"/>
                <a:ext cx="1340937" cy="259567"/>
                <a:chOff x="4847462" y="2993329"/>
                <a:chExt cx="1437505" cy="278260"/>
              </a:xfrm>
            </p:grpSpPr>
            <p:pic>
              <p:nvPicPr>
                <p:cNvPr id="9" name="Bildobjekt 8">
                  <a:extLst>
                    <a:ext uri="{FF2B5EF4-FFF2-40B4-BE49-F238E27FC236}">
                      <a16:creationId xmlns:a16="http://schemas.microsoft.com/office/drawing/2014/main" id="{567D5207-AF4D-3459-5FA4-5EBE4A6EF4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847462" y="2993329"/>
                  <a:ext cx="288964" cy="278260"/>
                </a:xfrm>
                <a:prstGeom prst="rect">
                  <a:avLst/>
                </a:prstGeom>
              </p:spPr>
            </p:pic>
            <p:pic>
              <p:nvPicPr>
                <p:cNvPr id="10" name="Bildobjekt 9">
                  <a:extLst>
                    <a:ext uri="{FF2B5EF4-FFF2-40B4-BE49-F238E27FC236}">
                      <a16:creationId xmlns:a16="http://schemas.microsoft.com/office/drawing/2014/main" id="{65D9CF2C-A694-E9C3-65AD-59A162A25A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571" t="39811" r="11924" b="19249"/>
                <a:stretch>
                  <a:fillRect/>
                </a:stretch>
              </p:blipFill>
              <p:spPr>
                <a:xfrm>
                  <a:off x="5110461" y="2993855"/>
                  <a:ext cx="1174506" cy="2772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5" name="Grupp 54">
              <a:extLst>
                <a:ext uri="{FF2B5EF4-FFF2-40B4-BE49-F238E27FC236}">
                  <a16:creationId xmlns:a16="http://schemas.microsoft.com/office/drawing/2014/main" id="{490FBE9C-8D2B-BD6D-0B55-84E13125D1DA}"/>
                </a:ext>
              </a:extLst>
            </p:cNvPr>
            <p:cNvGrpSpPr/>
            <p:nvPr/>
          </p:nvGrpSpPr>
          <p:grpSpPr>
            <a:xfrm>
              <a:off x="1577025" y="5581950"/>
              <a:ext cx="1615255" cy="256551"/>
              <a:chOff x="1662750" y="2838047"/>
              <a:chExt cx="1615255" cy="256551"/>
            </a:xfrm>
          </p:grpSpPr>
          <p:pic>
            <p:nvPicPr>
              <p:cNvPr id="11" name="Bild 10">
                <a:extLst>
                  <a:ext uri="{FF2B5EF4-FFF2-40B4-BE49-F238E27FC236}">
                    <a16:creationId xmlns:a16="http://schemas.microsoft.com/office/drawing/2014/main" id="{99BE3213-CC65-D79A-1AC1-C81CC48534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662750" y="2838047"/>
                <a:ext cx="256551" cy="256551"/>
              </a:xfrm>
              <a:prstGeom prst="rect">
                <a:avLst/>
              </a:prstGeom>
            </p:spPr>
          </p:pic>
          <p:grpSp>
            <p:nvGrpSpPr>
              <p:cNvPr id="12" name="Grupp 11">
                <a:extLst>
                  <a:ext uri="{FF2B5EF4-FFF2-40B4-BE49-F238E27FC236}">
                    <a16:creationId xmlns:a16="http://schemas.microsoft.com/office/drawing/2014/main" id="{6E82CD82-32CE-252B-7366-A64AB8327924}"/>
                  </a:ext>
                </a:extLst>
              </p:cNvPr>
              <p:cNvGrpSpPr/>
              <p:nvPr/>
            </p:nvGrpSpPr>
            <p:grpSpPr>
              <a:xfrm>
                <a:off x="2018709" y="2880054"/>
                <a:ext cx="637602" cy="172536"/>
                <a:chOff x="2339206" y="3897255"/>
                <a:chExt cx="1032644" cy="279435"/>
              </a:xfrm>
            </p:grpSpPr>
            <p:pic>
              <p:nvPicPr>
                <p:cNvPr id="13" name="Bild 12">
                  <a:extLst>
                    <a:ext uri="{FF2B5EF4-FFF2-40B4-BE49-F238E27FC236}">
                      <a16:creationId xmlns:a16="http://schemas.microsoft.com/office/drawing/2014/main" id="{CA177FC9-087C-C186-2BBE-2B6E176224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94288" y="3936116"/>
                  <a:ext cx="677562" cy="210277"/>
                </a:xfrm>
                <a:prstGeom prst="rect">
                  <a:avLst/>
                </a:prstGeom>
              </p:spPr>
            </p:pic>
            <p:grpSp>
              <p:nvGrpSpPr>
                <p:cNvPr id="14" name="Grupp 13">
                  <a:extLst>
                    <a:ext uri="{FF2B5EF4-FFF2-40B4-BE49-F238E27FC236}">
                      <a16:creationId xmlns:a16="http://schemas.microsoft.com/office/drawing/2014/main" id="{163E8365-DDF5-ED81-90DC-F077186EA36B}"/>
                    </a:ext>
                  </a:extLst>
                </p:cNvPr>
                <p:cNvGrpSpPr/>
                <p:nvPr/>
              </p:nvGrpSpPr>
              <p:grpSpPr>
                <a:xfrm>
                  <a:off x="2339206" y="3897255"/>
                  <a:ext cx="307362" cy="279435"/>
                  <a:chOff x="1612877" y="4383741"/>
                  <a:chExt cx="307362" cy="279435"/>
                </a:xfrm>
              </p:grpSpPr>
              <p:sp>
                <p:nvSpPr>
                  <p:cNvPr id="15" name="Frihandsfigur: Form 14">
                    <a:extLst>
                      <a:ext uri="{FF2B5EF4-FFF2-40B4-BE49-F238E27FC236}">
                        <a16:creationId xmlns:a16="http://schemas.microsoft.com/office/drawing/2014/main" id="{F03A72EA-65A1-DA04-AD7F-EAF62D2659F1}"/>
                      </a:ext>
                    </a:extLst>
                  </p:cNvPr>
                  <p:cNvSpPr/>
                  <p:nvPr/>
                </p:nvSpPr>
                <p:spPr>
                  <a:xfrm>
                    <a:off x="1748967" y="4383741"/>
                    <a:ext cx="135114" cy="114619"/>
                  </a:xfrm>
                  <a:custGeom>
                    <a:avLst/>
                    <a:gdLst>
                      <a:gd name="connsiteX0" fmla="*/ 88454 w 135114"/>
                      <a:gd name="connsiteY0" fmla="*/ 23228 h 114619"/>
                      <a:gd name="connsiteX1" fmla="*/ 57422 w 135114"/>
                      <a:gd name="connsiteY1" fmla="*/ 0 h 114619"/>
                      <a:gd name="connsiteX2" fmla="*/ 47981 w 135114"/>
                      <a:gd name="connsiteY2" fmla="*/ 0 h 114619"/>
                      <a:gd name="connsiteX3" fmla="*/ 16170 w 135114"/>
                      <a:gd name="connsiteY3" fmla="*/ 26505 h 114619"/>
                      <a:gd name="connsiteX4" fmla="*/ 0 w 135114"/>
                      <a:gd name="connsiteY4" fmla="*/ 114619 h 114619"/>
                      <a:gd name="connsiteX5" fmla="*/ 4013 w 135114"/>
                      <a:gd name="connsiteY5" fmla="*/ 100889 h 114619"/>
                      <a:gd name="connsiteX6" fmla="*/ 35057 w 135114"/>
                      <a:gd name="connsiteY6" fmla="*/ 77621 h 114619"/>
                      <a:gd name="connsiteX7" fmla="*/ 89923 w 135114"/>
                      <a:gd name="connsiteY7" fmla="*/ 77621 h 114619"/>
                      <a:gd name="connsiteX8" fmla="*/ 112933 w 135114"/>
                      <a:gd name="connsiteY8" fmla="*/ 86585 h 114619"/>
                      <a:gd name="connsiteX9" fmla="*/ 135114 w 135114"/>
                      <a:gd name="connsiteY9" fmla="*/ 77621 h 114619"/>
                      <a:gd name="connsiteX10" fmla="*/ 128640 w 135114"/>
                      <a:gd name="connsiteY10" fmla="*/ 77621 h 114619"/>
                      <a:gd name="connsiteX11" fmla="*/ 97608 w 135114"/>
                      <a:gd name="connsiteY11" fmla="*/ 54393 h 114619"/>
                      <a:gd name="connsiteX12" fmla="*/ 88454 w 135114"/>
                      <a:gd name="connsiteY12" fmla="*/ 23228 h 114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5114" h="114619">
                        <a:moveTo>
                          <a:pt x="88454" y="23228"/>
                        </a:moveTo>
                        <a:cubicBezTo>
                          <a:pt x="84410" y="9458"/>
                          <a:pt x="71774" y="0"/>
                          <a:pt x="57422" y="0"/>
                        </a:cubicBezTo>
                        <a:lnTo>
                          <a:pt x="47981" y="0"/>
                        </a:lnTo>
                        <a:cubicBezTo>
                          <a:pt x="32370" y="0"/>
                          <a:pt x="18988" y="11150"/>
                          <a:pt x="16170" y="26505"/>
                        </a:cubicBezTo>
                        <a:lnTo>
                          <a:pt x="0" y="114619"/>
                        </a:lnTo>
                        <a:lnTo>
                          <a:pt x="4013" y="100889"/>
                        </a:lnTo>
                        <a:cubicBezTo>
                          <a:pt x="8044" y="87099"/>
                          <a:pt x="20689" y="77621"/>
                          <a:pt x="35057" y="77621"/>
                        </a:cubicBezTo>
                        <a:lnTo>
                          <a:pt x="89923" y="77621"/>
                        </a:lnTo>
                        <a:lnTo>
                          <a:pt x="112933" y="86585"/>
                        </a:lnTo>
                        <a:lnTo>
                          <a:pt x="135114" y="77621"/>
                        </a:lnTo>
                        <a:lnTo>
                          <a:pt x="128640" y="77621"/>
                        </a:lnTo>
                        <a:cubicBezTo>
                          <a:pt x="114287" y="77621"/>
                          <a:pt x="101653" y="68163"/>
                          <a:pt x="97608" y="54393"/>
                        </a:cubicBezTo>
                        <a:lnTo>
                          <a:pt x="88454" y="23228"/>
                        </a:lnTo>
                        <a:close/>
                      </a:path>
                    </a:pathLst>
                  </a:custGeom>
                  <a:solidFill>
                    <a:srgbClr val="00AEFF"/>
                  </a:solidFill>
                  <a:ln w="10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v-SE" noProof="0"/>
                  </a:p>
                </p:txBody>
              </p:sp>
              <p:sp>
                <p:nvSpPr>
                  <p:cNvPr id="16" name="Frihandsfigur: Form 15">
                    <a:extLst>
                      <a:ext uri="{FF2B5EF4-FFF2-40B4-BE49-F238E27FC236}">
                        <a16:creationId xmlns:a16="http://schemas.microsoft.com/office/drawing/2014/main" id="{D00549AA-4048-DB8F-4922-8EA8BEBFDE0A}"/>
                      </a:ext>
                    </a:extLst>
                  </p:cNvPr>
                  <p:cNvSpPr/>
                  <p:nvPr/>
                </p:nvSpPr>
                <p:spPr>
                  <a:xfrm>
                    <a:off x="1652651" y="4546701"/>
                    <a:ext cx="132004" cy="116475"/>
                  </a:xfrm>
                  <a:custGeom>
                    <a:avLst/>
                    <a:gdLst>
                      <a:gd name="connsiteX0" fmla="*/ 46368 w 132004"/>
                      <a:gd name="connsiteY0" fmla="*/ 93115 h 116475"/>
                      <a:gd name="connsiteX1" fmla="*/ 77438 w 132004"/>
                      <a:gd name="connsiteY1" fmla="*/ 116476 h 116475"/>
                      <a:gd name="connsiteX2" fmla="*/ 97489 w 132004"/>
                      <a:gd name="connsiteY2" fmla="*/ 116476 h 116475"/>
                      <a:gd name="connsiteX3" fmla="*/ 129820 w 132004"/>
                      <a:gd name="connsiteY3" fmla="*/ 84964 h 116475"/>
                      <a:gd name="connsiteX4" fmla="*/ 132005 w 132004"/>
                      <a:gd name="connsiteY4" fmla="*/ 0 h 116475"/>
                      <a:gd name="connsiteX5" fmla="*/ 127436 w 132004"/>
                      <a:gd name="connsiteY5" fmla="*/ 15601 h 116475"/>
                      <a:gd name="connsiteX6" fmla="*/ 96397 w 132004"/>
                      <a:gd name="connsiteY6" fmla="*/ 38855 h 116475"/>
                      <a:gd name="connsiteX7" fmla="*/ 41076 w 132004"/>
                      <a:gd name="connsiteY7" fmla="*/ 38855 h 116475"/>
                      <a:gd name="connsiteX8" fmla="*/ 21352 w 132004"/>
                      <a:gd name="connsiteY8" fmla="*/ 28155 h 116475"/>
                      <a:gd name="connsiteX9" fmla="*/ 0 w 132004"/>
                      <a:gd name="connsiteY9" fmla="*/ 38855 h 116475"/>
                      <a:gd name="connsiteX10" fmla="*/ 6365 w 132004"/>
                      <a:gd name="connsiteY10" fmla="*/ 38855 h 116475"/>
                      <a:gd name="connsiteX11" fmla="*/ 37436 w 132004"/>
                      <a:gd name="connsiteY11" fmla="*/ 62215 h 116475"/>
                      <a:gd name="connsiteX12" fmla="*/ 46368 w 132004"/>
                      <a:gd name="connsiteY12" fmla="*/ 93115 h 116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2004" h="116475">
                        <a:moveTo>
                          <a:pt x="46368" y="93115"/>
                        </a:moveTo>
                        <a:cubicBezTo>
                          <a:pt x="50367" y="106952"/>
                          <a:pt x="63035" y="116476"/>
                          <a:pt x="77438" y="116476"/>
                        </a:cubicBezTo>
                        <a:lnTo>
                          <a:pt x="97489" y="116476"/>
                        </a:lnTo>
                        <a:cubicBezTo>
                          <a:pt x="115028" y="116476"/>
                          <a:pt x="129370" y="102497"/>
                          <a:pt x="129820" y="84964"/>
                        </a:cubicBezTo>
                        <a:lnTo>
                          <a:pt x="132005" y="0"/>
                        </a:lnTo>
                        <a:lnTo>
                          <a:pt x="127436" y="15601"/>
                        </a:lnTo>
                        <a:cubicBezTo>
                          <a:pt x="123401" y="29384"/>
                          <a:pt x="110759" y="38855"/>
                          <a:pt x="96397" y="38855"/>
                        </a:cubicBezTo>
                        <a:lnTo>
                          <a:pt x="41076" y="38855"/>
                        </a:lnTo>
                        <a:lnTo>
                          <a:pt x="21352" y="28155"/>
                        </a:lnTo>
                        <a:lnTo>
                          <a:pt x="0" y="38855"/>
                        </a:lnTo>
                        <a:lnTo>
                          <a:pt x="6365" y="38855"/>
                        </a:lnTo>
                        <a:cubicBezTo>
                          <a:pt x="20768" y="38855"/>
                          <a:pt x="33436" y="48379"/>
                          <a:pt x="37436" y="62215"/>
                        </a:cubicBezTo>
                        <a:lnTo>
                          <a:pt x="46368" y="93115"/>
                        </a:lnTo>
                        <a:close/>
                      </a:path>
                    </a:pathLst>
                  </a:custGeom>
                  <a:solidFill>
                    <a:srgbClr val="FFB657"/>
                  </a:solidFill>
                  <a:ln w="10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v-SE" noProof="0"/>
                  </a:p>
                </p:txBody>
              </p:sp>
              <p:sp>
                <p:nvSpPr>
                  <p:cNvPr id="17" name="Frihandsfigur: Form 16">
                    <a:extLst>
                      <a:ext uri="{FF2B5EF4-FFF2-40B4-BE49-F238E27FC236}">
                        <a16:creationId xmlns:a16="http://schemas.microsoft.com/office/drawing/2014/main" id="{D7945A33-5E14-5673-C8C8-6E7B2F01A8FF}"/>
                      </a:ext>
                    </a:extLst>
                  </p:cNvPr>
                  <p:cNvSpPr/>
                  <p:nvPr/>
                </p:nvSpPr>
                <p:spPr>
                  <a:xfrm>
                    <a:off x="1612877" y="4383741"/>
                    <a:ext cx="192108" cy="201788"/>
                  </a:xfrm>
                  <a:custGeom>
                    <a:avLst/>
                    <a:gdLst>
                      <a:gd name="connsiteX0" fmla="*/ 192109 w 192108"/>
                      <a:gd name="connsiteY0" fmla="*/ 0 h 201788"/>
                      <a:gd name="connsiteX1" fmla="*/ 80059 w 192108"/>
                      <a:gd name="connsiteY1" fmla="*/ 0 h 201788"/>
                      <a:gd name="connsiteX2" fmla="*/ 16030 w 192108"/>
                      <a:gd name="connsiteY2" fmla="*/ 84622 h 201788"/>
                      <a:gd name="connsiteX3" fmla="*/ 38440 w 192108"/>
                      <a:gd name="connsiteY3" fmla="*/ 201789 h 201788"/>
                      <a:gd name="connsiteX4" fmla="*/ 86822 w 192108"/>
                      <a:gd name="connsiteY4" fmla="*/ 201789 h 201788"/>
                      <a:gd name="connsiteX5" fmla="*/ 117946 w 192108"/>
                      <a:gd name="connsiteY5" fmla="*/ 178328 h 201788"/>
                      <a:gd name="connsiteX6" fmla="*/ 152679 w 192108"/>
                      <a:gd name="connsiteY6" fmla="*/ 58480 h 201788"/>
                      <a:gd name="connsiteX7" fmla="*/ 170988 w 192108"/>
                      <a:gd name="connsiteY7" fmla="*/ 10941 h 201788"/>
                      <a:gd name="connsiteX8" fmla="*/ 192109 w 192108"/>
                      <a:gd name="connsiteY8" fmla="*/ 0 h 201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92108" h="201788">
                        <a:moveTo>
                          <a:pt x="192109" y="0"/>
                        </a:moveTo>
                        <a:lnTo>
                          <a:pt x="80059" y="0"/>
                        </a:lnTo>
                        <a:cubicBezTo>
                          <a:pt x="48045" y="0"/>
                          <a:pt x="28836" y="42310"/>
                          <a:pt x="16030" y="84622"/>
                        </a:cubicBezTo>
                        <a:cubicBezTo>
                          <a:pt x="859" y="134748"/>
                          <a:pt x="-18993" y="201789"/>
                          <a:pt x="38440" y="201789"/>
                        </a:cubicBezTo>
                        <a:lnTo>
                          <a:pt x="86822" y="201789"/>
                        </a:lnTo>
                        <a:cubicBezTo>
                          <a:pt x="101280" y="201789"/>
                          <a:pt x="113972" y="192229"/>
                          <a:pt x="117946" y="178328"/>
                        </a:cubicBezTo>
                        <a:cubicBezTo>
                          <a:pt x="126358" y="148899"/>
                          <a:pt x="141100" y="97562"/>
                          <a:pt x="152679" y="58480"/>
                        </a:cubicBezTo>
                        <a:cubicBezTo>
                          <a:pt x="158563" y="38619"/>
                          <a:pt x="163465" y="21562"/>
                          <a:pt x="170988" y="10941"/>
                        </a:cubicBezTo>
                        <a:cubicBezTo>
                          <a:pt x="175207" y="4986"/>
                          <a:pt x="182235" y="0"/>
                          <a:pt x="192109" y="0"/>
                        </a:cubicBezTo>
                        <a:close/>
                      </a:path>
                    </a:pathLst>
                  </a:custGeom>
                  <a:gradFill>
                    <a:gsLst>
                      <a:gs pos="15620">
                        <a:srgbClr val="0D91E1"/>
                      </a:gs>
                      <a:gs pos="48750">
                        <a:srgbClr val="52B471"/>
                      </a:gs>
                      <a:gs pos="65240">
                        <a:srgbClr val="98BD42"/>
                      </a:gs>
                      <a:gs pos="93740">
                        <a:srgbClr val="FFC800"/>
                      </a:gs>
                    </a:gsLst>
                    <a:lin ang="5103593" scaled="1"/>
                  </a:gradFill>
                  <a:ln w="10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v-SE" noProof="0"/>
                  </a:p>
                </p:txBody>
              </p:sp>
              <p:sp>
                <p:nvSpPr>
                  <p:cNvPr id="18" name="Frihandsfigur: Form 17">
                    <a:extLst>
                      <a:ext uri="{FF2B5EF4-FFF2-40B4-BE49-F238E27FC236}">
                        <a16:creationId xmlns:a16="http://schemas.microsoft.com/office/drawing/2014/main" id="{DC19A5FD-7E91-69C7-EB02-9FB0AFF43093}"/>
                      </a:ext>
                    </a:extLst>
                  </p:cNvPr>
                  <p:cNvSpPr/>
                  <p:nvPr/>
                </p:nvSpPr>
                <p:spPr>
                  <a:xfrm>
                    <a:off x="1612877" y="4383741"/>
                    <a:ext cx="192108" cy="201788"/>
                  </a:xfrm>
                  <a:custGeom>
                    <a:avLst/>
                    <a:gdLst>
                      <a:gd name="connsiteX0" fmla="*/ 192109 w 192108"/>
                      <a:gd name="connsiteY0" fmla="*/ 0 h 201788"/>
                      <a:gd name="connsiteX1" fmla="*/ 80059 w 192108"/>
                      <a:gd name="connsiteY1" fmla="*/ 0 h 201788"/>
                      <a:gd name="connsiteX2" fmla="*/ 16030 w 192108"/>
                      <a:gd name="connsiteY2" fmla="*/ 84622 h 201788"/>
                      <a:gd name="connsiteX3" fmla="*/ 38440 w 192108"/>
                      <a:gd name="connsiteY3" fmla="*/ 201789 h 201788"/>
                      <a:gd name="connsiteX4" fmla="*/ 86822 w 192108"/>
                      <a:gd name="connsiteY4" fmla="*/ 201789 h 201788"/>
                      <a:gd name="connsiteX5" fmla="*/ 117946 w 192108"/>
                      <a:gd name="connsiteY5" fmla="*/ 178328 h 201788"/>
                      <a:gd name="connsiteX6" fmla="*/ 152679 w 192108"/>
                      <a:gd name="connsiteY6" fmla="*/ 58480 h 201788"/>
                      <a:gd name="connsiteX7" fmla="*/ 170988 w 192108"/>
                      <a:gd name="connsiteY7" fmla="*/ 10941 h 201788"/>
                      <a:gd name="connsiteX8" fmla="*/ 192109 w 192108"/>
                      <a:gd name="connsiteY8" fmla="*/ 0 h 201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92108" h="201788">
                        <a:moveTo>
                          <a:pt x="192109" y="0"/>
                        </a:moveTo>
                        <a:lnTo>
                          <a:pt x="80059" y="0"/>
                        </a:lnTo>
                        <a:cubicBezTo>
                          <a:pt x="48045" y="0"/>
                          <a:pt x="28836" y="42310"/>
                          <a:pt x="16030" y="84622"/>
                        </a:cubicBezTo>
                        <a:cubicBezTo>
                          <a:pt x="859" y="134748"/>
                          <a:pt x="-18993" y="201789"/>
                          <a:pt x="38440" y="201789"/>
                        </a:cubicBezTo>
                        <a:lnTo>
                          <a:pt x="86822" y="201789"/>
                        </a:lnTo>
                        <a:cubicBezTo>
                          <a:pt x="101280" y="201789"/>
                          <a:pt x="113972" y="192229"/>
                          <a:pt x="117946" y="178328"/>
                        </a:cubicBezTo>
                        <a:cubicBezTo>
                          <a:pt x="126358" y="148899"/>
                          <a:pt x="141100" y="97562"/>
                          <a:pt x="152679" y="58480"/>
                        </a:cubicBezTo>
                        <a:cubicBezTo>
                          <a:pt x="158563" y="38619"/>
                          <a:pt x="163465" y="21562"/>
                          <a:pt x="170988" y="10941"/>
                        </a:cubicBezTo>
                        <a:cubicBezTo>
                          <a:pt x="175207" y="4986"/>
                          <a:pt x="182235" y="0"/>
                          <a:pt x="192109" y="0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3DCBFF"/>
                      </a:gs>
                      <a:gs pos="24670">
                        <a:srgbClr val="0588F7">
                          <a:alpha val="0"/>
                        </a:srgbClr>
                      </a:gs>
                    </a:gsLst>
                    <a:lin ang="5251373" scaled="1"/>
                  </a:gradFill>
                  <a:ln w="10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v-SE" noProof="0"/>
                  </a:p>
                </p:txBody>
              </p:sp>
              <p:sp>
                <p:nvSpPr>
                  <p:cNvPr id="19" name="Frihandsfigur: Form 18">
                    <a:extLst>
                      <a:ext uri="{FF2B5EF4-FFF2-40B4-BE49-F238E27FC236}">
                        <a16:creationId xmlns:a16="http://schemas.microsoft.com/office/drawing/2014/main" id="{F252CFFA-F236-A056-2BE8-50129C016A0D}"/>
                      </a:ext>
                    </a:extLst>
                  </p:cNvPr>
                  <p:cNvSpPr/>
                  <p:nvPr/>
                </p:nvSpPr>
                <p:spPr>
                  <a:xfrm>
                    <a:off x="1728131" y="4461352"/>
                    <a:ext cx="192108" cy="201824"/>
                  </a:xfrm>
                  <a:custGeom>
                    <a:avLst/>
                    <a:gdLst>
                      <a:gd name="connsiteX0" fmla="*/ 0 w 192108"/>
                      <a:gd name="connsiteY0" fmla="*/ 201825 h 201824"/>
                      <a:gd name="connsiteX1" fmla="*/ 112050 w 192108"/>
                      <a:gd name="connsiteY1" fmla="*/ 201825 h 201824"/>
                      <a:gd name="connsiteX2" fmla="*/ 176077 w 192108"/>
                      <a:gd name="connsiteY2" fmla="*/ 117189 h 201824"/>
                      <a:gd name="connsiteX3" fmla="*/ 153668 w 192108"/>
                      <a:gd name="connsiteY3" fmla="*/ 0 h 201824"/>
                      <a:gd name="connsiteX4" fmla="*/ 105287 w 192108"/>
                      <a:gd name="connsiteY4" fmla="*/ 0 h 201824"/>
                      <a:gd name="connsiteX5" fmla="*/ 74162 w 192108"/>
                      <a:gd name="connsiteY5" fmla="*/ 23463 h 201824"/>
                      <a:gd name="connsiteX6" fmla="*/ 39428 w 192108"/>
                      <a:gd name="connsiteY6" fmla="*/ 143334 h 201824"/>
                      <a:gd name="connsiteX7" fmla="*/ 21120 w 192108"/>
                      <a:gd name="connsiteY7" fmla="*/ 190882 h 201824"/>
                      <a:gd name="connsiteX8" fmla="*/ 0 w 192108"/>
                      <a:gd name="connsiteY8" fmla="*/ 201825 h 2018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92108" h="201824">
                        <a:moveTo>
                          <a:pt x="0" y="201825"/>
                        </a:moveTo>
                        <a:lnTo>
                          <a:pt x="112050" y="201825"/>
                        </a:lnTo>
                        <a:cubicBezTo>
                          <a:pt x="144064" y="201825"/>
                          <a:pt x="163272" y="159507"/>
                          <a:pt x="176077" y="117189"/>
                        </a:cubicBezTo>
                        <a:cubicBezTo>
                          <a:pt x="191250" y="67053"/>
                          <a:pt x="211101" y="0"/>
                          <a:pt x="153668" y="0"/>
                        </a:cubicBezTo>
                        <a:lnTo>
                          <a:pt x="105287" y="0"/>
                        </a:lnTo>
                        <a:cubicBezTo>
                          <a:pt x="90829" y="0"/>
                          <a:pt x="78136" y="9561"/>
                          <a:pt x="74162" y="23463"/>
                        </a:cubicBezTo>
                        <a:cubicBezTo>
                          <a:pt x="65750" y="52897"/>
                          <a:pt x="51008" y="104245"/>
                          <a:pt x="39428" y="143334"/>
                        </a:cubicBezTo>
                        <a:cubicBezTo>
                          <a:pt x="33543" y="163199"/>
                          <a:pt x="28642" y="180257"/>
                          <a:pt x="21120" y="190882"/>
                        </a:cubicBezTo>
                        <a:cubicBezTo>
                          <a:pt x="16903" y="196836"/>
                          <a:pt x="9873" y="201825"/>
                          <a:pt x="0" y="201825"/>
                        </a:cubicBezTo>
                        <a:close/>
                      </a:path>
                    </a:pathLst>
                  </a:custGeom>
                  <a:solidFill>
                    <a:srgbClr val="8C48FF"/>
                  </a:solidFill>
                  <a:ln w="10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v-SE" noProof="0"/>
                  </a:p>
                </p:txBody>
              </p:sp>
              <p:sp>
                <p:nvSpPr>
                  <p:cNvPr id="20" name="Frihandsfigur: Form 19">
                    <a:extLst>
                      <a:ext uri="{FF2B5EF4-FFF2-40B4-BE49-F238E27FC236}">
                        <a16:creationId xmlns:a16="http://schemas.microsoft.com/office/drawing/2014/main" id="{69569F16-F82A-5009-A938-F270794112BF}"/>
                      </a:ext>
                    </a:extLst>
                  </p:cNvPr>
                  <p:cNvSpPr/>
                  <p:nvPr/>
                </p:nvSpPr>
                <p:spPr>
                  <a:xfrm>
                    <a:off x="1728131" y="4461352"/>
                    <a:ext cx="192108" cy="201824"/>
                  </a:xfrm>
                  <a:custGeom>
                    <a:avLst/>
                    <a:gdLst>
                      <a:gd name="connsiteX0" fmla="*/ 0 w 192108"/>
                      <a:gd name="connsiteY0" fmla="*/ 201825 h 201824"/>
                      <a:gd name="connsiteX1" fmla="*/ 112050 w 192108"/>
                      <a:gd name="connsiteY1" fmla="*/ 201825 h 201824"/>
                      <a:gd name="connsiteX2" fmla="*/ 176077 w 192108"/>
                      <a:gd name="connsiteY2" fmla="*/ 117189 h 201824"/>
                      <a:gd name="connsiteX3" fmla="*/ 153668 w 192108"/>
                      <a:gd name="connsiteY3" fmla="*/ 0 h 201824"/>
                      <a:gd name="connsiteX4" fmla="*/ 105287 w 192108"/>
                      <a:gd name="connsiteY4" fmla="*/ 0 h 201824"/>
                      <a:gd name="connsiteX5" fmla="*/ 74162 w 192108"/>
                      <a:gd name="connsiteY5" fmla="*/ 23463 h 201824"/>
                      <a:gd name="connsiteX6" fmla="*/ 39428 w 192108"/>
                      <a:gd name="connsiteY6" fmla="*/ 143334 h 201824"/>
                      <a:gd name="connsiteX7" fmla="*/ 21120 w 192108"/>
                      <a:gd name="connsiteY7" fmla="*/ 190882 h 201824"/>
                      <a:gd name="connsiteX8" fmla="*/ 0 w 192108"/>
                      <a:gd name="connsiteY8" fmla="*/ 201825 h 2018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92108" h="201824">
                        <a:moveTo>
                          <a:pt x="0" y="201825"/>
                        </a:moveTo>
                        <a:lnTo>
                          <a:pt x="112050" y="201825"/>
                        </a:lnTo>
                        <a:cubicBezTo>
                          <a:pt x="144064" y="201825"/>
                          <a:pt x="163272" y="159507"/>
                          <a:pt x="176077" y="117189"/>
                        </a:cubicBezTo>
                        <a:cubicBezTo>
                          <a:pt x="191250" y="67053"/>
                          <a:pt x="211101" y="0"/>
                          <a:pt x="153668" y="0"/>
                        </a:cubicBezTo>
                        <a:lnTo>
                          <a:pt x="105287" y="0"/>
                        </a:lnTo>
                        <a:cubicBezTo>
                          <a:pt x="90829" y="0"/>
                          <a:pt x="78136" y="9561"/>
                          <a:pt x="74162" y="23463"/>
                        </a:cubicBezTo>
                        <a:cubicBezTo>
                          <a:pt x="65750" y="52897"/>
                          <a:pt x="51008" y="104245"/>
                          <a:pt x="39428" y="143334"/>
                        </a:cubicBezTo>
                        <a:cubicBezTo>
                          <a:pt x="33543" y="163199"/>
                          <a:pt x="28642" y="180257"/>
                          <a:pt x="21120" y="190882"/>
                        </a:cubicBezTo>
                        <a:cubicBezTo>
                          <a:pt x="16903" y="196836"/>
                          <a:pt x="9873" y="201825"/>
                          <a:pt x="0" y="201825"/>
                        </a:cubicBezTo>
                        <a:close/>
                      </a:path>
                    </a:pathLst>
                  </a:custGeom>
                  <a:gradFill>
                    <a:gsLst>
                      <a:gs pos="5820">
                        <a:srgbClr val="F8ADFA"/>
                      </a:gs>
                      <a:gs pos="70810">
                        <a:srgbClr val="A86EDD">
                          <a:alpha val="0"/>
                        </a:srgbClr>
                      </a:gs>
                    </a:gsLst>
                    <a:lin ang="5407176" scaled="1"/>
                  </a:gradFill>
                  <a:ln w="101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v-SE" noProof="0"/>
                  </a:p>
                </p:txBody>
              </p:sp>
            </p:grpSp>
          </p:grpSp>
          <p:pic>
            <p:nvPicPr>
              <p:cNvPr id="21" name="Bild 20">
                <a:extLst>
                  <a:ext uri="{FF2B5EF4-FFF2-40B4-BE49-F238E27FC236}">
                    <a16:creationId xmlns:a16="http://schemas.microsoft.com/office/drawing/2014/main" id="{4B1FF613-0260-FC2B-7AC4-0583AFDBC3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746155" y="2909283"/>
                <a:ext cx="531850" cy="114078"/>
              </a:xfrm>
              <a:prstGeom prst="rect">
                <a:avLst/>
              </a:prstGeom>
            </p:spPr>
          </p:pic>
        </p:grpSp>
        <p:grpSp>
          <p:nvGrpSpPr>
            <p:cNvPr id="39" name="Grupp 38">
              <a:extLst>
                <a:ext uri="{FF2B5EF4-FFF2-40B4-BE49-F238E27FC236}">
                  <a16:creationId xmlns:a16="http://schemas.microsoft.com/office/drawing/2014/main" id="{0E4700E1-7D71-626D-CFA2-31B19336F2EB}"/>
                </a:ext>
              </a:extLst>
            </p:cNvPr>
            <p:cNvGrpSpPr/>
            <p:nvPr/>
          </p:nvGrpSpPr>
          <p:grpSpPr>
            <a:xfrm>
              <a:off x="8271687" y="5629231"/>
              <a:ext cx="1077358" cy="238638"/>
              <a:chOff x="4588440" y="1581165"/>
              <a:chExt cx="1443581" cy="319758"/>
            </a:xfrm>
          </p:grpSpPr>
          <p:sp>
            <p:nvSpPr>
              <p:cNvPr id="40" name="Rektangel: rundade hörn 39">
                <a:extLst>
                  <a:ext uri="{FF2B5EF4-FFF2-40B4-BE49-F238E27FC236}">
                    <a16:creationId xmlns:a16="http://schemas.microsoft.com/office/drawing/2014/main" id="{E68BEDC7-EF92-1137-225E-B28F3F171D9D}"/>
                  </a:ext>
                </a:extLst>
              </p:cNvPr>
              <p:cNvSpPr/>
              <p:nvPr/>
            </p:nvSpPr>
            <p:spPr>
              <a:xfrm>
                <a:off x="4588440" y="1581165"/>
                <a:ext cx="1443581" cy="31975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41" name="Grupp 40">
                <a:extLst>
                  <a:ext uri="{FF2B5EF4-FFF2-40B4-BE49-F238E27FC236}">
                    <a16:creationId xmlns:a16="http://schemas.microsoft.com/office/drawing/2014/main" id="{75CCA281-2A29-0183-44F3-DAD98116395C}"/>
                  </a:ext>
                </a:extLst>
              </p:cNvPr>
              <p:cNvGrpSpPr/>
              <p:nvPr/>
            </p:nvGrpSpPr>
            <p:grpSpPr>
              <a:xfrm>
                <a:off x="4639764" y="1611260"/>
                <a:ext cx="1340935" cy="259567"/>
                <a:chOff x="5407494" y="2007624"/>
                <a:chExt cx="1437502" cy="278260"/>
              </a:xfrm>
            </p:grpSpPr>
            <p:pic>
              <p:nvPicPr>
                <p:cNvPr id="42" name="Bildobjekt 41">
                  <a:extLst>
                    <a:ext uri="{FF2B5EF4-FFF2-40B4-BE49-F238E27FC236}">
                      <a16:creationId xmlns:a16="http://schemas.microsoft.com/office/drawing/2014/main" id="{8E4AAF62-CA8F-D542-C2EA-7DF153C09E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407494" y="2007624"/>
                  <a:ext cx="288964" cy="278260"/>
                </a:xfrm>
                <a:prstGeom prst="rect">
                  <a:avLst/>
                </a:prstGeom>
              </p:spPr>
            </p:pic>
            <p:pic>
              <p:nvPicPr>
                <p:cNvPr id="43" name="Bildobjekt 42">
                  <a:extLst>
                    <a:ext uri="{FF2B5EF4-FFF2-40B4-BE49-F238E27FC236}">
                      <a16:creationId xmlns:a16="http://schemas.microsoft.com/office/drawing/2014/main" id="{C2CDC1F2-1AAF-195B-22D9-AB6F3C8BBB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571" t="39811" r="11924" b="19249"/>
                <a:stretch>
                  <a:fillRect/>
                </a:stretch>
              </p:blipFill>
              <p:spPr>
                <a:xfrm>
                  <a:off x="5670490" y="2008155"/>
                  <a:ext cx="1174506" cy="277200"/>
                </a:xfrm>
                <a:prstGeom prst="rect">
                  <a:avLst/>
                </a:prstGeom>
              </p:spPr>
            </p:pic>
          </p:grpSp>
        </p:grpSp>
        <p:pic>
          <p:nvPicPr>
            <p:cNvPr id="44" name="Bild 43">
              <a:extLst>
                <a:ext uri="{FF2B5EF4-FFF2-40B4-BE49-F238E27FC236}">
                  <a16:creationId xmlns:a16="http://schemas.microsoft.com/office/drawing/2014/main" id="{212201D9-B53A-93AF-7D5B-8ACCBF1386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45465" y="5620275"/>
              <a:ext cx="256551" cy="256551"/>
            </a:xfrm>
            <a:prstGeom prst="rect">
              <a:avLst/>
            </a:prstGeom>
          </p:spPr>
        </p:pic>
        <p:grpSp>
          <p:nvGrpSpPr>
            <p:cNvPr id="45" name="Grupp 44">
              <a:extLst>
                <a:ext uri="{FF2B5EF4-FFF2-40B4-BE49-F238E27FC236}">
                  <a16:creationId xmlns:a16="http://schemas.microsoft.com/office/drawing/2014/main" id="{3D863356-EECD-C7FB-AF69-76594DECBEC7}"/>
                </a:ext>
              </a:extLst>
            </p:cNvPr>
            <p:cNvGrpSpPr/>
            <p:nvPr/>
          </p:nvGrpSpPr>
          <p:grpSpPr>
            <a:xfrm>
              <a:off x="6919250" y="5662282"/>
              <a:ext cx="637602" cy="172536"/>
              <a:chOff x="2339206" y="3897255"/>
              <a:chExt cx="1032644" cy="279435"/>
            </a:xfrm>
          </p:grpSpPr>
          <p:pic>
            <p:nvPicPr>
              <p:cNvPr id="46" name="Bild 45">
                <a:extLst>
                  <a:ext uri="{FF2B5EF4-FFF2-40B4-BE49-F238E27FC236}">
                    <a16:creationId xmlns:a16="http://schemas.microsoft.com/office/drawing/2014/main" id="{5ECE002B-C57D-7D70-8771-9C4025A2FD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694288" y="3936116"/>
                <a:ext cx="677562" cy="210277"/>
              </a:xfrm>
              <a:prstGeom prst="rect">
                <a:avLst/>
              </a:prstGeom>
            </p:spPr>
          </p:pic>
          <p:grpSp>
            <p:nvGrpSpPr>
              <p:cNvPr id="47" name="Grupp 46">
                <a:extLst>
                  <a:ext uri="{FF2B5EF4-FFF2-40B4-BE49-F238E27FC236}">
                    <a16:creationId xmlns:a16="http://schemas.microsoft.com/office/drawing/2014/main" id="{95C131DC-1FAA-F8F5-B00E-4719240B98E8}"/>
                  </a:ext>
                </a:extLst>
              </p:cNvPr>
              <p:cNvGrpSpPr/>
              <p:nvPr/>
            </p:nvGrpSpPr>
            <p:grpSpPr>
              <a:xfrm>
                <a:off x="2339206" y="3897255"/>
                <a:ext cx="307362" cy="279435"/>
                <a:chOff x="1612877" y="4383741"/>
                <a:chExt cx="307362" cy="279435"/>
              </a:xfrm>
            </p:grpSpPr>
            <p:sp>
              <p:nvSpPr>
                <p:cNvPr id="48" name="Frihandsfigur: Form 47">
                  <a:extLst>
                    <a:ext uri="{FF2B5EF4-FFF2-40B4-BE49-F238E27FC236}">
                      <a16:creationId xmlns:a16="http://schemas.microsoft.com/office/drawing/2014/main" id="{DE1A0145-9A09-B743-86ED-DC628A2D3CAA}"/>
                    </a:ext>
                  </a:extLst>
                </p:cNvPr>
                <p:cNvSpPr/>
                <p:nvPr/>
              </p:nvSpPr>
              <p:spPr>
                <a:xfrm>
                  <a:off x="1748967" y="4383741"/>
                  <a:ext cx="135114" cy="114619"/>
                </a:xfrm>
                <a:custGeom>
                  <a:avLst/>
                  <a:gdLst>
                    <a:gd name="connsiteX0" fmla="*/ 88454 w 135114"/>
                    <a:gd name="connsiteY0" fmla="*/ 23228 h 114619"/>
                    <a:gd name="connsiteX1" fmla="*/ 57422 w 135114"/>
                    <a:gd name="connsiteY1" fmla="*/ 0 h 114619"/>
                    <a:gd name="connsiteX2" fmla="*/ 47981 w 135114"/>
                    <a:gd name="connsiteY2" fmla="*/ 0 h 114619"/>
                    <a:gd name="connsiteX3" fmla="*/ 16170 w 135114"/>
                    <a:gd name="connsiteY3" fmla="*/ 26505 h 114619"/>
                    <a:gd name="connsiteX4" fmla="*/ 0 w 135114"/>
                    <a:gd name="connsiteY4" fmla="*/ 114619 h 114619"/>
                    <a:gd name="connsiteX5" fmla="*/ 4013 w 135114"/>
                    <a:gd name="connsiteY5" fmla="*/ 100889 h 114619"/>
                    <a:gd name="connsiteX6" fmla="*/ 35057 w 135114"/>
                    <a:gd name="connsiteY6" fmla="*/ 77621 h 114619"/>
                    <a:gd name="connsiteX7" fmla="*/ 89923 w 135114"/>
                    <a:gd name="connsiteY7" fmla="*/ 77621 h 114619"/>
                    <a:gd name="connsiteX8" fmla="*/ 112933 w 135114"/>
                    <a:gd name="connsiteY8" fmla="*/ 86585 h 114619"/>
                    <a:gd name="connsiteX9" fmla="*/ 135114 w 135114"/>
                    <a:gd name="connsiteY9" fmla="*/ 77621 h 114619"/>
                    <a:gd name="connsiteX10" fmla="*/ 128640 w 135114"/>
                    <a:gd name="connsiteY10" fmla="*/ 77621 h 114619"/>
                    <a:gd name="connsiteX11" fmla="*/ 97608 w 135114"/>
                    <a:gd name="connsiteY11" fmla="*/ 54393 h 114619"/>
                    <a:gd name="connsiteX12" fmla="*/ 88454 w 135114"/>
                    <a:gd name="connsiteY12" fmla="*/ 23228 h 114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5114" h="114619">
                      <a:moveTo>
                        <a:pt x="88454" y="23228"/>
                      </a:moveTo>
                      <a:cubicBezTo>
                        <a:pt x="84410" y="9458"/>
                        <a:pt x="71774" y="0"/>
                        <a:pt x="57422" y="0"/>
                      </a:cubicBezTo>
                      <a:lnTo>
                        <a:pt x="47981" y="0"/>
                      </a:lnTo>
                      <a:cubicBezTo>
                        <a:pt x="32370" y="0"/>
                        <a:pt x="18988" y="11150"/>
                        <a:pt x="16170" y="26505"/>
                      </a:cubicBezTo>
                      <a:lnTo>
                        <a:pt x="0" y="114619"/>
                      </a:lnTo>
                      <a:lnTo>
                        <a:pt x="4013" y="100889"/>
                      </a:lnTo>
                      <a:cubicBezTo>
                        <a:pt x="8044" y="87099"/>
                        <a:pt x="20689" y="77621"/>
                        <a:pt x="35057" y="77621"/>
                      </a:cubicBezTo>
                      <a:lnTo>
                        <a:pt x="89923" y="77621"/>
                      </a:lnTo>
                      <a:lnTo>
                        <a:pt x="112933" y="86585"/>
                      </a:lnTo>
                      <a:lnTo>
                        <a:pt x="135114" y="77621"/>
                      </a:lnTo>
                      <a:lnTo>
                        <a:pt x="128640" y="77621"/>
                      </a:lnTo>
                      <a:cubicBezTo>
                        <a:pt x="114287" y="77621"/>
                        <a:pt x="101653" y="68163"/>
                        <a:pt x="97608" y="54393"/>
                      </a:cubicBezTo>
                      <a:lnTo>
                        <a:pt x="88454" y="23228"/>
                      </a:lnTo>
                      <a:close/>
                    </a:path>
                  </a:pathLst>
                </a:custGeom>
                <a:solidFill>
                  <a:srgbClr val="00AEFF"/>
                </a:solidFill>
                <a:ln w="10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v-SE" noProof="0"/>
                </a:p>
              </p:txBody>
            </p:sp>
            <p:sp>
              <p:nvSpPr>
                <p:cNvPr id="49" name="Frihandsfigur: Form 48">
                  <a:extLst>
                    <a:ext uri="{FF2B5EF4-FFF2-40B4-BE49-F238E27FC236}">
                      <a16:creationId xmlns:a16="http://schemas.microsoft.com/office/drawing/2014/main" id="{1184C465-4981-EA4D-06A4-65E66DF7734C}"/>
                    </a:ext>
                  </a:extLst>
                </p:cNvPr>
                <p:cNvSpPr/>
                <p:nvPr/>
              </p:nvSpPr>
              <p:spPr>
                <a:xfrm>
                  <a:off x="1652651" y="4546701"/>
                  <a:ext cx="132004" cy="116475"/>
                </a:xfrm>
                <a:custGeom>
                  <a:avLst/>
                  <a:gdLst>
                    <a:gd name="connsiteX0" fmla="*/ 46368 w 132004"/>
                    <a:gd name="connsiteY0" fmla="*/ 93115 h 116475"/>
                    <a:gd name="connsiteX1" fmla="*/ 77438 w 132004"/>
                    <a:gd name="connsiteY1" fmla="*/ 116476 h 116475"/>
                    <a:gd name="connsiteX2" fmla="*/ 97489 w 132004"/>
                    <a:gd name="connsiteY2" fmla="*/ 116476 h 116475"/>
                    <a:gd name="connsiteX3" fmla="*/ 129820 w 132004"/>
                    <a:gd name="connsiteY3" fmla="*/ 84964 h 116475"/>
                    <a:gd name="connsiteX4" fmla="*/ 132005 w 132004"/>
                    <a:gd name="connsiteY4" fmla="*/ 0 h 116475"/>
                    <a:gd name="connsiteX5" fmla="*/ 127436 w 132004"/>
                    <a:gd name="connsiteY5" fmla="*/ 15601 h 116475"/>
                    <a:gd name="connsiteX6" fmla="*/ 96397 w 132004"/>
                    <a:gd name="connsiteY6" fmla="*/ 38855 h 116475"/>
                    <a:gd name="connsiteX7" fmla="*/ 41076 w 132004"/>
                    <a:gd name="connsiteY7" fmla="*/ 38855 h 116475"/>
                    <a:gd name="connsiteX8" fmla="*/ 21352 w 132004"/>
                    <a:gd name="connsiteY8" fmla="*/ 28155 h 116475"/>
                    <a:gd name="connsiteX9" fmla="*/ 0 w 132004"/>
                    <a:gd name="connsiteY9" fmla="*/ 38855 h 116475"/>
                    <a:gd name="connsiteX10" fmla="*/ 6365 w 132004"/>
                    <a:gd name="connsiteY10" fmla="*/ 38855 h 116475"/>
                    <a:gd name="connsiteX11" fmla="*/ 37436 w 132004"/>
                    <a:gd name="connsiteY11" fmla="*/ 62215 h 116475"/>
                    <a:gd name="connsiteX12" fmla="*/ 46368 w 132004"/>
                    <a:gd name="connsiteY12" fmla="*/ 93115 h 116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2004" h="116475">
                      <a:moveTo>
                        <a:pt x="46368" y="93115"/>
                      </a:moveTo>
                      <a:cubicBezTo>
                        <a:pt x="50367" y="106952"/>
                        <a:pt x="63035" y="116476"/>
                        <a:pt x="77438" y="116476"/>
                      </a:cubicBezTo>
                      <a:lnTo>
                        <a:pt x="97489" y="116476"/>
                      </a:lnTo>
                      <a:cubicBezTo>
                        <a:pt x="115028" y="116476"/>
                        <a:pt x="129370" y="102497"/>
                        <a:pt x="129820" y="84964"/>
                      </a:cubicBezTo>
                      <a:lnTo>
                        <a:pt x="132005" y="0"/>
                      </a:lnTo>
                      <a:lnTo>
                        <a:pt x="127436" y="15601"/>
                      </a:lnTo>
                      <a:cubicBezTo>
                        <a:pt x="123401" y="29384"/>
                        <a:pt x="110759" y="38855"/>
                        <a:pt x="96397" y="38855"/>
                      </a:cubicBezTo>
                      <a:lnTo>
                        <a:pt x="41076" y="38855"/>
                      </a:lnTo>
                      <a:lnTo>
                        <a:pt x="21352" y="28155"/>
                      </a:lnTo>
                      <a:lnTo>
                        <a:pt x="0" y="38855"/>
                      </a:lnTo>
                      <a:lnTo>
                        <a:pt x="6365" y="38855"/>
                      </a:lnTo>
                      <a:cubicBezTo>
                        <a:pt x="20768" y="38855"/>
                        <a:pt x="33436" y="48379"/>
                        <a:pt x="37436" y="62215"/>
                      </a:cubicBezTo>
                      <a:lnTo>
                        <a:pt x="46368" y="93115"/>
                      </a:lnTo>
                      <a:close/>
                    </a:path>
                  </a:pathLst>
                </a:custGeom>
                <a:solidFill>
                  <a:srgbClr val="FFB657"/>
                </a:solidFill>
                <a:ln w="10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v-SE" noProof="0"/>
                </a:p>
              </p:txBody>
            </p:sp>
            <p:sp>
              <p:nvSpPr>
                <p:cNvPr id="50" name="Frihandsfigur: Form 49">
                  <a:extLst>
                    <a:ext uri="{FF2B5EF4-FFF2-40B4-BE49-F238E27FC236}">
                      <a16:creationId xmlns:a16="http://schemas.microsoft.com/office/drawing/2014/main" id="{A66925EE-D60F-415F-6737-8A423170963A}"/>
                    </a:ext>
                  </a:extLst>
                </p:cNvPr>
                <p:cNvSpPr/>
                <p:nvPr/>
              </p:nvSpPr>
              <p:spPr>
                <a:xfrm>
                  <a:off x="1612877" y="4383741"/>
                  <a:ext cx="192108" cy="201788"/>
                </a:xfrm>
                <a:custGeom>
                  <a:avLst/>
                  <a:gdLst>
                    <a:gd name="connsiteX0" fmla="*/ 192109 w 192108"/>
                    <a:gd name="connsiteY0" fmla="*/ 0 h 201788"/>
                    <a:gd name="connsiteX1" fmla="*/ 80059 w 192108"/>
                    <a:gd name="connsiteY1" fmla="*/ 0 h 201788"/>
                    <a:gd name="connsiteX2" fmla="*/ 16030 w 192108"/>
                    <a:gd name="connsiteY2" fmla="*/ 84622 h 201788"/>
                    <a:gd name="connsiteX3" fmla="*/ 38440 w 192108"/>
                    <a:gd name="connsiteY3" fmla="*/ 201789 h 201788"/>
                    <a:gd name="connsiteX4" fmla="*/ 86822 w 192108"/>
                    <a:gd name="connsiteY4" fmla="*/ 201789 h 201788"/>
                    <a:gd name="connsiteX5" fmla="*/ 117946 w 192108"/>
                    <a:gd name="connsiteY5" fmla="*/ 178328 h 201788"/>
                    <a:gd name="connsiteX6" fmla="*/ 152679 w 192108"/>
                    <a:gd name="connsiteY6" fmla="*/ 58480 h 201788"/>
                    <a:gd name="connsiteX7" fmla="*/ 170988 w 192108"/>
                    <a:gd name="connsiteY7" fmla="*/ 10941 h 201788"/>
                    <a:gd name="connsiteX8" fmla="*/ 192109 w 192108"/>
                    <a:gd name="connsiteY8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2108" h="201788">
                      <a:moveTo>
                        <a:pt x="192109" y="0"/>
                      </a:moveTo>
                      <a:lnTo>
                        <a:pt x="80059" y="0"/>
                      </a:lnTo>
                      <a:cubicBezTo>
                        <a:pt x="48045" y="0"/>
                        <a:pt x="28836" y="42310"/>
                        <a:pt x="16030" y="84622"/>
                      </a:cubicBezTo>
                      <a:cubicBezTo>
                        <a:pt x="859" y="134748"/>
                        <a:pt x="-18993" y="201789"/>
                        <a:pt x="38440" y="201789"/>
                      </a:cubicBezTo>
                      <a:lnTo>
                        <a:pt x="86822" y="201789"/>
                      </a:lnTo>
                      <a:cubicBezTo>
                        <a:pt x="101280" y="201789"/>
                        <a:pt x="113972" y="192229"/>
                        <a:pt x="117946" y="178328"/>
                      </a:cubicBezTo>
                      <a:cubicBezTo>
                        <a:pt x="126358" y="148899"/>
                        <a:pt x="141100" y="97562"/>
                        <a:pt x="152679" y="58480"/>
                      </a:cubicBezTo>
                      <a:cubicBezTo>
                        <a:pt x="158563" y="38619"/>
                        <a:pt x="163465" y="21562"/>
                        <a:pt x="170988" y="10941"/>
                      </a:cubicBezTo>
                      <a:cubicBezTo>
                        <a:pt x="175207" y="4986"/>
                        <a:pt x="182235" y="0"/>
                        <a:pt x="192109" y="0"/>
                      </a:cubicBezTo>
                      <a:close/>
                    </a:path>
                  </a:pathLst>
                </a:custGeom>
                <a:gradFill>
                  <a:gsLst>
                    <a:gs pos="15620">
                      <a:srgbClr val="0D91E1"/>
                    </a:gs>
                    <a:gs pos="48750">
                      <a:srgbClr val="52B471"/>
                    </a:gs>
                    <a:gs pos="65240">
                      <a:srgbClr val="98BD42"/>
                    </a:gs>
                    <a:gs pos="93740">
                      <a:srgbClr val="FFC800"/>
                    </a:gs>
                  </a:gsLst>
                  <a:lin ang="5103593" scaled="1"/>
                </a:gradFill>
                <a:ln w="10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v-SE" noProof="0"/>
                </a:p>
              </p:txBody>
            </p:sp>
            <p:sp>
              <p:nvSpPr>
                <p:cNvPr id="51" name="Frihandsfigur: Form 50">
                  <a:extLst>
                    <a:ext uri="{FF2B5EF4-FFF2-40B4-BE49-F238E27FC236}">
                      <a16:creationId xmlns:a16="http://schemas.microsoft.com/office/drawing/2014/main" id="{AC6A5B97-8ED9-FCE3-A54A-2251B288771D}"/>
                    </a:ext>
                  </a:extLst>
                </p:cNvPr>
                <p:cNvSpPr/>
                <p:nvPr/>
              </p:nvSpPr>
              <p:spPr>
                <a:xfrm>
                  <a:off x="1612877" y="4383741"/>
                  <a:ext cx="192108" cy="201788"/>
                </a:xfrm>
                <a:custGeom>
                  <a:avLst/>
                  <a:gdLst>
                    <a:gd name="connsiteX0" fmla="*/ 192109 w 192108"/>
                    <a:gd name="connsiteY0" fmla="*/ 0 h 201788"/>
                    <a:gd name="connsiteX1" fmla="*/ 80059 w 192108"/>
                    <a:gd name="connsiteY1" fmla="*/ 0 h 201788"/>
                    <a:gd name="connsiteX2" fmla="*/ 16030 w 192108"/>
                    <a:gd name="connsiteY2" fmla="*/ 84622 h 201788"/>
                    <a:gd name="connsiteX3" fmla="*/ 38440 w 192108"/>
                    <a:gd name="connsiteY3" fmla="*/ 201789 h 201788"/>
                    <a:gd name="connsiteX4" fmla="*/ 86822 w 192108"/>
                    <a:gd name="connsiteY4" fmla="*/ 201789 h 201788"/>
                    <a:gd name="connsiteX5" fmla="*/ 117946 w 192108"/>
                    <a:gd name="connsiteY5" fmla="*/ 178328 h 201788"/>
                    <a:gd name="connsiteX6" fmla="*/ 152679 w 192108"/>
                    <a:gd name="connsiteY6" fmla="*/ 58480 h 201788"/>
                    <a:gd name="connsiteX7" fmla="*/ 170988 w 192108"/>
                    <a:gd name="connsiteY7" fmla="*/ 10941 h 201788"/>
                    <a:gd name="connsiteX8" fmla="*/ 192109 w 192108"/>
                    <a:gd name="connsiteY8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2108" h="201788">
                      <a:moveTo>
                        <a:pt x="192109" y="0"/>
                      </a:moveTo>
                      <a:lnTo>
                        <a:pt x="80059" y="0"/>
                      </a:lnTo>
                      <a:cubicBezTo>
                        <a:pt x="48045" y="0"/>
                        <a:pt x="28836" y="42310"/>
                        <a:pt x="16030" y="84622"/>
                      </a:cubicBezTo>
                      <a:cubicBezTo>
                        <a:pt x="859" y="134748"/>
                        <a:pt x="-18993" y="201789"/>
                        <a:pt x="38440" y="201789"/>
                      </a:cubicBezTo>
                      <a:lnTo>
                        <a:pt x="86822" y="201789"/>
                      </a:lnTo>
                      <a:cubicBezTo>
                        <a:pt x="101280" y="201789"/>
                        <a:pt x="113972" y="192229"/>
                        <a:pt x="117946" y="178328"/>
                      </a:cubicBezTo>
                      <a:cubicBezTo>
                        <a:pt x="126358" y="148899"/>
                        <a:pt x="141100" y="97562"/>
                        <a:pt x="152679" y="58480"/>
                      </a:cubicBezTo>
                      <a:cubicBezTo>
                        <a:pt x="158563" y="38619"/>
                        <a:pt x="163465" y="21562"/>
                        <a:pt x="170988" y="10941"/>
                      </a:cubicBezTo>
                      <a:cubicBezTo>
                        <a:pt x="175207" y="4986"/>
                        <a:pt x="182235" y="0"/>
                        <a:pt x="19210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3DCBFF"/>
                    </a:gs>
                    <a:gs pos="24670">
                      <a:srgbClr val="0588F7">
                        <a:alpha val="0"/>
                      </a:srgbClr>
                    </a:gs>
                  </a:gsLst>
                  <a:lin ang="5251373" scaled="1"/>
                </a:gradFill>
                <a:ln w="10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v-SE" noProof="0"/>
                </a:p>
              </p:txBody>
            </p:sp>
            <p:sp>
              <p:nvSpPr>
                <p:cNvPr id="52" name="Frihandsfigur: Form 51">
                  <a:extLst>
                    <a:ext uri="{FF2B5EF4-FFF2-40B4-BE49-F238E27FC236}">
                      <a16:creationId xmlns:a16="http://schemas.microsoft.com/office/drawing/2014/main" id="{FC6B7B67-CB81-A7E4-FA77-F7C4925060F3}"/>
                    </a:ext>
                  </a:extLst>
                </p:cNvPr>
                <p:cNvSpPr/>
                <p:nvPr/>
              </p:nvSpPr>
              <p:spPr>
                <a:xfrm>
                  <a:off x="1728131" y="4461352"/>
                  <a:ext cx="192108" cy="201824"/>
                </a:xfrm>
                <a:custGeom>
                  <a:avLst/>
                  <a:gdLst>
                    <a:gd name="connsiteX0" fmla="*/ 0 w 192108"/>
                    <a:gd name="connsiteY0" fmla="*/ 201825 h 201824"/>
                    <a:gd name="connsiteX1" fmla="*/ 112050 w 192108"/>
                    <a:gd name="connsiteY1" fmla="*/ 201825 h 201824"/>
                    <a:gd name="connsiteX2" fmla="*/ 176077 w 192108"/>
                    <a:gd name="connsiteY2" fmla="*/ 117189 h 201824"/>
                    <a:gd name="connsiteX3" fmla="*/ 153668 w 192108"/>
                    <a:gd name="connsiteY3" fmla="*/ 0 h 201824"/>
                    <a:gd name="connsiteX4" fmla="*/ 105287 w 192108"/>
                    <a:gd name="connsiteY4" fmla="*/ 0 h 201824"/>
                    <a:gd name="connsiteX5" fmla="*/ 74162 w 192108"/>
                    <a:gd name="connsiteY5" fmla="*/ 23463 h 201824"/>
                    <a:gd name="connsiteX6" fmla="*/ 39428 w 192108"/>
                    <a:gd name="connsiteY6" fmla="*/ 143334 h 201824"/>
                    <a:gd name="connsiteX7" fmla="*/ 21120 w 192108"/>
                    <a:gd name="connsiteY7" fmla="*/ 190882 h 201824"/>
                    <a:gd name="connsiteX8" fmla="*/ 0 w 192108"/>
                    <a:gd name="connsiteY8" fmla="*/ 201825 h 201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2108" h="201824">
                      <a:moveTo>
                        <a:pt x="0" y="201825"/>
                      </a:moveTo>
                      <a:lnTo>
                        <a:pt x="112050" y="201825"/>
                      </a:lnTo>
                      <a:cubicBezTo>
                        <a:pt x="144064" y="201825"/>
                        <a:pt x="163272" y="159507"/>
                        <a:pt x="176077" y="117189"/>
                      </a:cubicBezTo>
                      <a:cubicBezTo>
                        <a:pt x="191250" y="67053"/>
                        <a:pt x="211101" y="0"/>
                        <a:pt x="153668" y="0"/>
                      </a:cubicBezTo>
                      <a:lnTo>
                        <a:pt x="105287" y="0"/>
                      </a:lnTo>
                      <a:cubicBezTo>
                        <a:pt x="90829" y="0"/>
                        <a:pt x="78136" y="9561"/>
                        <a:pt x="74162" y="23463"/>
                      </a:cubicBezTo>
                      <a:cubicBezTo>
                        <a:pt x="65750" y="52897"/>
                        <a:pt x="51008" y="104245"/>
                        <a:pt x="39428" y="143334"/>
                      </a:cubicBezTo>
                      <a:cubicBezTo>
                        <a:pt x="33543" y="163199"/>
                        <a:pt x="28642" y="180257"/>
                        <a:pt x="21120" y="190882"/>
                      </a:cubicBezTo>
                      <a:cubicBezTo>
                        <a:pt x="16903" y="196836"/>
                        <a:pt x="9873" y="201825"/>
                        <a:pt x="0" y="201825"/>
                      </a:cubicBezTo>
                      <a:close/>
                    </a:path>
                  </a:pathLst>
                </a:custGeom>
                <a:solidFill>
                  <a:srgbClr val="8C48FF"/>
                </a:solidFill>
                <a:ln w="10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v-SE" noProof="0"/>
                </a:p>
              </p:txBody>
            </p:sp>
            <p:sp>
              <p:nvSpPr>
                <p:cNvPr id="53" name="Frihandsfigur: Form 52">
                  <a:extLst>
                    <a:ext uri="{FF2B5EF4-FFF2-40B4-BE49-F238E27FC236}">
                      <a16:creationId xmlns:a16="http://schemas.microsoft.com/office/drawing/2014/main" id="{64FEE9CB-D863-909A-EB97-9A33A71E3FF7}"/>
                    </a:ext>
                  </a:extLst>
                </p:cNvPr>
                <p:cNvSpPr/>
                <p:nvPr/>
              </p:nvSpPr>
              <p:spPr>
                <a:xfrm>
                  <a:off x="1728131" y="4461352"/>
                  <a:ext cx="192108" cy="201824"/>
                </a:xfrm>
                <a:custGeom>
                  <a:avLst/>
                  <a:gdLst>
                    <a:gd name="connsiteX0" fmla="*/ 0 w 192108"/>
                    <a:gd name="connsiteY0" fmla="*/ 201825 h 201824"/>
                    <a:gd name="connsiteX1" fmla="*/ 112050 w 192108"/>
                    <a:gd name="connsiteY1" fmla="*/ 201825 h 201824"/>
                    <a:gd name="connsiteX2" fmla="*/ 176077 w 192108"/>
                    <a:gd name="connsiteY2" fmla="*/ 117189 h 201824"/>
                    <a:gd name="connsiteX3" fmla="*/ 153668 w 192108"/>
                    <a:gd name="connsiteY3" fmla="*/ 0 h 201824"/>
                    <a:gd name="connsiteX4" fmla="*/ 105287 w 192108"/>
                    <a:gd name="connsiteY4" fmla="*/ 0 h 201824"/>
                    <a:gd name="connsiteX5" fmla="*/ 74162 w 192108"/>
                    <a:gd name="connsiteY5" fmla="*/ 23463 h 201824"/>
                    <a:gd name="connsiteX6" fmla="*/ 39428 w 192108"/>
                    <a:gd name="connsiteY6" fmla="*/ 143334 h 201824"/>
                    <a:gd name="connsiteX7" fmla="*/ 21120 w 192108"/>
                    <a:gd name="connsiteY7" fmla="*/ 190882 h 201824"/>
                    <a:gd name="connsiteX8" fmla="*/ 0 w 192108"/>
                    <a:gd name="connsiteY8" fmla="*/ 201825 h 201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2108" h="201824">
                      <a:moveTo>
                        <a:pt x="0" y="201825"/>
                      </a:moveTo>
                      <a:lnTo>
                        <a:pt x="112050" y="201825"/>
                      </a:lnTo>
                      <a:cubicBezTo>
                        <a:pt x="144064" y="201825"/>
                        <a:pt x="163272" y="159507"/>
                        <a:pt x="176077" y="117189"/>
                      </a:cubicBezTo>
                      <a:cubicBezTo>
                        <a:pt x="191250" y="67053"/>
                        <a:pt x="211101" y="0"/>
                        <a:pt x="153668" y="0"/>
                      </a:cubicBezTo>
                      <a:lnTo>
                        <a:pt x="105287" y="0"/>
                      </a:lnTo>
                      <a:cubicBezTo>
                        <a:pt x="90829" y="0"/>
                        <a:pt x="78136" y="9561"/>
                        <a:pt x="74162" y="23463"/>
                      </a:cubicBezTo>
                      <a:cubicBezTo>
                        <a:pt x="65750" y="52897"/>
                        <a:pt x="51008" y="104245"/>
                        <a:pt x="39428" y="143334"/>
                      </a:cubicBezTo>
                      <a:cubicBezTo>
                        <a:pt x="33543" y="163199"/>
                        <a:pt x="28642" y="180257"/>
                        <a:pt x="21120" y="190882"/>
                      </a:cubicBezTo>
                      <a:cubicBezTo>
                        <a:pt x="16903" y="196836"/>
                        <a:pt x="9873" y="201825"/>
                        <a:pt x="0" y="201825"/>
                      </a:cubicBezTo>
                      <a:close/>
                    </a:path>
                  </a:pathLst>
                </a:custGeom>
                <a:gradFill>
                  <a:gsLst>
                    <a:gs pos="5820">
                      <a:srgbClr val="F8ADFA"/>
                    </a:gs>
                    <a:gs pos="70810">
                      <a:srgbClr val="A86EDD">
                        <a:alpha val="0"/>
                      </a:srgbClr>
                    </a:gs>
                  </a:gsLst>
                  <a:lin ang="5407176" scaled="1"/>
                </a:gradFill>
                <a:ln w="10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v-SE" noProof="0"/>
                </a:p>
              </p:txBody>
            </p:sp>
          </p:grpSp>
        </p:grpSp>
        <p:pic>
          <p:nvPicPr>
            <p:cNvPr id="54" name="Bild 53">
              <a:extLst>
                <a:ext uri="{FF2B5EF4-FFF2-40B4-BE49-F238E27FC236}">
                  <a16:creationId xmlns:a16="http://schemas.microsoft.com/office/drawing/2014/main" id="{7BD191FF-C37D-120A-D647-3C53805AB6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666590" y="5691511"/>
              <a:ext cx="531850" cy="1140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105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69F7E-597A-BE4E-0721-5833C94B0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6281E315-7BC4-DD47-2FA1-6CE686608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6 av 10 unga använder AI privat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7238EEA6-F696-D672-27EE-ED8D373C0716}"/>
              </a:ext>
            </a:extLst>
          </p:cNvPr>
          <p:cNvSpPr txBox="1">
            <a:spLocks/>
          </p:cNvSpPr>
          <p:nvPr/>
        </p:nvSpPr>
        <p:spPr>
          <a:xfrm>
            <a:off x="805950" y="130389"/>
            <a:ext cx="7946164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 defTabSz="457194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600" b="1" kern="1200">
                <a:solidFill>
                  <a:schemeClr val="tx2"/>
                </a:solidFill>
                <a:latin typeface="HK Grotesk SemiBold" panose="00000700000000000000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45719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3600" b="1" i="0" u="none" strike="noStrike" kern="1200" cap="none" spc="0" normalizeH="0" baseline="0" noProof="0">
              <a:ln>
                <a:noFill/>
              </a:ln>
              <a:solidFill>
                <a:srgbClr val="1F2A36"/>
              </a:solidFill>
              <a:effectLst/>
              <a:uLnTx/>
              <a:uFillTx/>
              <a:latin typeface="HK Grotesk SemiBold" panose="00000700000000000000" pitchFamily="2" charset="0"/>
              <a:ea typeface="+mj-ea"/>
              <a:cs typeface="+mj-cs"/>
            </a:endParaRP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E651E55B-A560-AB57-1FE3-B42C851F3F49}"/>
              </a:ext>
            </a:extLst>
          </p:cNvPr>
          <p:cNvSpPr txBox="1"/>
          <p:nvPr/>
        </p:nvSpPr>
        <p:spPr>
          <a:xfrm>
            <a:off x="5761352" y="1455422"/>
            <a:ext cx="3012812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HK Grotesk"/>
                <a:ea typeface="+mn-ea"/>
                <a:cs typeface="+mn-cs"/>
              </a:rPr>
              <a:t>Unga 8-19 år</a:t>
            </a:r>
            <a:b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HK Grotesk"/>
                <a:ea typeface="+mn-ea"/>
                <a:cs typeface="+mn-cs"/>
              </a:rPr>
            </a:b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HK Grotesk"/>
                <a:ea typeface="+mn-ea"/>
                <a:cs typeface="+mn-cs"/>
              </a:rPr>
              <a:t>som använder AI privat</a:t>
            </a:r>
            <a:endParaRPr kumimoji="0" lang="sv-SE" sz="1400" b="1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HK Grotesk"/>
              <a:ea typeface="+mn-ea"/>
              <a:cs typeface="+mn-cs"/>
            </a:endParaRP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A26009DC-5588-F15D-8D5B-3F4F6246CC06}"/>
              </a:ext>
            </a:extLst>
          </p:cNvPr>
          <p:cNvGrpSpPr/>
          <p:nvPr/>
        </p:nvGrpSpPr>
        <p:grpSpPr>
          <a:xfrm>
            <a:off x="3754922" y="1896896"/>
            <a:ext cx="4682156" cy="3818168"/>
            <a:chOff x="5332365" y="2387711"/>
            <a:chExt cx="4682156" cy="3818168"/>
          </a:xfrm>
        </p:grpSpPr>
        <p:graphicFrame>
          <p:nvGraphicFramePr>
            <p:cNvPr id="5" name="shpChart">
              <a:extLst>
                <a:ext uri="{FF2B5EF4-FFF2-40B4-BE49-F238E27FC236}">
                  <a16:creationId xmlns:a16="http://schemas.microsoft.com/office/drawing/2014/main" id="{4779FE27-BD72-9019-9E50-229074EA117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29924759"/>
                </p:ext>
              </p:extLst>
            </p:nvPr>
          </p:nvGraphicFramePr>
          <p:xfrm>
            <a:off x="5332365" y="2387711"/>
            <a:ext cx="3801163" cy="38181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pic>
          <p:nvPicPr>
            <p:cNvPr id="6" name="Bild 5">
              <a:extLst>
                <a:ext uri="{FF2B5EF4-FFF2-40B4-BE49-F238E27FC236}">
                  <a16:creationId xmlns:a16="http://schemas.microsoft.com/office/drawing/2014/main" id="{AB35922D-2EBD-51C4-0254-E7C477854E0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37896" y="3910914"/>
              <a:ext cx="3476625" cy="1930565"/>
            </a:xfrm>
            <a:prstGeom prst="rect">
              <a:avLst/>
            </a:prstGeom>
          </p:spPr>
        </p:pic>
      </p:grpSp>
      <p:sp>
        <p:nvSpPr>
          <p:cNvPr id="31" name="textruta 30">
            <a:extLst>
              <a:ext uri="{FF2B5EF4-FFF2-40B4-BE49-F238E27FC236}">
                <a16:creationId xmlns:a16="http://schemas.microsoft.com/office/drawing/2014/main" id="{13C1F386-C202-1C74-F639-226C20FB9FCE}"/>
              </a:ext>
            </a:extLst>
          </p:cNvPr>
          <p:cNvSpPr txBox="1"/>
          <p:nvPr/>
        </p:nvSpPr>
        <p:spPr>
          <a:xfrm>
            <a:off x="103568" y="6376554"/>
            <a:ext cx="74497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marR="0" lvl="0" indent="0" defTabSz="41073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  <a:t>Bas: Internetanvändare 8 – 19 år</a:t>
            </a:r>
            <a:b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</a:b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  <a:t>Fråga: I vilket eller vilka sammanhang har du använt AI?</a:t>
            </a:r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836BD93F-2961-BEF7-C0E2-75F6CA136200}"/>
              </a:ext>
            </a:extLst>
          </p:cNvPr>
          <p:cNvGrpSpPr/>
          <p:nvPr/>
        </p:nvGrpSpPr>
        <p:grpSpPr>
          <a:xfrm>
            <a:off x="3183575" y="4211195"/>
            <a:ext cx="335022" cy="348372"/>
            <a:chOff x="6515827" y="3858403"/>
            <a:chExt cx="335022" cy="348372"/>
          </a:xfrm>
        </p:grpSpPr>
        <p:sp>
          <p:nvSpPr>
            <p:cNvPr id="8" name="Frihandsfigur: Form 7">
              <a:extLst>
                <a:ext uri="{FF2B5EF4-FFF2-40B4-BE49-F238E27FC236}">
                  <a16:creationId xmlns:a16="http://schemas.microsoft.com/office/drawing/2014/main" id="{8520232C-B5C8-475F-D4A7-55E94018E64F}"/>
                </a:ext>
              </a:extLst>
            </p:cNvPr>
            <p:cNvSpPr/>
            <p:nvPr/>
          </p:nvSpPr>
          <p:spPr>
            <a:xfrm>
              <a:off x="6515827" y="3948425"/>
              <a:ext cx="125749" cy="125750"/>
            </a:xfrm>
            <a:custGeom>
              <a:avLst/>
              <a:gdLst>
                <a:gd name="csX0" fmla="*/ 72500 w 145118"/>
                <a:gd name="csY0" fmla="*/ 0 h 145119"/>
                <a:gd name="csX1" fmla="*/ 99533 w 145118"/>
                <a:gd name="csY1" fmla="*/ 45556 h 145119"/>
                <a:gd name="csX2" fmla="*/ 145118 w 145118"/>
                <a:gd name="csY2" fmla="*/ 72589 h 145119"/>
                <a:gd name="csX3" fmla="*/ 99533 w 145118"/>
                <a:gd name="csY3" fmla="*/ 99564 h 145119"/>
                <a:gd name="csX4" fmla="*/ 72500 w 145118"/>
                <a:gd name="csY4" fmla="*/ 145119 h 145119"/>
                <a:gd name="csX5" fmla="*/ 45556 w 145118"/>
                <a:gd name="csY5" fmla="*/ 99564 h 145119"/>
                <a:gd name="csX6" fmla="*/ 0 w 145118"/>
                <a:gd name="csY6" fmla="*/ 72589 h 145119"/>
                <a:gd name="csX7" fmla="*/ 45556 w 145118"/>
                <a:gd name="csY7" fmla="*/ 45556 h 145119"/>
                <a:gd name="csX8" fmla="*/ 72500 w 145118"/>
                <a:gd name="csY8" fmla="*/ 0 h 1451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45118" h="145119">
                  <a:moveTo>
                    <a:pt x="72500" y="0"/>
                  </a:moveTo>
                  <a:cubicBezTo>
                    <a:pt x="79067" y="15549"/>
                    <a:pt x="87431" y="33453"/>
                    <a:pt x="99533" y="45556"/>
                  </a:cubicBezTo>
                  <a:cubicBezTo>
                    <a:pt x="111637" y="57688"/>
                    <a:pt x="129541" y="66052"/>
                    <a:pt x="145118" y="72589"/>
                  </a:cubicBezTo>
                  <a:cubicBezTo>
                    <a:pt x="129570" y="79156"/>
                    <a:pt x="111636" y="87460"/>
                    <a:pt x="99533" y="99564"/>
                  </a:cubicBezTo>
                  <a:cubicBezTo>
                    <a:pt x="87430" y="111696"/>
                    <a:pt x="79067" y="129571"/>
                    <a:pt x="72500" y="145119"/>
                  </a:cubicBezTo>
                  <a:cubicBezTo>
                    <a:pt x="65963" y="129571"/>
                    <a:pt x="57659" y="111667"/>
                    <a:pt x="45556" y="99564"/>
                  </a:cubicBezTo>
                  <a:cubicBezTo>
                    <a:pt x="33452" y="87460"/>
                    <a:pt x="15548" y="79156"/>
                    <a:pt x="0" y="72589"/>
                  </a:cubicBezTo>
                  <a:cubicBezTo>
                    <a:pt x="15548" y="66052"/>
                    <a:pt x="33423" y="57688"/>
                    <a:pt x="45556" y="45556"/>
                  </a:cubicBezTo>
                  <a:cubicBezTo>
                    <a:pt x="57659" y="33453"/>
                    <a:pt x="65963" y="15549"/>
                    <a:pt x="72500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rnd">
              <a:solidFill>
                <a:schemeClr val="tx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sv-SE"/>
            </a:p>
          </p:txBody>
        </p:sp>
        <p:sp>
          <p:nvSpPr>
            <p:cNvPr id="9" name="Frihandsfigur: Form 8">
              <a:extLst>
                <a:ext uri="{FF2B5EF4-FFF2-40B4-BE49-F238E27FC236}">
                  <a16:creationId xmlns:a16="http://schemas.microsoft.com/office/drawing/2014/main" id="{0EC7E257-AB49-45B3-625C-5510C00A8E1E}"/>
                </a:ext>
              </a:extLst>
            </p:cNvPr>
            <p:cNvSpPr/>
            <p:nvPr/>
          </p:nvSpPr>
          <p:spPr>
            <a:xfrm>
              <a:off x="6645646" y="4001530"/>
              <a:ext cx="205203" cy="205245"/>
            </a:xfrm>
            <a:custGeom>
              <a:avLst/>
              <a:gdLst>
                <a:gd name="csX0" fmla="*/ 152835 w 305641"/>
                <a:gd name="csY0" fmla="*/ 0 h 305703"/>
                <a:gd name="csX1" fmla="*/ 156811 w 305641"/>
                <a:gd name="csY1" fmla="*/ 12603 h 305703"/>
                <a:gd name="csX2" fmla="*/ 203338 w 305641"/>
                <a:gd name="csY2" fmla="*/ 102275 h 305703"/>
                <a:gd name="csX3" fmla="*/ 292978 w 305641"/>
                <a:gd name="csY3" fmla="*/ 148802 h 305703"/>
                <a:gd name="csX4" fmla="*/ 305641 w 305641"/>
                <a:gd name="csY4" fmla="*/ 152807 h 305703"/>
                <a:gd name="csX5" fmla="*/ 292978 w 305641"/>
                <a:gd name="csY5" fmla="*/ 156812 h 305703"/>
                <a:gd name="csX6" fmla="*/ 203338 w 305641"/>
                <a:gd name="csY6" fmla="*/ 203398 h 305703"/>
                <a:gd name="csX7" fmla="*/ 156811 w 305641"/>
                <a:gd name="csY7" fmla="*/ 292982 h 305703"/>
                <a:gd name="csX8" fmla="*/ 152835 w 305641"/>
                <a:gd name="csY8" fmla="*/ 305703 h 305703"/>
                <a:gd name="csX9" fmla="*/ 148830 w 305641"/>
                <a:gd name="csY9" fmla="*/ 292982 h 305703"/>
                <a:gd name="csX10" fmla="*/ 102215 w 305641"/>
                <a:gd name="csY10" fmla="*/ 203398 h 305703"/>
                <a:gd name="csX11" fmla="*/ 12574 w 305641"/>
                <a:gd name="csY11" fmla="*/ 156782 h 305703"/>
                <a:gd name="csX12" fmla="*/ 0 w 305641"/>
                <a:gd name="csY12" fmla="*/ 152807 h 305703"/>
                <a:gd name="csX13" fmla="*/ 12574 w 305641"/>
                <a:gd name="csY13" fmla="*/ 148802 h 305703"/>
                <a:gd name="csX14" fmla="*/ 102215 w 305641"/>
                <a:gd name="csY14" fmla="*/ 102275 h 305703"/>
                <a:gd name="csX15" fmla="*/ 148830 w 305641"/>
                <a:gd name="csY15" fmla="*/ 12603 h 305703"/>
                <a:gd name="csX16" fmla="*/ 152835 w 305641"/>
                <a:gd name="csY16" fmla="*/ 0 h 3057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05641" h="305703">
                  <a:moveTo>
                    <a:pt x="152835" y="0"/>
                  </a:moveTo>
                  <a:cubicBezTo>
                    <a:pt x="154808" y="7038"/>
                    <a:pt x="154190" y="4564"/>
                    <a:pt x="156811" y="12603"/>
                  </a:cubicBezTo>
                  <a:cubicBezTo>
                    <a:pt x="167000" y="43906"/>
                    <a:pt x="181311" y="80243"/>
                    <a:pt x="203338" y="102275"/>
                  </a:cubicBezTo>
                  <a:cubicBezTo>
                    <a:pt x="225364" y="124306"/>
                    <a:pt x="261703" y="138584"/>
                    <a:pt x="292978" y="148802"/>
                  </a:cubicBezTo>
                  <a:cubicBezTo>
                    <a:pt x="301047" y="151423"/>
                    <a:pt x="298573" y="150834"/>
                    <a:pt x="305641" y="152807"/>
                  </a:cubicBezTo>
                  <a:cubicBezTo>
                    <a:pt x="298603" y="154780"/>
                    <a:pt x="301047" y="154191"/>
                    <a:pt x="292978" y="156812"/>
                  </a:cubicBezTo>
                  <a:cubicBezTo>
                    <a:pt x="261675" y="167031"/>
                    <a:pt x="225338" y="181371"/>
                    <a:pt x="203338" y="203398"/>
                  </a:cubicBezTo>
                  <a:cubicBezTo>
                    <a:pt x="181311" y="225424"/>
                    <a:pt x="167029" y="261675"/>
                    <a:pt x="156811" y="292982"/>
                  </a:cubicBezTo>
                  <a:cubicBezTo>
                    <a:pt x="154190" y="301051"/>
                    <a:pt x="154808" y="298665"/>
                    <a:pt x="152835" y="305703"/>
                  </a:cubicBezTo>
                  <a:cubicBezTo>
                    <a:pt x="150862" y="298665"/>
                    <a:pt x="151451" y="301051"/>
                    <a:pt x="148830" y="292982"/>
                  </a:cubicBezTo>
                  <a:cubicBezTo>
                    <a:pt x="138641" y="261679"/>
                    <a:pt x="124241" y="225430"/>
                    <a:pt x="102215" y="203398"/>
                  </a:cubicBezTo>
                  <a:cubicBezTo>
                    <a:pt x="80217" y="181371"/>
                    <a:pt x="43849" y="167000"/>
                    <a:pt x="12574" y="156782"/>
                  </a:cubicBezTo>
                  <a:cubicBezTo>
                    <a:pt x="4505" y="154161"/>
                    <a:pt x="7067" y="154780"/>
                    <a:pt x="0" y="152807"/>
                  </a:cubicBezTo>
                  <a:cubicBezTo>
                    <a:pt x="7067" y="150804"/>
                    <a:pt x="4505" y="151423"/>
                    <a:pt x="12574" y="148802"/>
                  </a:cubicBezTo>
                  <a:cubicBezTo>
                    <a:pt x="43848" y="138583"/>
                    <a:pt x="80215" y="124301"/>
                    <a:pt x="102215" y="102275"/>
                  </a:cubicBezTo>
                  <a:cubicBezTo>
                    <a:pt x="124241" y="80248"/>
                    <a:pt x="138612" y="43910"/>
                    <a:pt x="148830" y="12603"/>
                  </a:cubicBezTo>
                  <a:cubicBezTo>
                    <a:pt x="151451" y="4534"/>
                    <a:pt x="150862" y="7037"/>
                    <a:pt x="152835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rnd">
              <a:solidFill>
                <a:schemeClr val="tx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sv-SE"/>
            </a:p>
          </p:txBody>
        </p:sp>
        <p:sp>
          <p:nvSpPr>
            <p:cNvPr id="32" name="Frihandsfigur: Form 31">
              <a:extLst>
                <a:ext uri="{FF2B5EF4-FFF2-40B4-BE49-F238E27FC236}">
                  <a16:creationId xmlns:a16="http://schemas.microsoft.com/office/drawing/2014/main" id="{A97CE392-3BB3-7D47-5AA3-8946F642351B}"/>
                </a:ext>
              </a:extLst>
            </p:cNvPr>
            <p:cNvSpPr/>
            <p:nvPr/>
          </p:nvSpPr>
          <p:spPr>
            <a:xfrm>
              <a:off x="6666554" y="3858403"/>
              <a:ext cx="88635" cy="88607"/>
            </a:xfrm>
            <a:custGeom>
              <a:avLst/>
              <a:gdLst>
                <a:gd name="csX0" fmla="*/ 72509 w 145030"/>
                <a:gd name="csY0" fmla="*/ 0 h 144985"/>
                <a:gd name="csX1" fmla="*/ 83945 w 145030"/>
                <a:gd name="csY1" fmla="*/ 24025 h 144985"/>
                <a:gd name="csX2" fmla="*/ 99563 w 145030"/>
                <a:gd name="csY2" fmla="*/ 45481 h 144985"/>
                <a:gd name="csX3" fmla="*/ 145030 w 145030"/>
                <a:gd name="csY3" fmla="*/ 72426 h 144985"/>
                <a:gd name="csX4" fmla="*/ 99563 w 145030"/>
                <a:gd name="csY4" fmla="*/ 99488 h 144985"/>
                <a:gd name="csX5" fmla="*/ 72501 w 145030"/>
                <a:gd name="csY5" fmla="*/ 144985 h 144985"/>
                <a:gd name="csX6" fmla="*/ 45556 w 145030"/>
                <a:gd name="csY6" fmla="*/ 99459 h 144985"/>
                <a:gd name="csX7" fmla="*/ 0 w 145030"/>
                <a:gd name="csY7" fmla="*/ 72397 h 144985"/>
                <a:gd name="csX8" fmla="*/ 45585 w 145030"/>
                <a:gd name="csY8" fmla="*/ 45452 h 144985"/>
                <a:gd name="csX9" fmla="*/ 61122 w 145030"/>
                <a:gd name="csY9" fmla="*/ 24006 h 144985"/>
                <a:gd name="csX10" fmla="*/ 72509 w 145030"/>
                <a:gd name="csY10" fmla="*/ 0 h 1449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45030" h="144985">
                  <a:moveTo>
                    <a:pt x="72509" y="0"/>
                  </a:moveTo>
                  <a:lnTo>
                    <a:pt x="83945" y="24025"/>
                  </a:lnTo>
                  <a:cubicBezTo>
                    <a:pt x="88380" y="31943"/>
                    <a:pt x="93512" y="39430"/>
                    <a:pt x="99563" y="45481"/>
                  </a:cubicBezTo>
                  <a:cubicBezTo>
                    <a:pt x="111637" y="57555"/>
                    <a:pt x="129482" y="65859"/>
                    <a:pt x="145030" y="72426"/>
                  </a:cubicBezTo>
                  <a:cubicBezTo>
                    <a:pt x="129482" y="78963"/>
                    <a:pt x="111667" y="87385"/>
                    <a:pt x="99563" y="99488"/>
                  </a:cubicBezTo>
                  <a:cubicBezTo>
                    <a:pt x="87489" y="111562"/>
                    <a:pt x="79067" y="129437"/>
                    <a:pt x="72501" y="144985"/>
                  </a:cubicBezTo>
                  <a:cubicBezTo>
                    <a:pt x="65934" y="129407"/>
                    <a:pt x="57629" y="111533"/>
                    <a:pt x="45556" y="99459"/>
                  </a:cubicBezTo>
                  <a:cubicBezTo>
                    <a:pt x="33482" y="87356"/>
                    <a:pt x="15520" y="78934"/>
                    <a:pt x="0" y="72397"/>
                  </a:cubicBezTo>
                  <a:cubicBezTo>
                    <a:pt x="15548" y="65859"/>
                    <a:pt x="33482" y="57525"/>
                    <a:pt x="45585" y="45452"/>
                  </a:cubicBezTo>
                  <a:cubicBezTo>
                    <a:pt x="51622" y="39415"/>
                    <a:pt x="56716" y="31928"/>
                    <a:pt x="61122" y="24006"/>
                  </a:cubicBezTo>
                  <a:lnTo>
                    <a:pt x="72509" y="0"/>
                  </a:lnTo>
                  <a:close/>
                </a:path>
              </a:pathLst>
            </a:custGeom>
            <a:solidFill>
              <a:schemeClr val="accent3"/>
            </a:solidFill>
            <a:ln w="28575" cap="rnd">
              <a:solidFill>
                <a:schemeClr val="tx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sv-SE"/>
            </a:p>
          </p:txBody>
        </p:sp>
      </p:grpSp>
      <p:grpSp>
        <p:nvGrpSpPr>
          <p:cNvPr id="33" name="Grupp 32">
            <a:extLst>
              <a:ext uri="{FF2B5EF4-FFF2-40B4-BE49-F238E27FC236}">
                <a16:creationId xmlns:a16="http://schemas.microsoft.com/office/drawing/2014/main" id="{FF040231-6252-28EA-C391-47ECB1CE2C62}"/>
              </a:ext>
            </a:extLst>
          </p:cNvPr>
          <p:cNvGrpSpPr/>
          <p:nvPr/>
        </p:nvGrpSpPr>
        <p:grpSpPr>
          <a:xfrm>
            <a:off x="7662591" y="3805980"/>
            <a:ext cx="335022" cy="348372"/>
            <a:chOff x="6515827" y="3858403"/>
            <a:chExt cx="335022" cy="348372"/>
          </a:xfrm>
        </p:grpSpPr>
        <p:sp>
          <p:nvSpPr>
            <p:cNvPr id="34" name="Frihandsfigur: Form 33">
              <a:extLst>
                <a:ext uri="{FF2B5EF4-FFF2-40B4-BE49-F238E27FC236}">
                  <a16:creationId xmlns:a16="http://schemas.microsoft.com/office/drawing/2014/main" id="{3F83FE92-0B83-DFF0-0334-A7597331DDA3}"/>
                </a:ext>
              </a:extLst>
            </p:cNvPr>
            <p:cNvSpPr/>
            <p:nvPr/>
          </p:nvSpPr>
          <p:spPr>
            <a:xfrm>
              <a:off x="6515827" y="3948425"/>
              <a:ext cx="125749" cy="125750"/>
            </a:xfrm>
            <a:custGeom>
              <a:avLst/>
              <a:gdLst>
                <a:gd name="csX0" fmla="*/ 72500 w 145118"/>
                <a:gd name="csY0" fmla="*/ 0 h 145119"/>
                <a:gd name="csX1" fmla="*/ 99533 w 145118"/>
                <a:gd name="csY1" fmla="*/ 45556 h 145119"/>
                <a:gd name="csX2" fmla="*/ 145118 w 145118"/>
                <a:gd name="csY2" fmla="*/ 72589 h 145119"/>
                <a:gd name="csX3" fmla="*/ 99533 w 145118"/>
                <a:gd name="csY3" fmla="*/ 99564 h 145119"/>
                <a:gd name="csX4" fmla="*/ 72500 w 145118"/>
                <a:gd name="csY4" fmla="*/ 145119 h 145119"/>
                <a:gd name="csX5" fmla="*/ 45556 w 145118"/>
                <a:gd name="csY5" fmla="*/ 99564 h 145119"/>
                <a:gd name="csX6" fmla="*/ 0 w 145118"/>
                <a:gd name="csY6" fmla="*/ 72589 h 145119"/>
                <a:gd name="csX7" fmla="*/ 45556 w 145118"/>
                <a:gd name="csY7" fmla="*/ 45556 h 145119"/>
                <a:gd name="csX8" fmla="*/ 72500 w 145118"/>
                <a:gd name="csY8" fmla="*/ 0 h 1451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45118" h="145119">
                  <a:moveTo>
                    <a:pt x="72500" y="0"/>
                  </a:moveTo>
                  <a:cubicBezTo>
                    <a:pt x="79067" y="15549"/>
                    <a:pt x="87431" y="33453"/>
                    <a:pt x="99533" y="45556"/>
                  </a:cubicBezTo>
                  <a:cubicBezTo>
                    <a:pt x="111637" y="57688"/>
                    <a:pt x="129541" y="66052"/>
                    <a:pt x="145118" y="72589"/>
                  </a:cubicBezTo>
                  <a:cubicBezTo>
                    <a:pt x="129570" y="79156"/>
                    <a:pt x="111636" y="87460"/>
                    <a:pt x="99533" y="99564"/>
                  </a:cubicBezTo>
                  <a:cubicBezTo>
                    <a:pt x="87430" y="111696"/>
                    <a:pt x="79067" y="129571"/>
                    <a:pt x="72500" y="145119"/>
                  </a:cubicBezTo>
                  <a:cubicBezTo>
                    <a:pt x="65963" y="129571"/>
                    <a:pt x="57659" y="111667"/>
                    <a:pt x="45556" y="99564"/>
                  </a:cubicBezTo>
                  <a:cubicBezTo>
                    <a:pt x="33452" y="87460"/>
                    <a:pt x="15548" y="79156"/>
                    <a:pt x="0" y="72589"/>
                  </a:cubicBezTo>
                  <a:cubicBezTo>
                    <a:pt x="15548" y="66052"/>
                    <a:pt x="33423" y="57688"/>
                    <a:pt x="45556" y="45556"/>
                  </a:cubicBezTo>
                  <a:cubicBezTo>
                    <a:pt x="57659" y="33453"/>
                    <a:pt x="65963" y="15549"/>
                    <a:pt x="72500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rnd">
              <a:solidFill>
                <a:schemeClr val="tx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sv-SE"/>
            </a:p>
          </p:txBody>
        </p:sp>
        <p:sp>
          <p:nvSpPr>
            <p:cNvPr id="35" name="Frihandsfigur: Form 34">
              <a:extLst>
                <a:ext uri="{FF2B5EF4-FFF2-40B4-BE49-F238E27FC236}">
                  <a16:creationId xmlns:a16="http://schemas.microsoft.com/office/drawing/2014/main" id="{83149F55-8586-717E-3A63-C75C97462D62}"/>
                </a:ext>
              </a:extLst>
            </p:cNvPr>
            <p:cNvSpPr/>
            <p:nvPr/>
          </p:nvSpPr>
          <p:spPr>
            <a:xfrm>
              <a:off x="6645646" y="4001530"/>
              <a:ext cx="205203" cy="205245"/>
            </a:xfrm>
            <a:custGeom>
              <a:avLst/>
              <a:gdLst>
                <a:gd name="csX0" fmla="*/ 152835 w 305641"/>
                <a:gd name="csY0" fmla="*/ 0 h 305703"/>
                <a:gd name="csX1" fmla="*/ 156811 w 305641"/>
                <a:gd name="csY1" fmla="*/ 12603 h 305703"/>
                <a:gd name="csX2" fmla="*/ 203338 w 305641"/>
                <a:gd name="csY2" fmla="*/ 102275 h 305703"/>
                <a:gd name="csX3" fmla="*/ 292978 w 305641"/>
                <a:gd name="csY3" fmla="*/ 148802 h 305703"/>
                <a:gd name="csX4" fmla="*/ 305641 w 305641"/>
                <a:gd name="csY4" fmla="*/ 152807 h 305703"/>
                <a:gd name="csX5" fmla="*/ 292978 w 305641"/>
                <a:gd name="csY5" fmla="*/ 156812 h 305703"/>
                <a:gd name="csX6" fmla="*/ 203338 w 305641"/>
                <a:gd name="csY6" fmla="*/ 203398 h 305703"/>
                <a:gd name="csX7" fmla="*/ 156811 w 305641"/>
                <a:gd name="csY7" fmla="*/ 292982 h 305703"/>
                <a:gd name="csX8" fmla="*/ 152835 w 305641"/>
                <a:gd name="csY8" fmla="*/ 305703 h 305703"/>
                <a:gd name="csX9" fmla="*/ 148830 w 305641"/>
                <a:gd name="csY9" fmla="*/ 292982 h 305703"/>
                <a:gd name="csX10" fmla="*/ 102215 w 305641"/>
                <a:gd name="csY10" fmla="*/ 203398 h 305703"/>
                <a:gd name="csX11" fmla="*/ 12574 w 305641"/>
                <a:gd name="csY11" fmla="*/ 156782 h 305703"/>
                <a:gd name="csX12" fmla="*/ 0 w 305641"/>
                <a:gd name="csY12" fmla="*/ 152807 h 305703"/>
                <a:gd name="csX13" fmla="*/ 12574 w 305641"/>
                <a:gd name="csY13" fmla="*/ 148802 h 305703"/>
                <a:gd name="csX14" fmla="*/ 102215 w 305641"/>
                <a:gd name="csY14" fmla="*/ 102275 h 305703"/>
                <a:gd name="csX15" fmla="*/ 148830 w 305641"/>
                <a:gd name="csY15" fmla="*/ 12603 h 305703"/>
                <a:gd name="csX16" fmla="*/ 152835 w 305641"/>
                <a:gd name="csY16" fmla="*/ 0 h 3057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05641" h="305703">
                  <a:moveTo>
                    <a:pt x="152835" y="0"/>
                  </a:moveTo>
                  <a:cubicBezTo>
                    <a:pt x="154808" y="7038"/>
                    <a:pt x="154190" y="4564"/>
                    <a:pt x="156811" y="12603"/>
                  </a:cubicBezTo>
                  <a:cubicBezTo>
                    <a:pt x="167000" y="43906"/>
                    <a:pt x="181311" y="80243"/>
                    <a:pt x="203338" y="102275"/>
                  </a:cubicBezTo>
                  <a:cubicBezTo>
                    <a:pt x="225364" y="124306"/>
                    <a:pt x="261703" y="138584"/>
                    <a:pt x="292978" y="148802"/>
                  </a:cubicBezTo>
                  <a:cubicBezTo>
                    <a:pt x="301047" y="151423"/>
                    <a:pt x="298573" y="150834"/>
                    <a:pt x="305641" y="152807"/>
                  </a:cubicBezTo>
                  <a:cubicBezTo>
                    <a:pt x="298603" y="154780"/>
                    <a:pt x="301047" y="154191"/>
                    <a:pt x="292978" y="156812"/>
                  </a:cubicBezTo>
                  <a:cubicBezTo>
                    <a:pt x="261675" y="167031"/>
                    <a:pt x="225338" y="181371"/>
                    <a:pt x="203338" y="203398"/>
                  </a:cubicBezTo>
                  <a:cubicBezTo>
                    <a:pt x="181311" y="225424"/>
                    <a:pt x="167029" y="261675"/>
                    <a:pt x="156811" y="292982"/>
                  </a:cubicBezTo>
                  <a:cubicBezTo>
                    <a:pt x="154190" y="301051"/>
                    <a:pt x="154808" y="298665"/>
                    <a:pt x="152835" y="305703"/>
                  </a:cubicBezTo>
                  <a:cubicBezTo>
                    <a:pt x="150862" y="298665"/>
                    <a:pt x="151451" y="301051"/>
                    <a:pt x="148830" y="292982"/>
                  </a:cubicBezTo>
                  <a:cubicBezTo>
                    <a:pt x="138641" y="261679"/>
                    <a:pt x="124241" y="225430"/>
                    <a:pt x="102215" y="203398"/>
                  </a:cubicBezTo>
                  <a:cubicBezTo>
                    <a:pt x="80217" y="181371"/>
                    <a:pt x="43849" y="167000"/>
                    <a:pt x="12574" y="156782"/>
                  </a:cubicBezTo>
                  <a:cubicBezTo>
                    <a:pt x="4505" y="154161"/>
                    <a:pt x="7067" y="154780"/>
                    <a:pt x="0" y="152807"/>
                  </a:cubicBezTo>
                  <a:cubicBezTo>
                    <a:pt x="7067" y="150804"/>
                    <a:pt x="4505" y="151423"/>
                    <a:pt x="12574" y="148802"/>
                  </a:cubicBezTo>
                  <a:cubicBezTo>
                    <a:pt x="43848" y="138583"/>
                    <a:pt x="80215" y="124301"/>
                    <a:pt x="102215" y="102275"/>
                  </a:cubicBezTo>
                  <a:cubicBezTo>
                    <a:pt x="124241" y="80248"/>
                    <a:pt x="138612" y="43910"/>
                    <a:pt x="148830" y="12603"/>
                  </a:cubicBezTo>
                  <a:cubicBezTo>
                    <a:pt x="151451" y="4534"/>
                    <a:pt x="150862" y="7037"/>
                    <a:pt x="152835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rnd">
              <a:solidFill>
                <a:schemeClr val="tx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sv-SE"/>
            </a:p>
          </p:txBody>
        </p:sp>
        <p:sp>
          <p:nvSpPr>
            <p:cNvPr id="36" name="Frihandsfigur: Form 35">
              <a:extLst>
                <a:ext uri="{FF2B5EF4-FFF2-40B4-BE49-F238E27FC236}">
                  <a16:creationId xmlns:a16="http://schemas.microsoft.com/office/drawing/2014/main" id="{6EF052A5-DB24-98C0-6B4D-C7FD87DBB061}"/>
                </a:ext>
              </a:extLst>
            </p:cNvPr>
            <p:cNvSpPr/>
            <p:nvPr/>
          </p:nvSpPr>
          <p:spPr>
            <a:xfrm>
              <a:off x="6666554" y="3858403"/>
              <a:ext cx="88635" cy="88607"/>
            </a:xfrm>
            <a:custGeom>
              <a:avLst/>
              <a:gdLst>
                <a:gd name="csX0" fmla="*/ 72509 w 145030"/>
                <a:gd name="csY0" fmla="*/ 0 h 144985"/>
                <a:gd name="csX1" fmla="*/ 83945 w 145030"/>
                <a:gd name="csY1" fmla="*/ 24025 h 144985"/>
                <a:gd name="csX2" fmla="*/ 99563 w 145030"/>
                <a:gd name="csY2" fmla="*/ 45481 h 144985"/>
                <a:gd name="csX3" fmla="*/ 145030 w 145030"/>
                <a:gd name="csY3" fmla="*/ 72426 h 144985"/>
                <a:gd name="csX4" fmla="*/ 99563 w 145030"/>
                <a:gd name="csY4" fmla="*/ 99488 h 144985"/>
                <a:gd name="csX5" fmla="*/ 72501 w 145030"/>
                <a:gd name="csY5" fmla="*/ 144985 h 144985"/>
                <a:gd name="csX6" fmla="*/ 45556 w 145030"/>
                <a:gd name="csY6" fmla="*/ 99459 h 144985"/>
                <a:gd name="csX7" fmla="*/ 0 w 145030"/>
                <a:gd name="csY7" fmla="*/ 72397 h 144985"/>
                <a:gd name="csX8" fmla="*/ 45585 w 145030"/>
                <a:gd name="csY8" fmla="*/ 45452 h 144985"/>
                <a:gd name="csX9" fmla="*/ 61122 w 145030"/>
                <a:gd name="csY9" fmla="*/ 24006 h 144985"/>
                <a:gd name="csX10" fmla="*/ 72509 w 145030"/>
                <a:gd name="csY10" fmla="*/ 0 h 1449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45030" h="144985">
                  <a:moveTo>
                    <a:pt x="72509" y="0"/>
                  </a:moveTo>
                  <a:lnTo>
                    <a:pt x="83945" y="24025"/>
                  </a:lnTo>
                  <a:cubicBezTo>
                    <a:pt x="88380" y="31943"/>
                    <a:pt x="93512" y="39430"/>
                    <a:pt x="99563" y="45481"/>
                  </a:cubicBezTo>
                  <a:cubicBezTo>
                    <a:pt x="111637" y="57555"/>
                    <a:pt x="129482" y="65859"/>
                    <a:pt x="145030" y="72426"/>
                  </a:cubicBezTo>
                  <a:cubicBezTo>
                    <a:pt x="129482" y="78963"/>
                    <a:pt x="111667" y="87385"/>
                    <a:pt x="99563" y="99488"/>
                  </a:cubicBezTo>
                  <a:cubicBezTo>
                    <a:pt x="87489" y="111562"/>
                    <a:pt x="79067" y="129437"/>
                    <a:pt x="72501" y="144985"/>
                  </a:cubicBezTo>
                  <a:cubicBezTo>
                    <a:pt x="65934" y="129407"/>
                    <a:pt x="57629" y="111533"/>
                    <a:pt x="45556" y="99459"/>
                  </a:cubicBezTo>
                  <a:cubicBezTo>
                    <a:pt x="33482" y="87356"/>
                    <a:pt x="15520" y="78934"/>
                    <a:pt x="0" y="72397"/>
                  </a:cubicBezTo>
                  <a:cubicBezTo>
                    <a:pt x="15548" y="65859"/>
                    <a:pt x="33482" y="57525"/>
                    <a:pt x="45585" y="45452"/>
                  </a:cubicBezTo>
                  <a:cubicBezTo>
                    <a:pt x="51622" y="39415"/>
                    <a:pt x="56716" y="31928"/>
                    <a:pt x="61122" y="24006"/>
                  </a:cubicBezTo>
                  <a:lnTo>
                    <a:pt x="72509" y="0"/>
                  </a:lnTo>
                  <a:close/>
                </a:path>
              </a:pathLst>
            </a:custGeom>
            <a:solidFill>
              <a:schemeClr val="accent3"/>
            </a:solidFill>
            <a:ln w="28575" cap="rnd">
              <a:solidFill>
                <a:schemeClr val="tx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39956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3EF4E-425C-2939-FEAB-B038B7288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EBB8E8B4-D513-CCAE-F9B1-EFC462E7F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Nästan hälften av 8-19-åringarna använder AI för läxor/skolarbete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1F026446-9C49-BA36-AFAD-7884359E0C22}"/>
              </a:ext>
            </a:extLst>
          </p:cNvPr>
          <p:cNvSpPr txBox="1">
            <a:spLocks/>
          </p:cNvSpPr>
          <p:nvPr/>
        </p:nvSpPr>
        <p:spPr>
          <a:xfrm>
            <a:off x="805950" y="130389"/>
            <a:ext cx="7946164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 defTabSz="457194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600" b="1" kern="1200">
                <a:solidFill>
                  <a:schemeClr val="tx2"/>
                </a:solidFill>
                <a:latin typeface="HK Grotesk SemiBold" panose="00000700000000000000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45719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3600" b="1" i="0" u="none" strike="noStrike" kern="1200" cap="none" spc="0" normalizeH="0" baseline="0" noProof="0">
              <a:ln>
                <a:noFill/>
              </a:ln>
              <a:solidFill>
                <a:srgbClr val="1F2A36"/>
              </a:solidFill>
              <a:effectLst/>
              <a:uLnTx/>
              <a:uFillTx/>
              <a:latin typeface="HK Grotesk SemiBold" panose="00000700000000000000" pitchFamily="2" charset="0"/>
              <a:ea typeface="+mj-ea"/>
              <a:cs typeface="+mj-cs"/>
            </a:endParaRP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8B58F69A-7010-BEC0-C58A-8A611F2D0481}"/>
              </a:ext>
            </a:extLst>
          </p:cNvPr>
          <p:cNvSpPr txBox="1"/>
          <p:nvPr/>
        </p:nvSpPr>
        <p:spPr>
          <a:xfrm>
            <a:off x="5782134" y="1455422"/>
            <a:ext cx="3012812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HK Grotesk"/>
                <a:ea typeface="+mn-ea"/>
                <a:cs typeface="+mn-cs"/>
              </a:rPr>
              <a:t>Unga 8-19 år</a:t>
            </a:r>
            <a:b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HK Grotesk"/>
                <a:ea typeface="+mn-ea"/>
                <a:cs typeface="+mn-cs"/>
              </a:rPr>
            </a:b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HK Grotesk"/>
                <a:ea typeface="+mn-ea"/>
                <a:cs typeface="+mn-cs"/>
              </a:rPr>
              <a:t>som använder AI </a:t>
            </a:r>
            <a:r>
              <a:rPr lang="sv-SE" sz="1200" b="1" dirty="0">
                <a:solidFill>
                  <a:schemeClr val="bg2"/>
                </a:solidFill>
                <a:latin typeface="HK Grotesk"/>
              </a:rPr>
              <a:t>för läxor/skolarbete</a:t>
            </a:r>
            <a:endParaRPr kumimoji="0" lang="sv-SE" sz="14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HK Grotesk"/>
              <a:ea typeface="+mn-ea"/>
              <a:cs typeface="+mn-cs"/>
            </a:endParaRP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DDB3A485-62F4-360D-7765-567A47BE52B4}"/>
              </a:ext>
            </a:extLst>
          </p:cNvPr>
          <p:cNvGrpSpPr/>
          <p:nvPr/>
        </p:nvGrpSpPr>
        <p:grpSpPr>
          <a:xfrm>
            <a:off x="3754922" y="1896896"/>
            <a:ext cx="4682156" cy="3818168"/>
            <a:chOff x="5332365" y="2387711"/>
            <a:chExt cx="4682156" cy="3818168"/>
          </a:xfrm>
        </p:grpSpPr>
        <p:graphicFrame>
          <p:nvGraphicFramePr>
            <p:cNvPr id="5" name="shpChart">
              <a:extLst>
                <a:ext uri="{FF2B5EF4-FFF2-40B4-BE49-F238E27FC236}">
                  <a16:creationId xmlns:a16="http://schemas.microsoft.com/office/drawing/2014/main" id="{F9D2E601-1938-36B8-6CF6-1216BCE51CD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65009076"/>
                </p:ext>
              </p:extLst>
            </p:nvPr>
          </p:nvGraphicFramePr>
          <p:xfrm>
            <a:off x="5332365" y="2387711"/>
            <a:ext cx="3801163" cy="38181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pic>
          <p:nvPicPr>
            <p:cNvPr id="6" name="Bild 5">
              <a:extLst>
                <a:ext uri="{FF2B5EF4-FFF2-40B4-BE49-F238E27FC236}">
                  <a16:creationId xmlns:a16="http://schemas.microsoft.com/office/drawing/2014/main" id="{AAD4DE7B-7BA3-95C7-810B-17B1B170B4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37896" y="3910914"/>
              <a:ext cx="3476625" cy="1930565"/>
            </a:xfrm>
            <a:prstGeom prst="rect">
              <a:avLst/>
            </a:prstGeom>
          </p:spPr>
        </p:pic>
      </p:grpSp>
      <p:sp>
        <p:nvSpPr>
          <p:cNvPr id="31" name="textruta 30">
            <a:extLst>
              <a:ext uri="{FF2B5EF4-FFF2-40B4-BE49-F238E27FC236}">
                <a16:creationId xmlns:a16="http://schemas.microsoft.com/office/drawing/2014/main" id="{1C690F4A-AD54-6F9B-C8F4-66C7100DE0E7}"/>
              </a:ext>
            </a:extLst>
          </p:cNvPr>
          <p:cNvSpPr txBox="1"/>
          <p:nvPr/>
        </p:nvSpPr>
        <p:spPr>
          <a:xfrm>
            <a:off x="103568" y="6376554"/>
            <a:ext cx="74497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marR="0" lvl="0" indent="0" defTabSz="41073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  <a:t>Bas: Internetanvändare 8 – 19 år</a:t>
            </a:r>
            <a:b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</a:b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  <a:t>Fråga: I vilket eller vilka sammanhang har du använt AI?</a:t>
            </a:r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19BDDF42-A5B5-8674-2785-9A160A5CAAD9}"/>
              </a:ext>
            </a:extLst>
          </p:cNvPr>
          <p:cNvGrpSpPr/>
          <p:nvPr/>
        </p:nvGrpSpPr>
        <p:grpSpPr>
          <a:xfrm>
            <a:off x="3183575" y="4211195"/>
            <a:ext cx="335022" cy="348372"/>
            <a:chOff x="6515827" y="3858403"/>
            <a:chExt cx="335022" cy="348372"/>
          </a:xfrm>
        </p:grpSpPr>
        <p:sp>
          <p:nvSpPr>
            <p:cNvPr id="8" name="Frihandsfigur: Form 7">
              <a:extLst>
                <a:ext uri="{FF2B5EF4-FFF2-40B4-BE49-F238E27FC236}">
                  <a16:creationId xmlns:a16="http://schemas.microsoft.com/office/drawing/2014/main" id="{03859285-5784-9DE7-433A-F621F8F337F8}"/>
                </a:ext>
              </a:extLst>
            </p:cNvPr>
            <p:cNvSpPr/>
            <p:nvPr/>
          </p:nvSpPr>
          <p:spPr>
            <a:xfrm>
              <a:off x="6515827" y="3948425"/>
              <a:ext cx="125749" cy="125750"/>
            </a:xfrm>
            <a:custGeom>
              <a:avLst/>
              <a:gdLst>
                <a:gd name="csX0" fmla="*/ 72500 w 145118"/>
                <a:gd name="csY0" fmla="*/ 0 h 145119"/>
                <a:gd name="csX1" fmla="*/ 99533 w 145118"/>
                <a:gd name="csY1" fmla="*/ 45556 h 145119"/>
                <a:gd name="csX2" fmla="*/ 145118 w 145118"/>
                <a:gd name="csY2" fmla="*/ 72589 h 145119"/>
                <a:gd name="csX3" fmla="*/ 99533 w 145118"/>
                <a:gd name="csY3" fmla="*/ 99564 h 145119"/>
                <a:gd name="csX4" fmla="*/ 72500 w 145118"/>
                <a:gd name="csY4" fmla="*/ 145119 h 145119"/>
                <a:gd name="csX5" fmla="*/ 45556 w 145118"/>
                <a:gd name="csY5" fmla="*/ 99564 h 145119"/>
                <a:gd name="csX6" fmla="*/ 0 w 145118"/>
                <a:gd name="csY6" fmla="*/ 72589 h 145119"/>
                <a:gd name="csX7" fmla="*/ 45556 w 145118"/>
                <a:gd name="csY7" fmla="*/ 45556 h 145119"/>
                <a:gd name="csX8" fmla="*/ 72500 w 145118"/>
                <a:gd name="csY8" fmla="*/ 0 h 1451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45118" h="145119">
                  <a:moveTo>
                    <a:pt x="72500" y="0"/>
                  </a:moveTo>
                  <a:cubicBezTo>
                    <a:pt x="79067" y="15549"/>
                    <a:pt x="87431" y="33453"/>
                    <a:pt x="99533" y="45556"/>
                  </a:cubicBezTo>
                  <a:cubicBezTo>
                    <a:pt x="111637" y="57688"/>
                    <a:pt x="129541" y="66052"/>
                    <a:pt x="145118" y="72589"/>
                  </a:cubicBezTo>
                  <a:cubicBezTo>
                    <a:pt x="129570" y="79156"/>
                    <a:pt x="111636" y="87460"/>
                    <a:pt x="99533" y="99564"/>
                  </a:cubicBezTo>
                  <a:cubicBezTo>
                    <a:pt x="87430" y="111696"/>
                    <a:pt x="79067" y="129571"/>
                    <a:pt x="72500" y="145119"/>
                  </a:cubicBezTo>
                  <a:cubicBezTo>
                    <a:pt x="65963" y="129571"/>
                    <a:pt x="57659" y="111667"/>
                    <a:pt x="45556" y="99564"/>
                  </a:cubicBezTo>
                  <a:cubicBezTo>
                    <a:pt x="33452" y="87460"/>
                    <a:pt x="15548" y="79156"/>
                    <a:pt x="0" y="72589"/>
                  </a:cubicBezTo>
                  <a:cubicBezTo>
                    <a:pt x="15548" y="66052"/>
                    <a:pt x="33423" y="57688"/>
                    <a:pt x="45556" y="45556"/>
                  </a:cubicBezTo>
                  <a:cubicBezTo>
                    <a:pt x="57659" y="33453"/>
                    <a:pt x="65963" y="15549"/>
                    <a:pt x="72500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rnd">
              <a:solidFill>
                <a:schemeClr val="tx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sv-SE"/>
            </a:p>
          </p:txBody>
        </p:sp>
        <p:sp>
          <p:nvSpPr>
            <p:cNvPr id="9" name="Frihandsfigur: Form 8">
              <a:extLst>
                <a:ext uri="{FF2B5EF4-FFF2-40B4-BE49-F238E27FC236}">
                  <a16:creationId xmlns:a16="http://schemas.microsoft.com/office/drawing/2014/main" id="{555B138D-7D5E-824A-44F6-5DD09E1CA745}"/>
                </a:ext>
              </a:extLst>
            </p:cNvPr>
            <p:cNvSpPr/>
            <p:nvPr/>
          </p:nvSpPr>
          <p:spPr>
            <a:xfrm>
              <a:off x="6645646" y="4001530"/>
              <a:ext cx="205203" cy="205245"/>
            </a:xfrm>
            <a:custGeom>
              <a:avLst/>
              <a:gdLst>
                <a:gd name="csX0" fmla="*/ 152835 w 305641"/>
                <a:gd name="csY0" fmla="*/ 0 h 305703"/>
                <a:gd name="csX1" fmla="*/ 156811 w 305641"/>
                <a:gd name="csY1" fmla="*/ 12603 h 305703"/>
                <a:gd name="csX2" fmla="*/ 203338 w 305641"/>
                <a:gd name="csY2" fmla="*/ 102275 h 305703"/>
                <a:gd name="csX3" fmla="*/ 292978 w 305641"/>
                <a:gd name="csY3" fmla="*/ 148802 h 305703"/>
                <a:gd name="csX4" fmla="*/ 305641 w 305641"/>
                <a:gd name="csY4" fmla="*/ 152807 h 305703"/>
                <a:gd name="csX5" fmla="*/ 292978 w 305641"/>
                <a:gd name="csY5" fmla="*/ 156812 h 305703"/>
                <a:gd name="csX6" fmla="*/ 203338 w 305641"/>
                <a:gd name="csY6" fmla="*/ 203398 h 305703"/>
                <a:gd name="csX7" fmla="*/ 156811 w 305641"/>
                <a:gd name="csY7" fmla="*/ 292982 h 305703"/>
                <a:gd name="csX8" fmla="*/ 152835 w 305641"/>
                <a:gd name="csY8" fmla="*/ 305703 h 305703"/>
                <a:gd name="csX9" fmla="*/ 148830 w 305641"/>
                <a:gd name="csY9" fmla="*/ 292982 h 305703"/>
                <a:gd name="csX10" fmla="*/ 102215 w 305641"/>
                <a:gd name="csY10" fmla="*/ 203398 h 305703"/>
                <a:gd name="csX11" fmla="*/ 12574 w 305641"/>
                <a:gd name="csY11" fmla="*/ 156782 h 305703"/>
                <a:gd name="csX12" fmla="*/ 0 w 305641"/>
                <a:gd name="csY12" fmla="*/ 152807 h 305703"/>
                <a:gd name="csX13" fmla="*/ 12574 w 305641"/>
                <a:gd name="csY13" fmla="*/ 148802 h 305703"/>
                <a:gd name="csX14" fmla="*/ 102215 w 305641"/>
                <a:gd name="csY14" fmla="*/ 102275 h 305703"/>
                <a:gd name="csX15" fmla="*/ 148830 w 305641"/>
                <a:gd name="csY15" fmla="*/ 12603 h 305703"/>
                <a:gd name="csX16" fmla="*/ 152835 w 305641"/>
                <a:gd name="csY16" fmla="*/ 0 h 3057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05641" h="305703">
                  <a:moveTo>
                    <a:pt x="152835" y="0"/>
                  </a:moveTo>
                  <a:cubicBezTo>
                    <a:pt x="154808" y="7038"/>
                    <a:pt x="154190" y="4564"/>
                    <a:pt x="156811" y="12603"/>
                  </a:cubicBezTo>
                  <a:cubicBezTo>
                    <a:pt x="167000" y="43906"/>
                    <a:pt x="181311" y="80243"/>
                    <a:pt x="203338" y="102275"/>
                  </a:cubicBezTo>
                  <a:cubicBezTo>
                    <a:pt x="225364" y="124306"/>
                    <a:pt x="261703" y="138584"/>
                    <a:pt x="292978" y="148802"/>
                  </a:cubicBezTo>
                  <a:cubicBezTo>
                    <a:pt x="301047" y="151423"/>
                    <a:pt x="298573" y="150834"/>
                    <a:pt x="305641" y="152807"/>
                  </a:cubicBezTo>
                  <a:cubicBezTo>
                    <a:pt x="298603" y="154780"/>
                    <a:pt x="301047" y="154191"/>
                    <a:pt x="292978" y="156812"/>
                  </a:cubicBezTo>
                  <a:cubicBezTo>
                    <a:pt x="261675" y="167031"/>
                    <a:pt x="225338" y="181371"/>
                    <a:pt x="203338" y="203398"/>
                  </a:cubicBezTo>
                  <a:cubicBezTo>
                    <a:pt x="181311" y="225424"/>
                    <a:pt x="167029" y="261675"/>
                    <a:pt x="156811" y="292982"/>
                  </a:cubicBezTo>
                  <a:cubicBezTo>
                    <a:pt x="154190" y="301051"/>
                    <a:pt x="154808" y="298665"/>
                    <a:pt x="152835" y="305703"/>
                  </a:cubicBezTo>
                  <a:cubicBezTo>
                    <a:pt x="150862" y="298665"/>
                    <a:pt x="151451" y="301051"/>
                    <a:pt x="148830" y="292982"/>
                  </a:cubicBezTo>
                  <a:cubicBezTo>
                    <a:pt x="138641" y="261679"/>
                    <a:pt x="124241" y="225430"/>
                    <a:pt x="102215" y="203398"/>
                  </a:cubicBezTo>
                  <a:cubicBezTo>
                    <a:pt x="80217" y="181371"/>
                    <a:pt x="43849" y="167000"/>
                    <a:pt x="12574" y="156782"/>
                  </a:cubicBezTo>
                  <a:cubicBezTo>
                    <a:pt x="4505" y="154161"/>
                    <a:pt x="7067" y="154780"/>
                    <a:pt x="0" y="152807"/>
                  </a:cubicBezTo>
                  <a:cubicBezTo>
                    <a:pt x="7067" y="150804"/>
                    <a:pt x="4505" y="151423"/>
                    <a:pt x="12574" y="148802"/>
                  </a:cubicBezTo>
                  <a:cubicBezTo>
                    <a:pt x="43848" y="138583"/>
                    <a:pt x="80215" y="124301"/>
                    <a:pt x="102215" y="102275"/>
                  </a:cubicBezTo>
                  <a:cubicBezTo>
                    <a:pt x="124241" y="80248"/>
                    <a:pt x="138612" y="43910"/>
                    <a:pt x="148830" y="12603"/>
                  </a:cubicBezTo>
                  <a:cubicBezTo>
                    <a:pt x="151451" y="4534"/>
                    <a:pt x="150862" y="7037"/>
                    <a:pt x="152835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rnd">
              <a:solidFill>
                <a:schemeClr val="tx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sv-SE"/>
            </a:p>
          </p:txBody>
        </p:sp>
        <p:sp>
          <p:nvSpPr>
            <p:cNvPr id="32" name="Frihandsfigur: Form 31">
              <a:extLst>
                <a:ext uri="{FF2B5EF4-FFF2-40B4-BE49-F238E27FC236}">
                  <a16:creationId xmlns:a16="http://schemas.microsoft.com/office/drawing/2014/main" id="{6E8C8144-7DC7-F517-C3E3-4939658A68CF}"/>
                </a:ext>
              </a:extLst>
            </p:cNvPr>
            <p:cNvSpPr/>
            <p:nvPr/>
          </p:nvSpPr>
          <p:spPr>
            <a:xfrm>
              <a:off x="6666554" y="3858403"/>
              <a:ext cx="88635" cy="88607"/>
            </a:xfrm>
            <a:custGeom>
              <a:avLst/>
              <a:gdLst>
                <a:gd name="csX0" fmla="*/ 72509 w 145030"/>
                <a:gd name="csY0" fmla="*/ 0 h 144985"/>
                <a:gd name="csX1" fmla="*/ 83945 w 145030"/>
                <a:gd name="csY1" fmla="*/ 24025 h 144985"/>
                <a:gd name="csX2" fmla="*/ 99563 w 145030"/>
                <a:gd name="csY2" fmla="*/ 45481 h 144985"/>
                <a:gd name="csX3" fmla="*/ 145030 w 145030"/>
                <a:gd name="csY3" fmla="*/ 72426 h 144985"/>
                <a:gd name="csX4" fmla="*/ 99563 w 145030"/>
                <a:gd name="csY4" fmla="*/ 99488 h 144985"/>
                <a:gd name="csX5" fmla="*/ 72501 w 145030"/>
                <a:gd name="csY5" fmla="*/ 144985 h 144985"/>
                <a:gd name="csX6" fmla="*/ 45556 w 145030"/>
                <a:gd name="csY6" fmla="*/ 99459 h 144985"/>
                <a:gd name="csX7" fmla="*/ 0 w 145030"/>
                <a:gd name="csY7" fmla="*/ 72397 h 144985"/>
                <a:gd name="csX8" fmla="*/ 45585 w 145030"/>
                <a:gd name="csY8" fmla="*/ 45452 h 144985"/>
                <a:gd name="csX9" fmla="*/ 61122 w 145030"/>
                <a:gd name="csY9" fmla="*/ 24006 h 144985"/>
                <a:gd name="csX10" fmla="*/ 72509 w 145030"/>
                <a:gd name="csY10" fmla="*/ 0 h 1449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45030" h="144985">
                  <a:moveTo>
                    <a:pt x="72509" y="0"/>
                  </a:moveTo>
                  <a:lnTo>
                    <a:pt x="83945" y="24025"/>
                  </a:lnTo>
                  <a:cubicBezTo>
                    <a:pt x="88380" y="31943"/>
                    <a:pt x="93512" y="39430"/>
                    <a:pt x="99563" y="45481"/>
                  </a:cubicBezTo>
                  <a:cubicBezTo>
                    <a:pt x="111637" y="57555"/>
                    <a:pt x="129482" y="65859"/>
                    <a:pt x="145030" y="72426"/>
                  </a:cubicBezTo>
                  <a:cubicBezTo>
                    <a:pt x="129482" y="78963"/>
                    <a:pt x="111667" y="87385"/>
                    <a:pt x="99563" y="99488"/>
                  </a:cubicBezTo>
                  <a:cubicBezTo>
                    <a:pt x="87489" y="111562"/>
                    <a:pt x="79067" y="129437"/>
                    <a:pt x="72501" y="144985"/>
                  </a:cubicBezTo>
                  <a:cubicBezTo>
                    <a:pt x="65934" y="129407"/>
                    <a:pt x="57629" y="111533"/>
                    <a:pt x="45556" y="99459"/>
                  </a:cubicBezTo>
                  <a:cubicBezTo>
                    <a:pt x="33482" y="87356"/>
                    <a:pt x="15520" y="78934"/>
                    <a:pt x="0" y="72397"/>
                  </a:cubicBezTo>
                  <a:cubicBezTo>
                    <a:pt x="15548" y="65859"/>
                    <a:pt x="33482" y="57525"/>
                    <a:pt x="45585" y="45452"/>
                  </a:cubicBezTo>
                  <a:cubicBezTo>
                    <a:pt x="51622" y="39415"/>
                    <a:pt x="56716" y="31928"/>
                    <a:pt x="61122" y="24006"/>
                  </a:cubicBezTo>
                  <a:lnTo>
                    <a:pt x="72509" y="0"/>
                  </a:lnTo>
                  <a:close/>
                </a:path>
              </a:pathLst>
            </a:custGeom>
            <a:solidFill>
              <a:schemeClr val="accent3"/>
            </a:solidFill>
            <a:ln w="28575" cap="rnd">
              <a:solidFill>
                <a:schemeClr val="tx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sv-SE"/>
            </a:p>
          </p:txBody>
        </p:sp>
      </p:grpSp>
      <p:grpSp>
        <p:nvGrpSpPr>
          <p:cNvPr id="33" name="Grupp 32">
            <a:extLst>
              <a:ext uri="{FF2B5EF4-FFF2-40B4-BE49-F238E27FC236}">
                <a16:creationId xmlns:a16="http://schemas.microsoft.com/office/drawing/2014/main" id="{844090F5-9648-B8A6-7FB2-3225CB5F1248}"/>
              </a:ext>
            </a:extLst>
          </p:cNvPr>
          <p:cNvGrpSpPr/>
          <p:nvPr/>
        </p:nvGrpSpPr>
        <p:grpSpPr>
          <a:xfrm>
            <a:off x="7662591" y="3805980"/>
            <a:ext cx="335022" cy="348372"/>
            <a:chOff x="6515827" y="3858403"/>
            <a:chExt cx="335022" cy="348372"/>
          </a:xfrm>
        </p:grpSpPr>
        <p:sp>
          <p:nvSpPr>
            <p:cNvPr id="34" name="Frihandsfigur: Form 33">
              <a:extLst>
                <a:ext uri="{FF2B5EF4-FFF2-40B4-BE49-F238E27FC236}">
                  <a16:creationId xmlns:a16="http://schemas.microsoft.com/office/drawing/2014/main" id="{6A891882-EB37-95FC-B3F2-A78D99380C1C}"/>
                </a:ext>
              </a:extLst>
            </p:cNvPr>
            <p:cNvSpPr/>
            <p:nvPr/>
          </p:nvSpPr>
          <p:spPr>
            <a:xfrm>
              <a:off x="6515827" y="3948425"/>
              <a:ext cx="125749" cy="125750"/>
            </a:xfrm>
            <a:custGeom>
              <a:avLst/>
              <a:gdLst>
                <a:gd name="csX0" fmla="*/ 72500 w 145118"/>
                <a:gd name="csY0" fmla="*/ 0 h 145119"/>
                <a:gd name="csX1" fmla="*/ 99533 w 145118"/>
                <a:gd name="csY1" fmla="*/ 45556 h 145119"/>
                <a:gd name="csX2" fmla="*/ 145118 w 145118"/>
                <a:gd name="csY2" fmla="*/ 72589 h 145119"/>
                <a:gd name="csX3" fmla="*/ 99533 w 145118"/>
                <a:gd name="csY3" fmla="*/ 99564 h 145119"/>
                <a:gd name="csX4" fmla="*/ 72500 w 145118"/>
                <a:gd name="csY4" fmla="*/ 145119 h 145119"/>
                <a:gd name="csX5" fmla="*/ 45556 w 145118"/>
                <a:gd name="csY5" fmla="*/ 99564 h 145119"/>
                <a:gd name="csX6" fmla="*/ 0 w 145118"/>
                <a:gd name="csY6" fmla="*/ 72589 h 145119"/>
                <a:gd name="csX7" fmla="*/ 45556 w 145118"/>
                <a:gd name="csY7" fmla="*/ 45556 h 145119"/>
                <a:gd name="csX8" fmla="*/ 72500 w 145118"/>
                <a:gd name="csY8" fmla="*/ 0 h 1451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45118" h="145119">
                  <a:moveTo>
                    <a:pt x="72500" y="0"/>
                  </a:moveTo>
                  <a:cubicBezTo>
                    <a:pt x="79067" y="15549"/>
                    <a:pt x="87431" y="33453"/>
                    <a:pt x="99533" y="45556"/>
                  </a:cubicBezTo>
                  <a:cubicBezTo>
                    <a:pt x="111637" y="57688"/>
                    <a:pt x="129541" y="66052"/>
                    <a:pt x="145118" y="72589"/>
                  </a:cubicBezTo>
                  <a:cubicBezTo>
                    <a:pt x="129570" y="79156"/>
                    <a:pt x="111636" y="87460"/>
                    <a:pt x="99533" y="99564"/>
                  </a:cubicBezTo>
                  <a:cubicBezTo>
                    <a:pt x="87430" y="111696"/>
                    <a:pt x="79067" y="129571"/>
                    <a:pt x="72500" y="145119"/>
                  </a:cubicBezTo>
                  <a:cubicBezTo>
                    <a:pt x="65963" y="129571"/>
                    <a:pt x="57659" y="111667"/>
                    <a:pt x="45556" y="99564"/>
                  </a:cubicBezTo>
                  <a:cubicBezTo>
                    <a:pt x="33452" y="87460"/>
                    <a:pt x="15548" y="79156"/>
                    <a:pt x="0" y="72589"/>
                  </a:cubicBezTo>
                  <a:cubicBezTo>
                    <a:pt x="15548" y="66052"/>
                    <a:pt x="33423" y="57688"/>
                    <a:pt x="45556" y="45556"/>
                  </a:cubicBezTo>
                  <a:cubicBezTo>
                    <a:pt x="57659" y="33453"/>
                    <a:pt x="65963" y="15549"/>
                    <a:pt x="72500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rnd">
              <a:solidFill>
                <a:schemeClr val="tx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sv-SE"/>
            </a:p>
          </p:txBody>
        </p:sp>
        <p:sp>
          <p:nvSpPr>
            <p:cNvPr id="35" name="Frihandsfigur: Form 34">
              <a:extLst>
                <a:ext uri="{FF2B5EF4-FFF2-40B4-BE49-F238E27FC236}">
                  <a16:creationId xmlns:a16="http://schemas.microsoft.com/office/drawing/2014/main" id="{06AA4A46-29CF-399B-CCAF-373A2CB6FC67}"/>
                </a:ext>
              </a:extLst>
            </p:cNvPr>
            <p:cNvSpPr/>
            <p:nvPr/>
          </p:nvSpPr>
          <p:spPr>
            <a:xfrm>
              <a:off x="6645646" y="4001530"/>
              <a:ext cx="205203" cy="205245"/>
            </a:xfrm>
            <a:custGeom>
              <a:avLst/>
              <a:gdLst>
                <a:gd name="csX0" fmla="*/ 152835 w 305641"/>
                <a:gd name="csY0" fmla="*/ 0 h 305703"/>
                <a:gd name="csX1" fmla="*/ 156811 w 305641"/>
                <a:gd name="csY1" fmla="*/ 12603 h 305703"/>
                <a:gd name="csX2" fmla="*/ 203338 w 305641"/>
                <a:gd name="csY2" fmla="*/ 102275 h 305703"/>
                <a:gd name="csX3" fmla="*/ 292978 w 305641"/>
                <a:gd name="csY3" fmla="*/ 148802 h 305703"/>
                <a:gd name="csX4" fmla="*/ 305641 w 305641"/>
                <a:gd name="csY4" fmla="*/ 152807 h 305703"/>
                <a:gd name="csX5" fmla="*/ 292978 w 305641"/>
                <a:gd name="csY5" fmla="*/ 156812 h 305703"/>
                <a:gd name="csX6" fmla="*/ 203338 w 305641"/>
                <a:gd name="csY6" fmla="*/ 203398 h 305703"/>
                <a:gd name="csX7" fmla="*/ 156811 w 305641"/>
                <a:gd name="csY7" fmla="*/ 292982 h 305703"/>
                <a:gd name="csX8" fmla="*/ 152835 w 305641"/>
                <a:gd name="csY8" fmla="*/ 305703 h 305703"/>
                <a:gd name="csX9" fmla="*/ 148830 w 305641"/>
                <a:gd name="csY9" fmla="*/ 292982 h 305703"/>
                <a:gd name="csX10" fmla="*/ 102215 w 305641"/>
                <a:gd name="csY10" fmla="*/ 203398 h 305703"/>
                <a:gd name="csX11" fmla="*/ 12574 w 305641"/>
                <a:gd name="csY11" fmla="*/ 156782 h 305703"/>
                <a:gd name="csX12" fmla="*/ 0 w 305641"/>
                <a:gd name="csY12" fmla="*/ 152807 h 305703"/>
                <a:gd name="csX13" fmla="*/ 12574 w 305641"/>
                <a:gd name="csY13" fmla="*/ 148802 h 305703"/>
                <a:gd name="csX14" fmla="*/ 102215 w 305641"/>
                <a:gd name="csY14" fmla="*/ 102275 h 305703"/>
                <a:gd name="csX15" fmla="*/ 148830 w 305641"/>
                <a:gd name="csY15" fmla="*/ 12603 h 305703"/>
                <a:gd name="csX16" fmla="*/ 152835 w 305641"/>
                <a:gd name="csY16" fmla="*/ 0 h 3057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05641" h="305703">
                  <a:moveTo>
                    <a:pt x="152835" y="0"/>
                  </a:moveTo>
                  <a:cubicBezTo>
                    <a:pt x="154808" y="7038"/>
                    <a:pt x="154190" y="4564"/>
                    <a:pt x="156811" y="12603"/>
                  </a:cubicBezTo>
                  <a:cubicBezTo>
                    <a:pt x="167000" y="43906"/>
                    <a:pt x="181311" y="80243"/>
                    <a:pt x="203338" y="102275"/>
                  </a:cubicBezTo>
                  <a:cubicBezTo>
                    <a:pt x="225364" y="124306"/>
                    <a:pt x="261703" y="138584"/>
                    <a:pt x="292978" y="148802"/>
                  </a:cubicBezTo>
                  <a:cubicBezTo>
                    <a:pt x="301047" y="151423"/>
                    <a:pt x="298573" y="150834"/>
                    <a:pt x="305641" y="152807"/>
                  </a:cubicBezTo>
                  <a:cubicBezTo>
                    <a:pt x="298603" y="154780"/>
                    <a:pt x="301047" y="154191"/>
                    <a:pt x="292978" y="156812"/>
                  </a:cubicBezTo>
                  <a:cubicBezTo>
                    <a:pt x="261675" y="167031"/>
                    <a:pt x="225338" y="181371"/>
                    <a:pt x="203338" y="203398"/>
                  </a:cubicBezTo>
                  <a:cubicBezTo>
                    <a:pt x="181311" y="225424"/>
                    <a:pt x="167029" y="261675"/>
                    <a:pt x="156811" y="292982"/>
                  </a:cubicBezTo>
                  <a:cubicBezTo>
                    <a:pt x="154190" y="301051"/>
                    <a:pt x="154808" y="298665"/>
                    <a:pt x="152835" y="305703"/>
                  </a:cubicBezTo>
                  <a:cubicBezTo>
                    <a:pt x="150862" y="298665"/>
                    <a:pt x="151451" y="301051"/>
                    <a:pt x="148830" y="292982"/>
                  </a:cubicBezTo>
                  <a:cubicBezTo>
                    <a:pt x="138641" y="261679"/>
                    <a:pt x="124241" y="225430"/>
                    <a:pt x="102215" y="203398"/>
                  </a:cubicBezTo>
                  <a:cubicBezTo>
                    <a:pt x="80217" y="181371"/>
                    <a:pt x="43849" y="167000"/>
                    <a:pt x="12574" y="156782"/>
                  </a:cubicBezTo>
                  <a:cubicBezTo>
                    <a:pt x="4505" y="154161"/>
                    <a:pt x="7067" y="154780"/>
                    <a:pt x="0" y="152807"/>
                  </a:cubicBezTo>
                  <a:cubicBezTo>
                    <a:pt x="7067" y="150804"/>
                    <a:pt x="4505" y="151423"/>
                    <a:pt x="12574" y="148802"/>
                  </a:cubicBezTo>
                  <a:cubicBezTo>
                    <a:pt x="43848" y="138583"/>
                    <a:pt x="80215" y="124301"/>
                    <a:pt x="102215" y="102275"/>
                  </a:cubicBezTo>
                  <a:cubicBezTo>
                    <a:pt x="124241" y="80248"/>
                    <a:pt x="138612" y="43910"/>
                    <a:pt x="148830" y="12603"/>
                  </a:cubicBezTo>
                  <a:cubicBezTo>
                    <a:pt x="151451" y="4534"/>
                    <a:pt x="150862" y="7037"/>
                    <a:pt x="152835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rnd">
              <a:solidFill>
                <a:schemeClr val="tx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sv-SE"/>
            </a:p>
          </p:txBody>
        </p:sp>
        <p:sp>
          <p:nvSpPr>
            <p:cNvPr id="36" name="Frihandsfigur: Form 35">
              <a:extLst>
                <a:ext uri="{FF2B5EF4-FFF2-40B4-BE49-F238E27FC236}">
                  <a16:creationId xmlns:a16="http://schemas.microsoft.com/office/drawing/2014/main" id="{D7611630-0585-3331-46FE-B21D342EBB90}"/>
                </a:ext>
              </a:extLst>
            </p:cNvPr>
            <p:cNvSpPr/>
            <p:nvPr/>
          </p:nvSpPr>
          <p:spPr>
            <a:xfrm>
              <a:off x="6666554" y="3858403"/>
              <a:ext cx="88635" cy="88607"/>
            </a:xfrm>
            <a:custGeom>
              <a:avLst/>
              <a:gdLst>
                <a:gd name="csX0" fmla="*/ 72509 w 145030"/>
                <a:gd name="csY0" fmla="*/ 0 h 144985"/>
                <a:gd name="csX1" fmla="*/ 83945 w 145030"/>
                <a:gd name="csY1" fmla="*/ 24025 h 144985"/>
                <a:gd name="csX2" fmla="*/ 99563 w 145030"/>
                <a:gd name="csY2" fmla="*/ 45481 h 144985"/>
                <a:gd name="csX3" fmla="*/ 145030 w 145030"/>
                <a:gd name="csY3" fmla="*/ 72426 h 144985"/>
                <a:gd name="csX4" fmla="*/ 99563 w 145030"/>
                <a:gd name="csY4" fmla="*/ 99488 h 144985"/>
                <a:gd name="csX5" fmla="*/ 72501 w 145030"/>
                <a:gd name="csY5" fmla="*/ 144985 h 144985"/>
                <a:gd name="csX6" fmla="*/ 45556 w 145030"/>
                <a:gd name="csY6" fmla="*/ 99459 h 144985"/>
                <a:gd name="csX7" fmla="*/ 0 w 145030"/>
                <a:gd name="csY7" fmla="*/ 72397 h 144985"/>
                <a:gd name="csX8" fmla="*/ 45585 w 145030"/>
                <a:gd name="csY8" fmla="*/ 45452 h 144985"/>
                <a:gd name="csX9" fmla="*/ 61122 w 145030"/>
                <a:gd name="csY9" fmla="*/ 24006 h 144985"/>
                <a:gd name="csX10" fmla="*/ 72509 w 145030"/>
                <a:gd name="csY10" fmla="*/ 0 h 1449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45030" h="144985">
                  <a:moveTo>
                    <a:pt x="72509" y="0"/>
                  </a:moveTo>
                  <a:lnTo>
                    <a:pt x="83945" y="24025"/>
                  </a:lnTo>
                  <a:cubicBezTo>
                    <a:pt x="88380" y="31943"/>
                    <a:pt x="93512" y="39430"/>
                    <a:pt x="99563" y="45481"/>
                  </a:cubicBezTo>
                  <a:cubicBezTo>
                    <a:pt x="111637" y="57555"/>
                    <a:pt x="129482" y="65859"/>
                    <a:pt x="145030" y="72426"/>
                  </a:cubicBezTo>
                  <a:cubicBezTo>
                    <a:pt x="129482" y="78963"/>
                    <a:pt x="111667" y="87385"/>
                    <a:pt x="99563" y="99488"/>
                  </a:cubicBezTo>
                  <a:cubicBezTo>
                    <a:pt x="87489" y="111562"/>
                    <a:pt x="79067" y="129437"/>
                    <a:pt x="72501" y="144985"/>
                  </a:cubicBezTo>
                  <a:cubicBezTo>
                    <a:pt x="65934" y="129407"/>
                    <a:pt x="57629" y="111533"/>
                    <a:pt x="45556" y="99459"/>
                  </a:cubicBezTo>
                  <a:cubicBezTo>
                    <a:pt x="33482" y="87356"/>
                    <a:pt x="15520" y="78934"/>
                    <a:pt x="0" y="72397"/>
                  </a:cubicBezTo>
                  <a:cubicBezTo>
                    <a:pt x="15548" y="65859"/>
                    <a:pt x="33482" y="57525"/>
                    <a:pt x="45585" y="45452"/>
                  </a:cubicBezTo>
                  <a:cubicBezTo>
                    <a:pt x="51622" y="39415"/>
                    <a:pt x="56716" y="31928"/>
                    <a:pt x="61122" y="24006"/>
                  </a:cubicBezTo>
                  <a:lnTo>
                    <a:pt x="72509" y="0"/>
                  </a:lnTo>
                  <a:close/>
                </a:path>
              </a:pathLst>
            </a:custGeom>
            <a:solidFill>
              <a:schemeClr val="accent3"/>
            </a:solidFill>
            <a:ln w="28575" cap="rnd">
              <a:solidFill>
                <a:schemeClr val="tx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26693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5D13A-24E6-FF25-2296-2CD959471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722D1657-1E66-60FE-7FD0-8BFD2519C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En klar majoritet av tonåringarna använder AI för skolarbete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ACE0237D-2F5F-7899-7513-B69B7438AAC3}"/>
              </a:ext>
            </a:extLst>
          </p:cNvPr>
          <p:cNvSpPr txBox="1">
            <a:spLocks/>
          </p:cNvSpPr>
          <p:nvPr/>
        </p:nvSpPr>
        <p:spPr>
          <a:xfrm>
            <a:off x="805950" y="130389"/>
            <a:ext cx="7946164" cy="132503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>
            <a:lvl1pPr algn="l" defTabSz="457194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600" b="1" kern="1200">
                <a:solidFill>
                  <a:schemeClr val="tx2"/>
                </a:solidFill>
                <a:latin typeface="HK Grotesk SemiBold" panose="00000700000000000000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45719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3600" b="1" i="0" u="none" strike="noStrike" kern="1200" cap="none" spc="0" normalizeH="0" baseline="0" noProof="0">
              <a:ln>
                <a:noFill/>
              </a:ln>
              <a:solidFill>
                <a:srgbClr val="1F2A36"/>
              </a:solidFill>
              <a:effectLst/>
              <a:uLnTx/>
              <a:uFillTx/>
              <a:latin typeface="HK Grotesk SemiBold" panose="00000700000000000000" pitchFamily="2" charset="0"/>
              <a:ea typeface="+mj-ea"/>
              <a:cs typeface="+mj-cs"/>
            </a:endParaRPr>
          </a:p>
        </p:txBody>
      </p:sp>
      <p:sp>
        <p:nvSpPr>
          <p:cNvPr id="31" name="textruta 30">
            <a:extLst>
              <a:ext uri="{FF2B5EF4-FFF2-40B4-BE49-F238E27FC236}">
                <a16:creationId xmlns:a16="http://schemas.microsoft.com/office/drawing/2014/main" id="{4571A8F1-406F-0AC7-70DB-9E4ACDED85A2}"/>
              </a:ext>
            </a:extLst>
          </p:cNvPr>
          <p:cNvSpPr txBox="1"/>
          <p:nvPr/>
        </p:nvSpPr>
        <p:spPr>
          <a:xfrm>
            <a:off x="103568" y="6376554"/>
            <a:ext cx="74497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marR="0" lvl="0" indent="0" defTabSz="410734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  <a:t>Bas: Internetanvändare 8 – 19 år</a:t>
            </a:r>
            <a:b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</a:br>
            <a:r>
              <a:rPr lang="sv-SE" sz="900" kern="0" dirty="0">
                <a:solidFill>
                  <a:schemeClr val="bg2">
                    <a:lumMod val="75000"/>
                  </a:schemeClr>
                </a:solidFill>
                <a:latin typeface="Roboto Mono"/>
                <a:ea typeface="Roboto Mono"/>
                <a:cs typeface="Arial"/>
              </a:rPr>
              <a:t>Fråga: I vilket eller vilka sammanhang har du använt AI?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424EC16B-535B-C924-9146-A564ED25CD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6228948"/>
              </p:ext>
            </p:extLst>
          </p:nvPr>
        </p:nvGraphicFramePr>
        <p:xfrm>
          <a:off x="2017450" y="1080654"/>
          <a:ext cx="8157100" cy="5482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066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6A2FB-E971-D6E1-882B-3F0B866EC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bild 4">
            <a:extLst>
              <a:ext uri="{FF2B5EF4-FFF2-40B4-BE49-F238E27FC236}">
                <a16:creationId xmlns:a16="http://schemas.microsoft.com/office/drawing/2014/main" id="{26AA21EB-3A0F-7E9C-2428-36A0755392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12192000" cy="68580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4AE36C3C-F16B-686A-6A90-F810342F0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 bIns="1738800">
            <a:normAutofit/>
          </a:bodyPr>
          <a:lstStyle/>
          <a:p>
            <a:pPr>
              <a:lnSpc>
                <a:spcPct val="90000"/>
              </a:lnSpc>
            </a:pPr>
            <a:r>
              <a:rPr lang="sv-SE" sz="5333" noProof="0" dirty="0"/>
              <a:t>AI – Artificiell intelligens  </a:t>
            </a:r>
            <a:br>
              <a:rPr lang="sv-SE" sz="5333" noProof="0" dirty="0"/>
            </a:br>
            <a:r>
              <a:rPr lang="sv-SE" sz="3600" noProof="0" dirty="0"/>
              <a:t>Besjälar unga AI?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40C8DF1-5C02-3B61-5312-674AB730D7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black">
          <a:xfrm>
            <a:off x="9474200" y="6483896"/>
            <a:ext cx="2511000" cy="19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77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4E8553-9CC1-942D-0060-92D51E25B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800" y="390267"/>
            <a:ext cx="10508400" cy="1325033"/>
          </a:xfrm>
        </p:spPr>
        <p:txBody>
          <a:bodyPr/>
          <a:lstStyle/>
          <a:p>
            <a:r>
              <a:rPr lang="sv-SE" dirty="0"/>
              <a:t>Dryg en av fyra unga förmänskligar AI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4B74FA5C-F229-0E6E-0A5D-4918E265E1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8630735"/>
              </p:ext>
            </p:extLst>
          </p:nvPr>
        </p:nvGraphicFramePr>
        <p:xfrm>
          <a:off x="3526357" y="1508976"/>
          <a:ext cx="4666951" cy="4448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ruta 5">
            <a:extLst>
              <a:ext uri="{FF2B5EF4-FFF2-40B4-BE49-F238E27FC236}">
                <a16:creationId xmlns:a16="http://schemas.microsoft.com/office/drawing/2014/main" id="{2F34EB05-F752-C84B-542A-151AC10EE449}"/>
              </a:ext>
            </a:extLst>
          </p:cNvPr>
          <p:cNvSpPr txBox="1"/>
          <p:nvPr/>
        </p:nvSpPr>
        <p:spPr>
          <a:xfrm>
            <a:off x="103568" y="6376554"/>
            <a:ext cx="74497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defTabSz="410734">
              <a:defRPr/>
            </a:pPr>
            <a:r>
              <a:rPr lang="sv-SE" sz="900" kern="0" dirty="0">
                <a:solidFill>
                  <a:srgbClr val="8E9297"/>
                </a:solidFill>
                <a:latin typeface="Roboto Mono"/>
                <a:ea typeface="Roboto Mono"/>
                <a:cs typeface="Arial"/>
              </a:rPr>
              <a:t>Bas: Användare av AI-tjänster 8-19 år</a:t>
            </a:r>
            <a:br>
              <a:rPr lang="sv-SE" sz="900" kern="0" dirty="0">
                <a:latin typeface="Roboto Mono"/>
                <a:ea typeface="Roboto Mono"/>
                <a:cs typeface="Arial"/>
              </a:rPr>
            </a:br>
            <a:r>
              <a:rPr lang="sv-SE" sz="900" kern="0" dirty="0">
                <a:solidFill>
                  <a:srgbClr val="8E9297"/>
                </a:solidFill>
                <a:latin typeface="Roboto Mono"/>
                <a:ea typeface="Roboto Mono"/>
                <a:cs typeface="Arial"/>
              </a:rPr>
              <a:t>Fråga: </a:t>
            </a:r>
            <a:r>
              <a:rPr lang="sv-SE" sz="900" kern="0" dirty="0">
                <a:solidFill>
                  <a:srgbClr val="8E9297"/>
                </a:solidFill>
                <a:ea typeface="+mn-lt"/>
                <a:cs typeface="+mn-lt"/>
              </a:rPr>
              <a:t>När du chattar/skriver med en AI‑tjänst, kan du då få känslan av att du talar med en person, kompis eller vän?</a:t>
            </a:r>
          </a:p>
        </p:txBody>
      </p:sp>
      <p:grpSp>
        <p:nvGrpSpPr>
          <p:cNvPr id="21" name="Grupp 20">
            <a:extLst>
              <a:ext uri="{FF2B5EF4-FFF2-40B4-BE49-F238E27FC236}">
                <a16:creationId xmlns:a16="http://schemas.microsoft.com/office/drawing/2014/main" id="{0A185DE5-93AE-67A4-EDAF-5A5EE33F8E02}"/>
              </a:ext>
            </a:extLst>
          </p:cNvPr>
          <p:cNvGrpSpPr/>
          <p:nvPr/>
        </p:nvGrpSpPr>
        <p:grpSpPr>
          <a:xfrm>
            <a:off x="2175888" y="1845119"/>
            <a:ext cx="2343753" cy="1991354"/>
            <a:chOff x="-2530027" y="1343215"/>
            <a:chExt cx="2343753" cy="1991354"/>
          </a:xfrm>
        </p:grpSpPr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6CCB7F74-BB49-15F1-4ED5-FD22C03E259E}"/>
                </a:ext>
              </a:extLst>
            </p:cNvPr>
            <p:cNvGrpSpPr/>
            <p:nvPr/>
          </p:nvGrpSpPr>
          <p:grpSpPr>
            <a:xfrm>
              <a:off x="-2530027" y="1343215"/>
              <a:ext cx="2343753" cy="1991354"/>
              <a:chOff x="-3873249" y="-4895911"/>
              <a:chExt cx="4840269" cy="4112503"/>
            </a:xfrm>
          </p:grpSpPr>
          <p:sp>
            <p:nvSpPr>
              <p:cNvPr id="15" name="Frihandsfigur: Form 14">
                <a:extLst>
                  <a:ext uri="{FF2B5EF4-FFF2-40B4-BE49-F238E27FC236}">
                    <a16:creationId xmlns:a16="http://schemas.microsoft.com/office/drawing/2014/main" id="{CFCD7DD5-E9F8-BB38-BEF2-0AA44D0A7F06}"/>
                  </a:ext>
                </a:extLst>
              </p:cNvPr>
              <p:cNvSpPr/>
              <p:nvPr/>
            </p:nvSpPr>
            <p:spPr>
              <a:xfrm>
                <a:off x="-3873249" y="-4895911"/>
                <a:ext cx="4840269" cy="4112503"/>
              </a:xfrm>
              <a:custGeom>
                <a:avLst/>
                <a:gdLst>
                  <a:gd name="csX0" fmla="*/ 4368267 w 4840269"/>
                  <a:gd name="csY0" fmla="*/ 0 h 4112503"/>
                  <a:gd name="csX1" fmla="*/ 4840269 w 4840269"/>
                  <a:gd name="csY1" fmla="*/ 472070 h 4112503"/>
                  <a:gd name="csX2" fmla="*/ 4840269 w 4840269"/>
                  <a:gd name="csY2" fmla="*/ 2538043 h 4112503"/>
                  <a:gd name="csX3" fmla="*/ 4367936 w 4840269"/>
                  <a:gd name="csY3" fmla="*/ 3010376 h 4112503"/>
                  <a:gd name="csX4" fmla="*/ 3897031 w 4840269"/>
                  <a:gd name="csY4" fmla="*/ 3010376 h 4112503"/>
                  <a:gd name="csX5" fmla="*/ 3776725 w 4840269"/>
                  <a:gd name="csY5" fmla="*/ 3974497 h 4112503"/>
                  <a:gd name="csX6" fmla="*/ 3671580 w 4840269"/>
                  <a:gd name="csY6" fmla="*/ 4103930 h 4112503"/>
                  <a:gd name="csX7" fmla="*/ 3620436 w 4840269"/>
                  <a:gd name="csY7" fmla="*/ 4112503 h 4112503"/>
                  <a:gd name="csX8" fmla="*/ 3509284 w 4840269"/>
                  <a:gd name="csY8" fmla="*/ 4066492 h 4112503"/>
                  <a:gd name="csX9" fmla="*/ 2453438 w 4840269"/>
                  <a:gd name="csY9" fmla="*/ 3010646 h 4112503"/>
                  <a:gd name="csX10" fmla="*/ 472333 w 4840269"/>
                  <a:gd name="csY10" fmla="*/ 3010646 h 4112503"/>
                  <a:gd name="csX11" fmla="*/ 0 w 4840269"/>
                  <a:gd name="csY11" fmla="*/ 2538313 h 4112503"/>
                  <a:gd name="csX12" fmla="*/ 0 w 4840269"/>
                  <a:gd name="csY12" fmla="*/ 472340 h 4112503"/>
                  <a:gd name="csX13" fmla="*/ 472333 w 4840269"/>
                  <a:gd name="csY13" fmla="*/ 7 h 4112503"/>
                  <a:gd name="csX14" fmla="*/ 4368249 w 4840269"/>
                  <a:gd name="csY14" fmla="*/ 7 h 4112503"/>
                  <a:gd name="csX15" fmla="*/ 4368267 w 4840269"/>
                  <a:gd name="csY15" fmla="*/ 0 h 4112503"/>
                  <a:gd name="csX16" fmla="*/ 472299 w 4840269"/>
                  <a:gd name="csY16" fmla="*/ 314875 h 4112503"/>
                  <a:gd name="csX17" fmla="*/ 314845 w 4840269"/>
                  <a:gd name="csY17" fmla="*/ 472329 h 4112503"/>
                  <a:gd name="csX18" fmla="*/ 314845 w 4840269"/>
                  <a:gd name="csY18" fmla="*/ 2538302 h 4112503"/>
                  <a:gd name="csX19" fmla="*/ 472299 w 4840269"/>
                  <a:gd name="csY19" fmla="*/ 2695756 h 4112503"/>
                  <a:gd name="csX20" fmla="*/ 2583992 w 4840269"/>
                  <a:gd name="csY20" fmla="*/ 2695778 h 4112503"/>
                  <a:gd name="csX21" fmla="*/ 3504392 w 4840269"/>
                  <a:gd name="csY21" fmla="*/ 3616179 h 4112503"/>
                  <a:gd name="csX22" fmla="*/ 3619275 w 4840269"/>
                  <a:gd name="csY22" fmla="*/ 2695778 h 4112503"/>
                  <a:gd name="csX23" fmla="*/ 4368226 w 4840269"/>
                  <a:gd name="csY23" fmla="*/ 2695778 h 4112503"/>
                  <a:gd name="csX24" fmla="*/ 4525680 w 4840269"/>
                  <a:gd name="csY24" fmla="*/ 2538324 h 4112503"/>
                  <a:gd name="csX25" fmla="*/ 4525669 w 4840269"/>
                  <a:gd name="csY25" fmla="*/ 472329 h 4112503"/>
                  <a:gd name="csX26" fmla="*/ 4368215 w 4840269"/>
                  <a:gd name="csY26" fmla="*/ 314875 h 4112503"/>
                  <a:gd name="csX27" fmla="*/ 472299 w 4840269"/>
                  <a:gd name="csY27" fmla="*/ 314875 h 41125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4840269" h="4112503">
                    <a:moveTo>
                      <a:pt x="4368267" y="0"/>
                    </a:moveTo>
                    <a:cubicBezTo>
                      <a:pt x="4629151" y="0"/>
                      <a:pt x="4840604" y="211455"/>
                      <a:pt x="4840269" y="472070"/>
                    </a:cubicBezTo>
                    <a:lnTo>
                      <a:pt x="4840269" y="2538043"/>
                    </a:lnTo>
                    <a:cubicBezTo>
                      <a:pt x="4840269" y="2798921"/>
                      <a:pt x="4628814" y="3010376"/>
                      <a:pt x="4367936" y="3010376"/>
                    </a:cubicBezTo>
                    <a:lnTo>
                      <a:pt x="3897031" y="3010376"/>
                    </a:lnTo>
                    <a:lnTo>
                      <a:pt x="3776725" y="3974497"/>
                    </a:lnTo>
                    <a:cubicBezTo>
                      <a:pt x="3769318" y="4034213"/>
                      <a:pt x="3728440" y="4084508"/>
                      <a:pt x="3671580" y="4103930"/>
                    </a:cubicBezTo>
                    <a:cubicBezTo>
                      <a:pt x="3654726" y="4109645"/>
                      <a:pt x="3637581" y="4112503"/>
                      <a:pt x="3620436" y="4112503"/>
                    </a:cubicBezTo>
                    <a:cubicBezTo>
                      <a:pt x="3579585" y="4112503"/>
                      <a:pt x="3539288" y="4096496"/>
                      <a:pt x="3509284" y="4066492"/>
                    </a:cubicBezTo>
                    <a:lnTo>
                      <a:pt x="2453438" y="3010646"/>
                    </a:lnTo>
                    <a:lnTo>
                      <a:pt x="472333" y="3010646"/>
                    </a:lnTo>
                    <a:cubicBezTo>
                      <a:pt x="211455" y="3010646"/>
                      <a:pt x="0" y="2799191"/>
                      <a:pt x="0" y="2538313"/>
                    </a:cubicBezTo>
                    <a:lnTo>
                      <a:pt x="0" y="472340"/>
                    </a:lnTo>
                    <a:cubicBezTo>
                      <a:pt x="0" y="211462"/>
                      <a:pt x="211455" y="7"/>
                      <a:pt x="472333" y="7"/>
                    </a:cubicBezTo>
                    <a:lnTo>
                      <a:pt x="4368249" y="7"/>
                    </a:lnTo>
                    <a:lnTo>
                      <a:pt x="4368267" y="0"/>
                    </a:lnTo>
                    <a:close/>
                    <a:moveTo>
                      <a:pt x="472299" y="314875"/>
                    </a:moveTo>
                    <a:cubicBezTo>
                      <a:pt x="385437" y="314875"/>
                      <a:pt x="314845" y="385467"/>
                      <a:pt x="314845" y="472329"/>
                    </a:cubicBezTo>
                    <a:lnTo>
                      <a:pt x="314845" y="2538302"/>
                    </a:lnTo>
                    <a:cubicBezTo>
                      <a:pt x="314845" y="2625164"/>
                      <a:pt x="385437" y="2695756"/>
                      <a:pt x="472299" y="2695756"/>
                    </a:cubicBezTo>
                    <a:lnTo>
                      <a:pt x="2583992" y="2695778"/>
                    </a:lnTo>
                    <a:lnTo>
                      <a:pt x="3504392" y="3616179"/>
                    </a:lnTo>
                    <a:lnTo>
                      <a:pt x="3619275" y="2695778"/>
                    </a:lnTo>
                    <a:lnTo>
                      <a:pt x="4368226" y="2695778"/>
                    </a:lnTo>
                    <a:cubicBezTo>
                      <a:pt x="4455088" y="2695778"/>
                      <a:pt x="4525680" y="2625187"/>
                      <a:pt x="4525680" y="2538324"/>
                    </a:cubicBezTo>
                    <a:lnTo>
                      <a:pt x="4525669" y="472329"/>
                    </a:lnTo>
                    <a:cubicBezTo>
                      <a:pt x="4525669" y="385467"/>
                      <a:pt x="4455077" y="314875"/>
                      <a:pt x="4368215" y="314875"/>
                    </a:cubicBezTo>
                    <a:lnTo>
                      <a:pt x="472299" y="3148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sv-SE"/>
              </a:p>
            </p:txBody>
          </p:sp>
          <p:sp>
            <p:nvSpPr>
              <p:cNvPr id="11" name="Frihandsfigur: Form 10">
                <a:extLst>
                  <a:ext uri="{FF2B5EF4-FFF2-40B4-BE49-F238E27FC236}">
                    <a16:creationId xmlns:a16="http://schemas.microsoft.com/office/drawing/2014/main" id="{1284069D-B3E5-EAE1-3510-91E13B146C5D}"/>
                  </a:ext>
                </a:extLst>
              </p:cNvPr>
              <p:cNvSpPr/>
              <p:nvPr/>
            </p:nvSpPr>
            <p:spPr>
              <a:xfrm>
                <a:off x="-3558404" y="-4581037"/>
                <a:ext cx="4210835" cy="3301304"/>
              </a:xfrm>
              <a:custGeom>
                <a:avLst/>
                <a:gdLst>
                  <a:gd name="csX0" fmla="*/ 157454 w 4210835"/>
                  <a:gd name="csY0" fmla="*/ 0 h 3301304"/>
                  <a:gd name="csX1" fmla="*/ 4053370 w 4210835"/>
                  <a:gd name="csY1" fmla="*/ 0 h 3301304"/>
                  <a:gd name="csX2" fmla="*/ 4210824 w 4210835"/>
                  <a:gd name="csY2" fmla="*/ 157454 h 3301304"/>
                  <a:gd name="csX3" fmla="*/ 4210835 w 4210835"/>
                  <a:gd name="csY3" fmla="*/ 2223449 h 3301304"/>
                  <a:gd name="csX4" fmla="*/ 4053381 w 4210835"/>
                  <a:gd name="csY4" fmla="*/ 2380903 h 3301304"/>
                  <a:gd name="csX5" fmla="*/ 3304430 w 4210835"/>
                  <a:gd name="csY5" fmla="*/ 2380903 h 3301304"/>
                  <a:gd name="csX6" fmla="*/ 3189547 w 4210835"/>
                  <a:gd name="csY6" fmla="*/ 3301304 h 3301304"/>
                  <a:gd name="csX7" fmla="*/ 2269147 w 4210835"/>
                  <a:gd name="csY7" fmla="*/ 2380903 h 3301304"/>
                  <a:gd name="csX8" fmla="*/ 157454 w 4210835"/>
                  <a:gd name="csY8" fmla="*/ 2380881 h 3301304"/>
                  <a:gd name="csX9" fmla="*/ 0 w 4210835"/>
                  <a:gd name="csY9" fmla="*/ 2223427 h 3301304"/>
                  <a:gd name="csX10" fmla="*/ 0 w 4210835"/>
                  <a:gd name="csY10" fmla="*/ 157454 h 3301304"/>
                  <a:gd name="csX11" fmla="*/ 157454 w 4210835"/>
                  <a:gd name="csY11" fmla="*/ 0 h 33013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4210835" h="3301304">
                    <a:moveTo>
                      <a:pt x="157454" y="0"/>
                    </a:moveTo>
                    <a:lnTo>
                      <a:pt x="4053370" y="0"/>
                    </a:lnTo>
                    <a:cubicBezTo>
                      <a:pt x="4140232" y="0"/>
                      <a:pt x="4210824" y="70592"/>
                      <a:pt x="4210824" y="157454"/>
                    </a:cubicBezTo>
                    <a:lnTo>
                      <a:pt x="4210835" y="2223449"/>
                    </a:lnTo>
                    <a:cubicBezTo>
                      <a:pt x="4210835" y="2310312"/>
                      <a:pt x="4140243" y="2380903"/>
                      <a:pt x="4053381" y="2380903"/>
                    </a:cubicBezTo>
                    <a:lnTo>
                      <a:pt x="3304430" y="2380903"/>
                    </a:lnTo>
                    <a:lnTo>
                      <a:pt x="3189547" y="3301304"/>
                    </a:lnTo>
                    <a:lnTo>
                      <a:pt x="2269147" y="2380903"/>
                    </a:lnTo>
                    <a:lnTo>
                      <a:pt x="157454" y="2380881"/>
                    </a:lnTo>
                    <a:cubicBezTo>
                      <a:pt x="70592" y="2380881"/>
                      <a:pt x="0" y="2310289"/>
                      <a:pt x="0" y="2223427"/>
                    </a:cubicBezTo>
                    <a:lnTo>
                      <a:pt x="0" y="157454"/>
                    </a:lnTo>
                    <a:cubicBezTo>
                      <a:pt x="0" y="70592"/>
                      <a:pt x="70592" y="0"/>
                      <a:pt x="15745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sv-SE"/>
              </a:p>
            </p:txBody>
          </p:sp>
        </p:grpSp>
        <p:sp>
          <p:nvSpPr>
            <p:cNvPr id="20" name="textruta 19">
              <a:extLst>
                <a:ext uri="{FF2B5EF4-FFF2-40B4-BE49-F238E27FC236}">
                  <a16:creationId xmlns:a16="http://schemas.microsoft.com/office/drawing/2014/main" id="{E27F502D-1445-08D5-4B2B-2CE4BF588063}"/>
                </a:ext>
              </a:extLst>
            </p:cNvPr>
            <p:cNvSpPr txBox="1"/>
            <p:nvPr/>
          </p:nvSpPr>
          <p:spPr>
            <a:xfrm>
              <a:off x="-2326892" y="1563813"/>
              <a:ext cx="1920719" cy="10156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1F2A36"/>
                  </a:solidFill>
                  <a:effectLst/>
                  <a:uLnTx/>
                  <a:uFillTx/>
                  <a:ea typeface="+mn-ea"/>
                  <a:cs typeface="+mn-cs"/>
                </a:rPr>
                <a:t>När du chattar/skriver 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1F2A36"/>
                  </a:solidFill>
                  <a:effectLst/>
                  <a:uLnTx/>
                  <a:uFillTx/>
                  <a:ea typeface="+mn-ea"/>
                  <a:cs typeface="+mn-cs"/>
                </a:rPr>
                <a:t>med en AI‑tjänst, kan du 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1F2A36"/>
                  </a:solidFill>
                  <a:effectLst/>
                  <a:uLnTx/>
                  <a:uFillTx/>
                  <a:ea typeface="+mn-ea"/>
                  <a:cs typeface="+mn-cs"/>
                </a:rPr>
                <a:t>då få känslan av att du 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1F2A36"/>
                  </a:solidFill>
                  <a:effectLst/>
                  <a:uLnTx/>
                  <a:uFillTx/>
                  <a:ea typeface="+mn-ea"/>
                  <a:cs typeface="+mn-cs"/>
                </a:rPr>
                <a:t>talar med en person, 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1F2A36"/>
                  </a:solidFill>
                  <a:effectLst/>
                  <a:uLnTx/>
                  <a:uFillTx/>
                  <a:ea typeface="+mn-ea"/>
                  <a:cs typeface="+mn-cs"/>
                </a:rPr>
                <a:t>kompis eller vän?</a:t>
              </a:r>
              <a:endPara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srgbClr val="1F2A3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44" name="Grupp 43">
            <a:extLst>
              <a:ext uri="{FF2B5EF4-FFF2-40B4-BE49-F238E27FC236}">
                <a16:creationId xmlns:a16="http://schemas.microsoft.com/office/drawing/2014/main" id="{161DAC0F-C948-9A7E-3111-74F5F8DAFE16}"/>
              </a:ext>
            </a:extLst>
          </p:cNvPr>
          <p:cNvGrpSpPr/>
          <p:nvPr/>
        </p:nvGrpSpPr>
        <p:grpSpPr>
          <a:xfrm>
            <a:off x="7943157" y="1812323"/>
            <a:ext cx="2212919" cy="2233603"/>
            <a:chOff x="8267268" y="546852"/>
            <a:chExt cx="2212919" cy="2233603"/>
          </a:xfrm>
        </p:grpSpPr>
        <p:grpSp>
          <p:nvGrpSpPr>
            <p:cNvPr id="23" name="Grupp 22">
              <a:extLst>
                <a:ext uri="{FF2B5EF4-FFF2-40B4-BE49-F238E27FC236}">
                  <a16:creationId xmlns:a16="http://schemas.microsoft.com/office/drawing/2014/main" id="{FD51009B-6835-3BCA-2E26-04C7DC74A303}"/>
                </a:ext>
              </a:extLst>
            </p:cNvPr>
            <p:cNvGrpSpPr/>
            <p:nvPr/>
          </p:nvGrpSpPr>
          <p:grpSpPr>
            <a:xfrm>
              <a:off x="8267268" y="860467"/>
              <a:ext cx="1565744" cy="1919988"/>
              <a:chOff x="8267268" y="860467"/>
              <a:chExt cx="1565744" cy="1919988"/>
            </a:xfrm>
          </p:grpSpPr>
          <p:sp>
            <p:nvSpPr>
              <p:cNvPr id="12" name="textruta 11">
                <a:extLst>
                  <a:ext uri="{FF2B5EF4-FFF2-40B4-BE49-F238E27FC236}">
                    <a16:creationId xmlns:a16="http://schemas.microsoft.com/office/drawing/2014/main" id="{D6533E65-520E-5896-E6EF-6CBBB8763930}"/>
                  </a:ext>
                </a:extLst>
              </p:cNvPr>
              <p:cNvSpPr txBox="1"/>
              <p:nvPr/>
            </p:nvSpPr>
            <p:spPr>
              <a:xfrm>
                <a:off x="8333713" y="875515"/>
                <a:ext cx="1436083" cy="1889680"/>
              </a:xfrm>
              <a:prstGeom prst="roundRect">
                <a:avLst>
                  <a:gd name="adj" fmla="val 6952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 algn="ctr"/>
                <a:endParaRPr lang="sv-SE" sz="1400" b="1">
                  <a:solidFill>
                    <a:schemeClr val="bg2"/>
                  </a:solidFill>
                </a:endParaRPr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34DE39B2-5025-AB32-AEC6-7761D170E9D9}"/>
                  </a:ext>
                </a:extLst>
              </p:cNvPr>
              <p:cNvSpPr/>
              <p:nvPr/>
            </p:nvSpPr>
            <p:spPr>
              <a:xfrm>
                <a:off x="8429625" y="1104900"/>
                <a:ext cx="1245279" cy="13073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Frihandsfigur: Form 28">
                <a:extLst>
                  <a:ext uri="{FF2B5EF4-FFF2-40B4-BE49-F238E27FC236}">
                    <a16:creationId xmlns:a16="http://schemas.microsoft.com/office/drawing/2014/main" id="{584EA1E4-0626-8BE7-2A7D-69EF59DC4F2A}"/>
                  </a:ext>
                </a:extLst>
              </p:cNvPr>
              <p:cNvSpPr/>
              <p:nvPr/>
            </p:nvSpPr>
            <p:spPr>
              <a:xfrm>
                <a:off x="8316486" y="860467"/>
                <a:ext cx="1473421" cy="1919988"/>
              </a:xfrm>
              <a:custGeom>
                <a:avLst/>
                <a:gdLst>
                  <a:gd name="csX0" fmla="*/ 4114892 w 4243479"/>
                  <a:gd name="csY0" fmla="*/ 321514 h 5529602"/>
                  <a:gd name="csX1" fmla="*/ 4243479 w 4243479"/>
                  <a:gd name="csY1" fmla="*/ 321514 h 5529602"/>
                  <a:gd name="csX2" fmla="*/ 3921965 w 4243479"/>
                  <a:gd name="csY2" fmla="*/ 0 h 5529602"/>
                  <a:gd name="csX3" fmla="*/ 3921965 w 4243479"/>
                  <a:gd name="csY3" fmla="*/ 134 h 5529602"/>
                  <a:gd name="csX4" fmla="*/ 321514 w 4243479"/>
                  <a:gd name="csY4" fmla="*/ 134 h 5529602"/>
                  <a:gd name="csX5" fmla="*/ 0 w 4243479"/>
                  <a:gd name="csY5" fmla="*/ 321648 h 5529602"/>
                  <a:gd name="csX6" fmla="*/ 0 w 4243479"/>
                  <a:gd name="csY6" fmla="*/ 5208088 h 5529602"/>
                  <a:gd name="csX7" fmla="*/ 321514 w 4243479"/>
                  <a:gd name="csY7" fmla="*/ 5529603 h 5529602"/>
                  <a:gd name="csX8" fmla="*/ 321514 w 4243479"/>
                  <a:gd name="csY8" fmla="*/ 5529469 h 5529602"/>
                  <a:gd name="csX9" fmla="*/ 3921965 w 4243479"/>
                  <a:gd name="csY9" fmla="*/ 5529469 h 5529602"/>
                  <a:gd name="csX10" fmla="*/ 4243479 w 4243479"/>
                  <a:gd name="csY10" fmla="*/ 5208114 h 5529602"/>
                  <a:gd name="csX11" fmla="*/ 4243479 w 4243479"/>
                  <a:gd name="csY11" fmla="*/ 321617 h 5529602"/>
                  <a:gd name="csX12" fmla="*/ 4114892 w 4243479"/>
                  <a:gd name="csY12" fmla="*/ 321617 h 5529602"/>
                  <a:gd name="csX13" fmla="*/ 4114892 w 4243479"/>
                  <a:gd name="csY13" fmla="*/ 5207943 h 5529602"/>
                  <a:gd name="csX14" fmla="*/ 3922056 w 4243479"/>
                  <a:gd name="csY14" fmla="*/ 5400778 h 5529602"/>
                  <a:gd name="csX15" fmla="*/ 321606 w 4243479"/>
                  <a:gd name="csY15" fmla="*/ 5400778 h 5529602"/>
                  <a:gd name="csX16" fmla="*/ 321606 w 4243479"/>
                  <a:gd name="csY16" fmla="*/ 5400912 h 5529602"/>
                  <a:gd name="csX17" fmla="*/ 128770 w 4243479"/>
                  <a:gd name="csY17" fmla="*/ 5208077 h 5529602"/>
                  <a:gd name="csX18" fmla="*/ 128748 w 4243479"/>
                  <a:gd name="csY18" fmla="*/ 321637 h 5529602"/>
                  <a:gd name="csX19" fmla="*/ 321584 w 4243479"/>
                  <a:gd name="csY19" fmla="*/ 128801 h 5529602"/>
                  <a:gd name="csX20" fmla="*/ 3922034 w 4243479"/>
                  <a:gd name="csY20" fmla="*/ 128801 h 5529602"/>
                  <a:gd name="csX21" fmla="*/ 3922034 w 4243479"/>
                  <a:gd name="csY21" fmla="*/ 128667 h 5529602"/>
                  <a:gd name="csX22" fmla="*/ 4114892 w 4243479"/>
                  <a:gd name="csY22" fmla="*/ 321503 h 55296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4243479" h="5529602">
                    <a:moveTo>
                      <a:pt x="4114892" y="321514"/>
                    </a:moveTo>
                    <a:lnTo>
                      <a:pt x="4243479" y="321514"/>
                    </a:lnTo>
                    <a:cubicBezTo>
                      <a:pt x="4243479" y="144235"/>
                      <a:pt x="4099330" y="0"/>
                      <a:pt x="3921965" y="0"/>
                    </a:cubicBezTo>
                    <a:lnTo>
                      <a:pt x="3921965" y="134"/>
                    </a:lnTo>
                    <a:lnTo>
                      <a:pt x="321514" y="134"/>
                    </a:lnTo>
                    <a:cubicBezTo>
                      <a:pt x="144235" y="134"/>
                      <a:pt x="0" y="144283"/>
                      <a:pt x="0" y="321648"/>
                    </a:cubicBezTo>
                    <a:lnTo>
                      <a:pt x="0" y="5208088"/>
                    </a:lnTo>
                    <a:cubicBezTo>
                      <a:pt x="0" y="5385367"/>
                      <a:pt x="144149" y="5529603"/>
                      <a:pt x="321514" y="5529603"/>
                    </a:cubicBezTo>
                    <a:lnTo>
                      <a:pt x="321514" y="5529469"/>
                    </a:lnTo>
                    <a:lnTo>
                      <a:pt x="3921965" y="5529469"/>
                    </a:lnTo>
                    <a:cubicBezTo>
                      <a:pt x="4099244" y="5529469"/>
                      <a:pt x="4243319" y="5385319"/>
                      <a:pt x="4243479" y="5208114"/>
                    </a:cubicBezTo>
                    <a:lnTo>
                      <a:pt x="4243479" y="321617"/>
                    </a:lnTo>
                    <a:lnTo>
                      <a:pt x="4114892" y="321617"/>
                    </a:lnTo>
                    <a:lnTo>
                      <a:pt x="4114892" y="5207943"/>
                    </a:lnTo>
                    <a:cubicBezTo>
                      <a:pt x="4114892" y="5314316"/>
                      <a:pt x="4028338" y="5400778"/>
                      <a:pt x="3922056" y="5400778"/>
                    </a:cubicBezTo>
                    <a:lnTo>
                      <a:pt x="321606" y="5400778"/>
                    </a:lnTo>
                    <a:lnTo>
                      <a:pt x="321606" y="5400912"/>
                    </a:lnTo>
                    <a:cubicBezTo>
                      <a:pt x="215233" y="5400912"/>
                      <a:pt x="128770" y="5314358"/>
                      <a:pt x="128770" y="5208077"/>
                    </a:cubicBezTo>
                    <a:lnTo>
                      <a:pt x="128748" y="321637"/>
                    </a:lnTo>
                    <a:cubicBezTo>
                      <a:pt x="128748" y="215264"/>
                      <a:pt x="215302" y="128801"/>
                      <a:pt x="321584" y="128801"/>
                    </a:cubicBezTo>
                    <a:lnTo>
                      <a:pt x="3922034" y="128801"/>
                    </a:lnTo>
                    <a:lnTo>
                      <a:pt x="3922034" y="128667"/>
                    </a:lnTo>
                    <a:cubicBezTo>
                      <a:pt x="4028344" y="128645"/>
                      <a:pt x="4114892" y="215130"/>
                      <a:pt x="4114892" y="321503"/>
                    </a:cubicBezTo>
                    <a:close/>
                  </a:path>
                </a:pathLst>
              </a:custGeom>
              <a:solidFill>
                <a:schemeClr val="tx1"/>
              </a:solidFill>
              <a:ln w="571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 sz="1600"/>
              </a:p>
            </p:txBody>
          </p:sp>
          <p:sp>
            <p:nvSpPr>
              <p:cNvPr id="30" name="Frihandsfigur: Form 29">
                <a:extLst>
                  <a:ext uri="{FF2B5EF4-FFF2-40B4-BE49-F238E27FC236}">
                    <a16:creationId xmlns:a16="http://schemas.microsoft.com/office/drawing/2014/main" id="{FE24CA3A-36E9-A9B4-9CA3-1B53F10BF966}"/>
                  </a:ext>
                </a:extLst>
              </p:cNvPr>
              <p:cNvSpPr/>
              <p:nvPr/>
            </p:nvSpPr>
            <p:spPr>
              <a:xfrm>
                <a:off x="8405782" y="1083747"/>
                <a:ext cx="1294828" cy="1349239"/>
              </a:xfrm>
              <a:custGeom>
                <a:avLst/>
                <a:gdLst>
                  <a:gd name="csX0" fmla="*/ 3729129 w 3729129"/>
                  <a:gd name="csY0" fmla="*/ 3821495 h 3885834"/>
                  <a:gd name="csX1" fmla="*/ 3729129 w 3729129"/>
                  <a:gd name="csY1" fmla="*/ 64339 h 3885834"/>
                  <a:gd name="csX2" fmla="*/ 3664790 w 3729129"/>
                  <a:gd name="csY2" fmla="*/ 0 h 3885834"/>
                  <a:gd name="csX3" fmla="*/ 64339 w 3729129"/>
                  <a:gd name="csY3" fmla="*/ 0 h 3885834"/>
                  <a:gd name="csX4" fmla="*/ 0 w 3729129"/>
                  <a:gd name="csY4" fmla="*/ 64339 h 3885834"/>
                  <a:gd name="csX5" fmla="*/ 0 w 3729129"/>
                  <a:gd name="csY5" fmla="*/ 3821495 h 3885834"/>
                  <a:gd name="csX6" fmla="*/ 64339 w 3729129"/>
                  <a:gd name="csY6" fmla="*/ 3885834 h 3885834"/>
                  <a:gd name="csX7" fmla="*/ 3664790 w 3729129"/>
                  <a:gd name="csY7" fmla="*/ 3885834 h 3885834"/>
                  <a:gd name="csX8" fmla="*/ 3729129 w 3729129"/>
                  <a:gd name="csY8" fmla="*/ 3821495 h 3885834"/>
                  <a:gd name="csX9" fmla="*/ 3600542 w 3729129"/>
                  <a:gd name="csY9" fmla="*/ 3757224 h 3885834"/>
                  <a:gd name="csX10" fmla="*/ 128679 w 3729129"/>
                  <a:gd name="csY10" fmla="*/ 3757224 h 3885834"/>
                  <a:gd name="csX11" fmla="*/ 128679 w 3729129"/>
                  <a:gd name="csY11" fmla="*/ 128656 h 3885834"/>
                  <a:gd name="csX12" fmla="*/ 3600542 w 3729129"/>
                  <a:gd name="csY12" fmla="*/ 128656 h 388583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3729129" h="3885834">
                    <a:moveTo>
                      <a:pt x="3729129" y="3821495"/>
                    </a:moveTo>
                    <a:lnTo>
                      <a:pt x="3729129" y="64339"/>
                    </a:lnTo>
                    <a:cubicBezTo>
                      <a:pt x="3729129" y="28822"/>
                      <a:pt x="3700398" y="0"/>
                      <a:pt x="3664790" y="0"/>
                    </a:cubicBezTo>
                    <a:lnTo>
                      <a:pt x="64339" y="0"/>
                    </a:lnTo>
                    <a:cubicBezTo>
                      <a:pt x="28822" y="0"/>
                      <a:pt x="0" y="28731"/>
                      <a:pt x="0" y="64339"/>
                    </a:cubicBezTo>
                    <a:lnTo>
                      <a:pt x="0" y="3821495"/>
                    </a:lnTo>
                    <a:cubicBezTo>
                      <a:pt x="0" y="3857013"/>
                      <a:pt x="28731" y="3885834"/>
                      <a:pt x="64339" y="3885834"/>
                    </a:cubicBezTo>
                    <a:lnTo>
                      <a:pt x="3664790" y="3885834"/>
                    </a:lnTo>
                    <a:cubicBezTo>
                      <a:pt x="3700330" y="3885812"/>
                      <a:pt x="3729129" y="3857014"/>
                      <a:pt x="3729129" y="3821495"/>
                    </a:cubicBezTo>
                    <a:close/>
                    <a:moveTo>
                      <a:pt x="3600542" y="3757224"/>
                    </a:moveTo>
                    <a:lnTo>
                      <a:pt x="128679" y="3757224"/>
                    </a:lnTo>
                    <a:lnTo>
                      <a:pt x="128679" y="128656"/>
                    </a:lnTo>
                    <a:lnTo>
                      <a:pt x="3600542" y="128656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 w="571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 sz="1600"/>
              </a:p>
            </p:txBody>
          </p:sp>
          <p:sp>
            <p:nvSpPr>
              <p:cNvPr id="31" name="Frihandsfigur: Form 30">
                <a:extLst>
                  <a:ext uri="{FF2B5EF4-FFF2-40B4-BE49-F238E27FC236}">
                    <a16:creationId xmlns:a16="http://schemas.microsoft.com/office/drawing/2014/main" id="{1B726532-8E6A-8CD5-4BBD-C5A4654B8E9C}"/>
                  </a:ext>
                </a:extLst>
              </p:cNvPr>
              <p:cNvSpPr/>
              <p:nvPr/>
            </p:nvSpPr>
            <p:spPr>
              <a:xfrm>
                <a:off x="8941592" y="2467840"/>
                <a:ext cx="223272" cy="223272"/>
              </a:xfrm>
              <a:custGeom>
                <a:avLst/>
                <a:gdLst>
                  <a:gd name="csX0" fmla="*/ 0 w 643028"/>
                  <a:gd name="csY0" fmla="*/ 321514 h 643029"/>
                  <a:gd name="csX1" fmla="*/ 321514 w 643028"/>
                  <a:gd name="csY1" fmla="*/ 643029 h 643029"/>
                  <a:gd name="csX2" fmla="*/ 643029 w 643028"/>
                  <a:gd name="csY2" fmla="*/ 321514 h 643029"/>
                  <a:gd name="csX3" fmla="*/ 321514 w 643028"/>
                  <a:gd name="csY3" fmla="*/ 0 h 643029"/>
                  <a:gd name="csX4" fmla="*/ 0 w 643028"/>
                  <a:gd name="csY4" fmla="*/ 321514 h 643029"/>
                  <a:gd name="csX5" fmla="*/ 514350 w 643028"/>
                  <a:gd name="csY5" fmla="*/ 321514 h 643029"/>
                  <a:gd name="csX6" fmla="*/ 321514 w 643028"/>
                  <a:gd name="csY6" fmla="*/ 514350 h 643029"/>
                  <a:gd name="csX7" fmla="*/ 128679 w 643028"/>
                  <a:gd name="csY7" fmla="*/ 321514 h 643029"/>
                  <a:gd name="csX8" fmla="*/ 321514 w 643028"/>
                  <a:gd name="csY8" fmla="*/ 128679 h 643029"/>
                  <a:gd name="csX9" fmla="*/ 514350 w 643028"/>
                  <a:gd name="csY9" fmla="*/ 321514 h 6430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643028" h="643029">
                    <a:moveTo>
                      <a:pt x="0" y="321514"/>
                    </a:moveTo>
                    <a:cubicBezTo>
                      <a:pt x="0" y="498794"/>
                      <a:pt x="144149" y="643029"/>
                      <a:pt x="321514" y="643029"/>
                    </a:cubicBezTo>
                    <a:cubicBezTo>
                      <a:pt x="498857" y="643029"/>
                      <a:pt x="643029" y="498879"/>
                      <a:pt x="643029" y="321514"/>
                    </a:cubicBezTo>
                    <a:cubicBezTo>
                      <a:pt x="643029" y="144172"/>
                      <a:pt x="498879" y="0"/>
                      <a:pt x="321514" y="0"/>
                    </a:cubicBezTo>
                    <a:cubicBezTo>
                      <a:pt x="144149" y="0"/>
                      <a:pt x="0" y="144235"/>
                      <a:pt x="0" y="321514"/>
                    </a:cubicBezTo>
                    <a:close/>
                    <a:moveTo>
                      <a:pt x="514350" y="321514"/>
                    </a:moveTo>
                    <a:cubicBezTo>
                      <a:pt x="514350" y="427888"/>
                      <a:pt x="427796" y="514350"/>
                      <a:pt x="321514" y="514350"/>
                    </a:cubicBezTo>
                    <a:cubicBezTo>
                      <a:pt x="215204" y="514350"/>
                      <a:pt x="128679" y="427796"/>
                      <a:pt x="128679" y="321514"/>
                    </a:cubicBezTo>
                    <a:cubicBezTo>
                      <a:pt x="128679" y="215204"/>
                      <a:pt x="215233" y="128679"/>
                      <a:pt x="321514" y="128679"/>
                    </a:cubicBezTo>
                    <a:cubicBezTo>
                      <a:pt x="427802" y="128679"/>
                      <a:pt x="514350" y="215141"/>
                      <a:pt x="514350" y="321514"/>
                    </a:cubicBezTo>
                    <a:close/>
                  </a:path>
                </a:pathLst>
              </a:custGeom>
              <a:solidFill>
                <a:schemeClr val="tx1"/>
              </a:solidFill>
              <a:ln w="571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 sz="1600"/>
              </a:p>
            </p:txBody>
          </p:sp>
          <p:sp>
            <p:nvSpPr>
              <p:cNvPr id="32" name="Frihandsfigur: Form 31">
                <a:extLst>
                  <a:ext uri="{FF2B5EF4-FFF2-40B4-BE49-F238E27FC236}">
                    <a16:creationId xmlns:a16="http://schemas.microsoft.com/office/drawing/2014/main" id="{DB61CE64-23F4-559A-471C-94979496433E}"/>
                  </a:ext>
                </a:extLst>
              </p:cNvPr>
              <p:cNvSpPr/>
              <p:nvPr/>
            </p:nvSpPr>
            <p:spPr>
              <a:xfrm>
                <a:off x="8941556" y="994455"/>
                <a:ext cx="223272" cy="44680"/>
              </a:xfrm>
              <a:custGeom>
                <a:avLst/>
                <a:gdLst>
                  <a:gd name="csX0" fmla="*/ 578689 w 643028"/>
                  <a:gd name="csY0" fmla="*/ 128679 h 128678"/>
                  <a:gd name="csX1" fmla="*/ 643029 w 643028"/>
                  <a:gd name="csY1" fmla="*/ 64339 h 128678"/>
                  <a:gd name="csX2" fmla="*/ 578689 w 643028"/>
                  <a:gd name="csY2" fmla="*/ 0 h 128678"/>
                  <a:gd name="csX3" fmla="*/ 64339 w 643028"/>
                  <a:gd name="csY3" fmla="*/ 0 h 128678"/>
                  <a:gd name="csX4" fmla="*/ 0 w 643028"/>
                  <a:gd name="csY4" fmla="*/ 64339 h 128678"/>
                  <a:gd name="csX5" fmla="*/ 64339 w 643028"/>
                  <a:gd name="csY5" fmla="*/ 128679 h 1286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643028" h="128678">
                    <a:moveTo>
                      <a:pt x="578689" y="128679"/>
                    </a:moveTo>
                    <a:cubicBezTo>
                      <a:pt x="614207" y="128679"/>
                      <a:pt x="643029" y="99948"/>
                      <a:pt x="643029" y="64339"/>
                    </a:cubicBezTo>
                    <a:cubicBezTo>
                      <a:pt x="643029" y="28754"/>
                      <a:pt x="614298" y="0"/>
                      <a:pt x="578689" y="0"/>
                    </a:cubicBezTo>
                    <a:lnTo>
                      <a:pt x="64339" y="0"/>
                    </a:lnTo>
                    <a:cubicBezTo>
                      <a:pt x="28822" y="0"/>
                      <a:pt x="0" y="28731"/>
                      <a:pt x="0" y="64339"/>
                    </a:cubicBezTo>
                    <a:cubicBezTo>
                      <a:pt x="0" y="99925"/>
                      <a:pt x="28731" y="128679"/>
                      <a:pt x="64339" y="128679"/>
                    </a:cubicBezTo>
                    <a:close/>
                  </a:path>
                </a:pathLst>
              </a:custGeom>
              <a:solidFill>
                <a:schemeClr val="tx1"/>
              </a:solidFill>
              <a:ln w="571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 sz="1600"/>
              </a:p>
            </p:txBody>
          </p:sp>
          <p:sp>
            <p:nvSpPr>
              <p:cNvPr id="33" name="Frihandsfigur: Form 32">
                <a:extLst>
                  <a:ext uri="{FF2B5EF4-FFF2-40B4-BE49-F238E27FC236}">
                    <a16:creationId xmlns:a16="http://schemas.microsoft.com/office/drawing/2014/main" id="{BED774E2-7438-CAB6-673A-2585190DB912}"/>
                  </a:ext>
                </a:extLst>
              </p:cNvPr>
              <p:cNvSpPr/>
              <p:nvPr/>
            </p:nvSpPr>
            <p:spPr>
              <a:xfrm>
                <a:off x="8785304" y="1820454"/>
                <a:ext cx="89296" cy="133921"/>
              </a:xfrm>
              <a:custGeom>
                <a:avLst/>
                <a:gdLst>
                  <a:gd name="csX0" fmla="*/ 257175 w 257175"/>
                  <a:gd name="csY0" fmla="*/ 192836 h 385694"/>
                  <a:gd name="csX1" fmla="*/ 128588 w 257175"/>
                  <a:gd name="csY1" fmla="*/ 385694 h 385694"/>
                  <a:gd name="csX2" fmla="*/ 0 w 257175"/>
                  <a:gd name="csY2" fmla="*/ 192836 h 385694"/>
                  <a:gd name="csX3" fmla="*/ 128588 w 257175"/>
                  <a:gd name="csY3" fmla="*/ 0 h 385694"/>
                  <a:gd name="csX4" fmla="*/ 257175 w 257175"/>
                  <a:gd name="csY4" fmla="*/ 192836 h 385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57175" h="385694">
                    <a:moveTo>
                      <a:pt x="257175" y="192836"/>
                    </a:moveTo>
                    <a:cubicBezTo>
                      <a:pt x="257175" y="299346"/>
                      <a:pt x="199625" y="385694"/>
                      <a:pt x="128588" y="385694"/>
                    </a:cubicBezTo>
                    <a:cubicBezTo>
                      <a:pt x="57573" y="385694"/>
                      <a:pt x="0" y="299346"/>
                      <a:pt x="0" y="192836"/>
                    </a:cubicBezTo>
                    <a:cubicBezTo>
                      <a:pt x="0" y="86348"/>
                      <a:pt x="57573" y="0"/>
                      <a:pt x="128588" y="0"/>
                    </a:cubicBezTo>
                    <a:cubicBezTo>
                      <a:pt x="199625" y="0"/>
                      <a:pt x="257175" y="86348"/>
                      <a:pt x="257175" y="192836"/>
                    </a:cubicBezTo>
                    <a:close/>
                  </a:path>
                </a:pathLst>
              </a:custGeom>
              <a:solidFill>
                <a:schemeClr val="tx1"/>
              </a:solidFill>
              <a:ln w="571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 sz="1600"/>
              </a:p>
            </p:txBody>
          </p:sp>
          <p:sp>
            <p:nvSpPr>
              <p:cNvPr id="34" name="Frihandsfigur: Form 33">
                <a:extLst>
                  <a:ext uri="{FF2B5EF4-FFF2-40B4-BE49-F238E27FC236}">
                    <a16:creationId xmlns:a16="http://schemas.microsoft.com/office/drawing/2014/main" id="{8B6B8CB9-F0CF-FBA2-E842-407CADBE51A0}"/>
                  </a:ext>
                </a:extLst>
              </p:cNvPr>
              <p:cNvSpPr/>
              <p:nvPr/>
            </p:nvSpPr>
            <p:spPr>
              <a:xfrm>
                <a:off x="9231785" y="1820454"/>
                <a:ext cx="89296" cy="133921"/>
              </a:xfrm>
              <a:custGeom>
                <a:avLst/>
                <a:gdLst>
                  <a:gd name="csX0" fmla="*/ 257175 w 257175"/>
                  <a:gd name="csY0" fmla="*/ 192836 h 385694"/>
                  <a:gd name="csX1" fmla="*/ 128588 w 257175"/>
                  <a:gd name="csY1" fmla="*/ 385694 h 385694"/>
                  <a:gd name="csX2" fmla="*/ 0 w 257175"/>
                  <a:gd name="csY2" fmla="*/ 192836 h 385694"/>
                  <a:gd name="csX3" fmla="*/ 128588 w 257175"/>
                  <a:gd name="csY3" fmla="*/ 0 h 385694"/>
                  <a:gd name="csX4" fmla="*/ 257175 w 257175"/>
                  <a:gd name="csY4" fmla="*/ 192836 h 385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57175" h="385694">
                    <a:moveTo>
                      <a:pt x="257175" y="192836"/>
                    </a:moveTo>
                    <a:cubicBezTo>
                      <a:pt x="257175" y="299346"/>
                      <a:pt x="199625" y="385694"/>
                      <a:pt x="128588" y="385694"/>
                    </a:cubicBezTo>
                    <a:cubicBezTo>
                      <a:pt x="57573" y="385694"/>
                      <a:pt x="0" y="299346"/>
                      <a:pt x="0" y="192836"/>
                    </a:cubicBezTo>
                    <a:cubicBezTo>
                      <a:pt x="0" y="86348"/>
                      <a:pt x="57573" y="0"/>
                      <a:pt x="128588" y="0"/>
                    </a:cubicBezTo>
                    <a:cubicBezTo>
                      <a:pt x="199625" y="0"/>
                      <a:pt x="257175" y="86348"/>
                      <a:pt x="257175" y="192836"/>
                    </a:cubicBezTo>
                    <a:close/>
                  </a:path>
                </a:pathLst>
              </a:custGeom>
              <a:solidFill>
                <a:schemeClr val="tx1"/>
              </a:solidFill>
              <a:ln w="571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 sz="1600"/>
              </a:p>
            </p:txBody>
          </p:sp>
          <p:sp>
            <p:nvSpPr>
              <p:cNvPr id="35" name="Frihandsfigur: Form 34">
                <a:extLst>
                  <a:ext uri="{FF2B5EF4-FFF2-40B4-BE49-F238E27FC236}">
                    <a16:creationId xmlns:a16="http://schemas.microsoft.com/office/drawing/2014/main" id="{47806ECD-CE47-C2D9-23AE-65AC04450D1E}"/>
                  </a:ext>
                </a:extLst>
              </p:cNvPr>
              <p:cNvSpPr/>
              <p:nvPr/>
            </p:nvSpPr>
            <p:spPr>
              <a:xfrm>
                <a:off x="8896813" y="2021394"/>
                <a:ext cx="312632" cy="178593"/>
              </a:xfrm>
              <a:custGeom>
                <a:avLst/>
                <a:gdLst>
                  <a:gd name="csX0" fmla="*/ 450376 w 900387"/>
                  <a:gd name="csY0" fmla="*/ 514350 h 514350"/>
                  <a:gd name="csX1" fmla="*/ 900387 w 900387"/>
                  <a:gd name="csY1" fmla="*/ 64339 h 514350"/>
                  <a:gd name="csX2" fmla="*/ 836048 w 900387"/>
                  <a:gd name="csY2" fmla="*/ 0 h 514350"/>
                  <a:gd name="csX3" fmla="*/ 771708 w 900387"/>
                  <a:gd name="csY3" fmla="*/ 64339 h 514350"/>
                  <a:gd name="csX4" fmla="*/ 450194 w 900387"/>
                  <a:gd name="csY4" fmla="*/ 385854 h 514350"/>
                  <a:gd name="csX5" fmla="*/ 128679 w 900387"/>
                  <a:gd name="csY5" fmla="*/ 64339 h 514350"/>
                  <a:gd name="csX6" fmla="*/ 64339 w 900387"/>
                  <a:gd name="csY6" fmla="*/ 0 h 514350"/>
                  <a:gd name="csX7" fmla="*/ 0 w 900387"/>
                  <a:gd name="csY7" fmla="*/ 64339 h 514350"/>
                  <a:gd name="csX8" fmla="*/ 450371 w 900387"/>
                  <a:gd name="csY8" fmla="*/ 514350 h 514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900387" h="514350">
                    <a:moveTo>
                      <a:pt x="450376" y="514350"/>
                    </a:moveTo>
                    <a:cubicBezTo>
                      <a:pt x="698488" y="514350"/>
                      <a:pt x="900387" y="312450"/>
                      <a:pt x="900387" y="64339"/>
                    </a:cubicBezTo>
                    <a:cubicBezTo>
                      <a:pt x="900387" y="28822"/>
                      <a:pt x="871656" y="0"/>
                      <a:pt x="836048" y="0"/>
                    </a:cubicBezTo>
                    <a:cubicBezTo>
                      <a:pt x="800462" y="0"/>
                      <a:pt x="771708" y="28731"/>
                      <a:pt x="771708" y="64339"/>
                    </a:cubicBezTo>
                    <a:cubicBezTo>
                      <a:pt x="771708" y="241619"/>
                      <a:pt x="627559" y="385854"/>
                      <a:pt x="450194" y="385854"/>
                    </a:cubicBezTo>
                    <a:cubicBezTo>
                      <a:pt x="272852" y="385854"/>
                      <a:pt x="128679" y="241704"/>
                      <a:pt x="128679" y="64339"/>
                    </a:cubicBezTo>
                    <a:cubicBezTo>
                      <a:pt x="128679" y="28822"/>
                      <a:pt x="99948" y="0"/>
                      <a:pt x="64339" y="0"/>
                    </a:cubicBezTo>
                    <a:cubicBezTo>
                      <a:pt x="28755" y="0"/>
                      <a:pt x="0" y="28731"/>
                      <a:pt x="0" y="64339"/>
                    </a:cubicBezTo>
                    <a:cubicBezTo>
                      <a:pt x="357" y="312359"/>
                      <a:pt x="202260" y="514350"/>
                      <a:pt x="450371" y="514350"/>
                    </a:cubicBezTo>
                    <a:close/>
                  </a:path>
                </a:pathLst>
              </a:custGeom>
              <a:solidFill>
                <a:schemeClr val="tx1"/>
              </a:solidFill>
              <a:ln w="571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 sz="1600"/>
              </a:p>
            </p:txBody>
          </p:sp>
          <p:sp>
            <p:nvSpPr>
              <p:cNvPr id="39" name="textruta 38">
                <a:extLst>
                  <a:ext uri="{FF2B5EF4-FFF2-40B4-BE49-F238E27FC236}">
                    <a16:creationId xmlns:a16="http://schemas.microsoft.com/office/drawing/2014/main" id="{4E33CB69-1537-6D66-D99F-7CAA7A4436B4}"/>
                  </a:ext>
                </a:extLst>
              </p:cNvPr>
              <p:cNvSpPr txBox="1"/>
              <p:nvPr/>
            </p:nvSpPr>
            <p:spPr>
              <a:xfrm>
                <a:off x="8267268" y="1151321"/>
                <a:ext cx="156574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v-SE" sz="1100" b="1" dirty="0"/>
                  <a:t>Var fjärde unga AI-</a:t>
                </a:r>
              </a:p>
              <a:p>
                <a:pPr algn="ctr"/>
                <a:r>
                  <a:rPr lang="sv-SE" sz="1100" b="1" dirty="0"/>
                  <a:t>användare tycker </a:t>
                </a:r>
              </a:p>
              <a:p>
                <a:pPr algn="ctr"/>
                <a:r>
                  <a:rPr lang="sv-SE" sz="1100" b="1" dirty="0"/>
                  <a:t>att AI har humor</a:t>
                </a:r>
              </a:p>
            </p:txBody>
          </p:sp>
        </p:grpSp>
        <p:grpSp>
          <p:nvGrpSpPr>
            <p:cNvPr id="43" name="Grupp 42">
              <a:extLst>
                <a:ext uri="{FF2B5EF4-FFF2-40B4-BE49-F238E27FC236}">
                  <a16:creationId xmlns:a16="http://schemas.microsoft.com/office/drawing/2014/main" id="{F8A71B66-4687-AF57-D699-06AC6B560520}"/>
                </a:ext>
              </a:extLst>
            </p:cNvPr>
            <p:cNvGrpSpPr/>
            <p:nvPr/>
          </p:nvGrpSpPr>
          <p:grpSpPr>
            <a:xfrm>
              <a:off x="9820557" y="546852"/>
              <a:ext cx="659630" cy="612507"/>
              <a:chOff x="8003899" y="-320987"/>
              <a:chExt cx="659630" cy="612507"/>
            </a:xfrm>
          </p:grpSpPr>
          <p:sp>
            <p:nvSpPr>
              <p:cNvPr id="27" name="Frihandsfigur: Form 26">
                <a:extLst>
                  <a:ext uri="{FF2B5EF4-FFF2-40B4-BE49-F238E27FC236}">
                    <a16:creationId xmlns:a16="http://schemas.microsoft.com/office/drawing/2014/main" id="{41F22D31-7782-FF2E-F0CB-1EF0FD4D1A55}"/>
                  </a:ext>
                </a:extLst>
              </p:cNvPr>
              <p:cNvSpPr/>
              <p:nvPr/>
            </p:nvSpPr>
            <p:spPr>
              <a:xfrm>
                <a:off x="8049100" y="-275785"/>
                <a:ext cx="145118" cy="145119"/>
              </a:xfrm>
              <a:custGeom>
                <a:avLst/>
                <a:gdLst>
                  <a:gd name="csX0" fmla="*/ 72501 w 145118"/>
                  <a:gd name="csY0" fmla="*/ 0 h 145119"/>
                  <a:gd name="csX1" fmla="*/ 99534 w 145118"/>
                  <a:gd name="csY1" fmla="*/ 45556 h 145119"/>
                  <a:gd name="csX2" fmla="*/ 145118 w 145118"/>
                  <a:gd name="csY2" fmla="*/ 72589 h 145119"/>
                  <a:gd name="csX3" fmla="*/ 99534 w 145118"/>
                  <a:gd name="csY3" fmla="*/ 99563 h 145119"/>
                  <a:gd name="csX4" fmla="*/ 72501 w 145118"/>
                  <a:gd name="csY4" fmla="*/ 145119 h 145119"/>
                  <a:gd name="csX5" fmla="*/ 45556 w 145118"/>
                  <a:gd name="csY5" fmla="*/ 99563 h 145119"/>
                  <a:gd name="csX6" fmla="*/ 0 w 145118"/>
                  <a:gd name="csY6" fmla="*/ 72589 h 145119"/>
                  <a:gd name="csX7" fmla="*/ 45556 w 145118"/>
                  <a:gd name="csY7" fmla="*/ 45556 h 145119"/>
                  <a:gd name="csX8" fmla="*/ 72501 w 145118"/>
                  <a:gd name="csY8" fmla="*/ 0 h 1451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45118" h="145119">
                    <a:moveTo>
                      <a:pt x="72501" y="0"/>
                    </a:moveTo>
                    <a:cubicBezTo>
                      <a:pt x="79067" y="15548"/>
                      <a:pt x="87431" y="33453"/>
                      <a:pt x="99534" y="45556"/>
                    </a:cubicBezTo>
                    <a:cubicBezTo>
                      <a:pt x="111637" y="57688"/>
                      <a:pt x="129541" y="66051"/>
                      <a:pt x="145118" y="72589"/>
                    </a:cubicBezTo>
                    <a:cubicBezTo>
                      <a:pt x="129570" y="79156"/>
                      <a:pt x="111636" y="87460"/>
                      <a:pt x="99534" y="99563"/>
                    </a:cubicBezTo>
                    <a:cubicBezTo>
                      <a:pt x="87430" y="111695"/>
                      <a:pt x="79067" y="129571"/>
                      <a:pt x="72501" y="145119"/>
                    </a:cubicBezTo>
                    <a:cubicBezTo>
                      <a:pt x="65964" y="129571"/>
                      <a:pt x="57659" y="111667"/>
                      <a:pt x="45556" y="99563"/>
                    </a:cubicBezTo>
                    <a:cubicBezTo>
                      <a:pt x="33453" y="87460"/>
                      <a:pt x="15548" y="79156"/>
                      <a:pt x="0" y="72589"/>
                    </a:cubicBezTo>
                    <a:cubicBezTo>
                      <a:pt x="15548" y="66051"/>
                      <a:pt x="33423" y="57688"/>
                      <a:pt x="45556" y="45556"/>
                    </a:cubicBezTo>
                    <a:cubicBezTo>
                      <a:pt x="57659" y="33453"/>
                      <a:pt x="65963" y="15548"/>
                      <a:pt x="725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175" cap="flat">
                <a:noFill/>
                <a:prstDash val="solid"/>
                <a:miter/>
              </a:ln>
            </p:spPr>
            <p:txBody>
              <a:bodyPr wrap="square">
                <a:noAutofit/>
              </a:bodyPr>
              <a:lstStyle/>
              <a:p>
                <a:endParaRPr lang="sv-SE"/>
              </a:p>
            </p:txBody>
          </p:sp>
          <p:sp>
            <p:nvSpPr>
              <p:cNvPr id="26" name="Frihandsfigur: Form 25">
                <a:extLst>
                  <a:ext uri="{FF2B5EF4-FFF2-40B4-BE49-F238E27FC236}">
                    <a16:creationId xmlns:a16="http://schemas.microsoft.com/office/drawing/2014/main" id="{C78C4EAC-5572-85D2-9B48-310C8E0C4BC3}"/>
                  </a:ext>
                </a:extLst>
              </p:cNvPr>
              <p:cNvSpPr/>
              <p:nvPr/>
            </p:nvSpPr>
            <p:spPr>
              <a:xfrm>
                <a:off x="8284384" y="-224176"/>
                <a:ext cx="324000" cy="324000"/>
              </a:xfrm>
              <a:custGeom>
                <a:avLst/>
                <a:gdLst>
                  <a:gd name="csX0" fmla="*/ 152835 w 305641"/>
                  <a:gd name="csY0" fmla="*/ 0 h 305704"/>
                  <a:gd name="csX1" fmla="*/ 152835 w 305641"/>
                  <a:gd name="csY1" fmla="*/ 1 h 305704"/>
                  <a:gd name="csX2" fmla="*/ 156811 w 305641"/>
                  <a:gd name="csY2" fmla="*/ 12604 h 305704"/>
                  <a:gd name="csX3" fmla="*/ 203338 w 305641"/>
                  <a:gd name="csY3" fmla="*/ 102276 h 305704"/>
                  <a:gd name="csX4" fmla="*/ 292978 w 305641"/>
                  <a:gd name="csY4" fmla="*/ 148803 h 305704"/>
                  <a:gd name="csX5" fmla="*/ 305641 w 305641"/>
                  <a:gd name="csY5" fmla="*/ 152808 h 305704"/>
                  <a:gd name="csX6" fmla="*/ 292978 w 305641"/>
                  <a:gd name="csY6" fmla="*/ 156812 h 305704"/>
                  <a:gd name="csX7" fmla="*/ 203338 w 305641"/>
                  <a:gd name="csY7" fmla="*/ 203399 h 305704"/>
                  <a:gd name="csX8" fmla="*/ 156811 w 305641"/>
                  <a:gd name="csY8" fmla="*/ 292983 h 305704"/>
                  <a:gd name="csX9" fmla="*/ 152835 w 305641"/>
                  <a:gd name="csY9" fmla="*/ 305704 h 305704"/>
                  <a:gd name="csX10" fmla="*/ 148830 w 305641"/>
                  <a:gd name="csY10" fmla="*/ 292983 h 305704"/>
                  <a:gd name="csX11" fmla="*/ 102215 w 305641"/>
                  <a:gd name="csY11" fmla="*/ 203399 h 305704"/>
                  <a:gd name="csX12" fmla="*/ 12575 w 305641"/>
                  <a:gd name="csY12" fmla="*/ 156783 h 305704"/>
                  <a:gd name="csX13" fmla="*/ 0 w 305641"/>
                  <a:gd name="csY13" fmla="*/ 152808 h 305704"/>
                  <a:gd name="csX14" fmla="*/ 12575 w 305641"/>
                  <a:gd name="csY14" fmla="*/ 148803 h 305704"/>
                  <a:gd name="csX15" fmla="*/ 102215 w 305641"/>
                  <a:gd name="csY15" fmla="*/ 102276 h 305704"/>
                  <a:gd name="csX16" fmla="*/ 148830 w 305641"/>
                  <a:gd name="csY16" fmla="*/ 12604 h 305704"/>
                  <a:gd name="csX17" fmla="*/ 152835 w 305641"/>
                  <a:gd name="csY17" fmla="*/ 0 h 3057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305641" h="305704">
                    <a:moveTo>
                      <a:pt x="152835" y="0"/>
                    </a:moveTo>
                    <a:lnTo>
                      <a:pt x="152835" y="1"/>
                    </a:lnTo>
                    <a:cubicBezTo>
                      <a:pt x="154808" y="7038"/>
                      <a:pt x="154190" y="4565"/>
                      <a:pt x="156811" y="12604"/>
                    </a:cubicBezTo>
                    <a:cubicBezTo>
                      <a:pt x="167000" y="43907"/>
                      <a:pt x="181311" y="80244"/>
                      <a:pt x="203338" y="102276"/>
                    </a:cubicBezTo>
                    <a:cubicBezTo>
                      <a:pt x="225364" y="124307"/>
                      <a:pt x="261703" y="138585"/>
                      <a:pt x="292978" y="148803"/>
                    </a:cubicBezTo>
                    <a:cubicBezTo>
                      <a:pt x="301047" y="151424"/>
                      <a:pt x="298573" y="150835"/>
                      <a:pt x="305641" y="152808"/>
                    </a:cubicBezTo>
                    <a:cubicBezTo>
                      <a:pt x="298603" y="154781"/>
                      <a:pt x="301047" y="154192"/>
                      <a:pt x="292978" y="156812"/>
                    </a:cubicBezTo>
                    <a:cubicBezTo>
                      <a:pt x="261675" y="167031"/>
                      <a:pt x="225338" y="181372"/>
                      <a:pt x="203338" y="203399"/>
                    </a:cubicBezTo>
                    <a:cubicBezTo>
                      <a:pt x="181311" y="225425"/>
                      <a:pt x="167029" y="261676"/>
                      <a:pt x="156811" y="292983"/>
                    </a:cubicBezTo>
                    <a:cubicBezTo>
                      <a:pt x="154190" y="301051"/>
                      <a:pt x="154808" y="298666"/>
                      <a:pt x="152835" y="305704"/>
                    </a:cubicBezTo>
                    <a:cubicBezTo>
                      <a:pt x="150862" y="298666"/>
                      <a:pt x="151451" y="301051"/>
                      <a:pt x="148830" y="292983"/>
                    </a:cubicBezTo>
                    <a:cubicBezTo>
                      <a:pt x="138641" y="261680"/>
                      <a:pt x="124241" y="225430"/>
                      <a:pt x="102215" y="203399"/>
                    </a:cubicBezTo>
                    <a:cubicBezTo>
                      <a:pt x="80217" y="181372"/>
                      <a:pt x="43850" y="167001"/>
                      <a:pt x="12575" y="156783"/>
                    </a:cubicBezTo>
                    <a:cubicBezTo>
                      <a:pt x="4506" y="154162"/>
                      <a:pt x="7068" y="154781"/>
                      <a:pt x="0" y="152808"/>
                    </a:cubicBezTo>
                    <a:cubicBezTo>
                      <a:pt x="7068" y="150805"/>
                      <a:pt x="4506" y="151424"/>
                      <a:pt x="12575" y="148803"/>
                    </a:cubicBezTo>
                    <a:cubicBezTo>
                      <a:pt x="43848" y="138584"/>
                      <a:pt x="80215" y="124302"/>
                      <a:pt x="102215" y="102276"/>
                    </a:cubicBezTo>
                    <a:cubicBezTo>
                      <a:pt x="124241" y="80249"/>
                      <a:pt x="138612" y="43910"/>
                      <a:pt x="148830" y="12604"/>
                    </a:cubicBezTo>
                    <a:cubicBezTo>
                      <a:pt x="151451" y="4535"/>
                      <a:pt x="150862" y="7038"/>
                      <a:pt x="15283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 cap="flat">
                <a:noFill/>
                <a:prstDash val="solid"/>
                <a:miter/>
              </a:ln>
            </p:spPr>
            <p:txBody>
              <a:bodyPr wrap="square">
                <a:noAutofit/>
              </a:bodyPr>
              <a:lstStyle/>
              <a:p>
                <a:endParaRPr lang="sv-SE"/>
              </a:p>
            </p:txBody>
          </p:sp>
          <p:sp>
            <p:nvSpPr>
              <p:cNvPr id="25" name="Frihandsfigur: Form 24">
                <a:extLst>
                  <a:ext uri="{FF2B5EF4-FFF2-40B4-BE49-F238E27FC236}">
                    <a16:creationId xmlns:a16="http://schemas.microsoft.com/office/drawing/2014/main" id="{3543DA60-734A-809C-65C4-80B051E9BB42}"/>
                  </a:ext>
                </a:extLst>
              </p:cNvPr>
              <p:cNvSpPr/>
              <p:nvPr/>
            </p:nvSpPr>
            <p:spPr>
              <a:xfrm>
                <a:off x="8166923" y="101304"/>
                <a:ext cx="145031" cy="144985"/>
              </a:xfrm>
              <a:custGeom>
                <a:avLst/>
                <a:gdLst>
                  <a:gd name="csX0" fmla="*/ 72509 w 145031"/>
                  <a:gd name="csY0" fmla="*/ 0 h 144985"/>
                  <a:gd name="csX1" fmla="*/ 83945 w 145031"/>
                  <a:gd name="csY1" fmla="*/ 24025 h 144985"/>
                  <a:gd name="csX2" fmla="*/ 99563 w 145031"/>
                  <a:gd name="csY2" fmla="*/ 45481 h 144985"/>
                  <a:gd name="csX3" fmla="*/ 145031 w 145031"/>
                  <a:gd name="csY3" fmla="*/ 72426 h 144985"/>
                  <a:gd name="csX4" fmla="*/ 99563 w 145031"/>
                  <a:gd name="csY4" fmla="*/ 99488 h 144985"/>
                  <a:gd name="csX5" fmla="*/ 72501 w 145031"/>
                  <a:gd name="csY5" fmla="*/ 144985 h 144985"/>
                  <a:gd name="csX6" fmla="*/ 45556 w 145031"/>
                  <a:gd name="csY6" fmla="*/ 99459 h 144985"/>
                  <a:gd name="csX7" fmla="*/ 0 w 145031"/>
                  <a:gd name="csY7" fmla="*/ 72397 h 144985"/>
                  <a:gd name="csX8" fmla="*/ 45585 w 145031"/>
                  <a:gd name="csY8" fmla="*/ 45452 h 144985"/>
                  <a:gd name="csX9" fmla="*/ 61123 w 145031"/>
                  <a:gd name="csY9" fmla="*/ 24006 h 144985"/>
                  <a:gd name="csX10" fmla="*/ 72509 w 145031"/>
                  <a:gd name="csY10" fmla="*/ 0 h 1449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45031" h="144985">
                    <a:moveTo>
                      <a:pt x="72509" y="0"/>
                    </a:moveTo>
                    <a:lnTo>
                      <a:pt x="83945" y="24025"/>
                    </a:lnTo>
                    <a:cubicBezTo>
                      <a:pt x="88380" y="31943"/>
                      <a:pt x="93512" y="39430"/>
                      <a:pt x="99563" y="45481"/>
                    </a:cubicBezTo>
                    <a:cubicBezTo>
                      <a:pt x="111637" y="57555"/>
                      <a:pt x="129482" y="65859"/>
                      <a:pt x="145031" y="72426"/>
                    </a:cubicBezTo>
                    <a:cubicBezTo>
                      <a:pt x="129482" y="78963"/>
                      <a:pt x="111667" y="87385"/>
                      <a:pt x="99563" y="99488"/>
                    </a:cubicBezTo>
                    <a:cubicBezTo>
                      <a:pt x="87490" y="111562"/>
                      <a:pt x="79068" y="129437"/>
                      <a:pt x="72501" y="144985"/>
                    </a:cubicBezTo>
                    <a:cubicBezTo>
                      <a:pt x="65934" y="129407"/>
                      <a:pt x="57630" y="111532"/>
                      <a:pt x="45556" y="99459"/>
                    </a:cubicBezTo>
                    <a:cubicBezTo>
                      <a:pt x="33482" y="87356"/>
                      <a:pt x="15520" y="78934"/>
                      <a:pt x="0" y="72397"/>
                    </a:cubicBezTo>
                    <a:cubicBezTo>
                      <a:pt x="15549" y="65859"/>
                      <a:pt x="33482" y="57525"/>
                      <a:pt x="45585" y="45452"/>
                    </a:cubicBezTo>
                    <a:cubicBezTo>
                      <a:pt x="51622" y="39415"/>
                      <a:pt x="56717" y="31928"/>
                      <a:pt x="61123" y="24006"/>
                    </a:cubicBezTo>
                    <a:lnTo>
                      <a:pt x="72509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3175" cap="flat">
                <a:noFill/>
                <a:prstDash val="solid"/>
                <a:miter/>
              </a:ln>
            </p:spPr>
            <p:txBody>
              <a:bodyPr wrap="square">
                <a:noAutofit/>
              </a:bodyPr>
              <a:lstStyle/>
              <a:p>
                <a:endParaRPr lang="sv-SE"/>
              </a:p>
            </p:txBody>
          </p:sp>
          <p:sp>
            <p:nvSpPr>
              <p:cNvPr id="41" name="Frihandsfigur: Form 40">
                <a:extLst>
                  <a:ext uri="{FF2B5EF4-FFF2-40B4-BE49-F238E27FC236}">
                    <a16:creationId xmlns:a16="http://schemas.microsoft.com/office/drawing/2014/main" id="{178CAE0E-7F20-CCAA-03B4-E474910ED428}"/>
                  </a:ext>
                </a:extLst>
              </p:cNvPr>
              <p:cNvSpPr/>
              <p:nvPr/>
            </p:nvSpPr>
            <p:spPr>
              <a:xfrm>
                <a:off x="8003899" y="-320987"/>
                <a:ext cx="235493" cy="235522"/>
              </a:xfrm>
              <a:custGeom>
                <a:avLst/>
                <a:gdLst>
                  <a:gd name="csX0" fmla="*/ 117762 w 235493"/>
                  <a:gd name="csY0" fmla="*/ 0 h 235522"/>
                  <a:gd name="csX1" fmla="*/ 129010 w 235493"/>
                  <a:gd name="csY1" fmla="*/ 8334 h 235522"/>
                  <a:gd name="csX2" fmla="*/ 138816 w 235493"/>
                  <a:gd name="csY2" fmla="*/ 35102 h 235522"/>
                  <a:gd name="csX3" fmla="*/ 161432 w 235493"/>
                  <a:gd name="csY3" fmla="*/ 74061 h 235522"/>
                  <a:gd name="csX4" fmla="*/ 200392 w 235493"/>
                  <a:gd name="csY4" fmla="*/ 96677 h 235522"/>
                  <a:gd name="csX5" fmla="*/ 227159 w 235493"/>
                  <a:gd name="csY5" fmla="*/ 106513 h 235522"/>
                  <a:gd name="csX6" fmla="*/ 235493 w 235493"/>
                  <a:gd name="csY6" fmla="*/ 117761 h 235522"/>
                  <a:gd name="csX7" fmla="*/ 227159 w 235493"/>
                  <a:gd name="csY7" fmla="*/ 129040 h 235522"/>
                  <a:gd name="csX8" fmla="*/ 200392 w 235493"/>
                  <a:gd name="csY8" fmla="*/ 138846 h 235522"/>
                  <a:gd name="csX9" fmla="*/ 161432 w 235493"/>
                  <a:gd name="csY9" fmla="*/ 161461 h 235522"/>
                  <a:gd name="csX10" fmla="*/ 138846 w 235493"/>
                  <a:gd name="csY10" fmla="*/ 200450 h 235522"/>
                  <a:gd name="csX11" fmla="*/ 129010 w 235493"/>
                  <a:gd name="csY11" fmla="*/ 227218 h 235522"/>
                  <a:gd name="csX12" fmla="*/ 117732 w 235493"/>
                  <a:gd name="csY12" fmla="*/ 235522 h 235522"/>
                  <a:gd name="csX13" fmla="*/ 106483 w 235493"/>
                  <a:gd name="csY13" fmla="*/ 227218 h 235522"/>
                  <a:gd name="csX14" fmla="*/ 96648 w 235493"/>
                  <a:gd name="csY14" fmla="*/ 200450 h 235522"/>
                  <a:gd name="csX15" fmla="*/ 74061 w 235493"/>
                  <a:gd name="csY15" fmla="*/ 161461 h 235522"/>
                  <a:gd name="csX16" fmla="*/ 35102 w 235493"/>
                  <a:gd name="csY16" fmla="*/ 138875 h 235522"/>
                  <a:gd name="csX17" fmla="*/ 8334 w 235493"/>
                  <a:gd name="csY17" fmla="*/ 129040 h 235522"/>
                  <a:gd name="csX18" fmla="*/ 0 w 235493"/>
                  <a:gd name="csY18" fmla="*/ 117761 h 235522"/>
                  <a:gd name="csX19" fmla="*/ 8334 w 235493"/>
                  <a:gd name="csY19" fmla="*/ 106513 h 235522"/>
                  <a:gd name="csX20" fmla="*/ 35102 w 235493"/>
                  <a:gd name="csY20" fmla="*/ 96677 h 235522"/>
                  <a:gd name="csX21" fmla="*/ 74061 w 235493"/>
                  <a:gd name="csY21" fmla="*/ 74061 h 235522"/>
                  <a:gd name="csX22" fmla="*/ 96648 w 235493"/>
                  <a:gd name="csY22" fmla="*/ 35102 h 235522"/>
                  <a:gd name="csX23" fmla="*/ 106483 w 235493"/>
                  <a:gd name="csY23" fmla="*/ 8334 h 235522"/>
                  <a:gd name="csX24" fmla="*/ 117762 w 235493"/>
                  <a:gd name="csY24" fmla="*/ 0 h 235522"/>
                  <a:gd name="csX25" fmla="*/ 117703 w 235493"/>
                  <a:gd name="csY25" fmla="*/ 45202 h 235522"/>
                  <a:gd name="csX26" fmla="*/ 90758 w 235493"/>
                  <a:gd name="csY26" fmla="*/ 90758 h 235522"/>
                  <a:gd name="csX27" fmla="*/ 45202 w 235493"/>
                  <a:gd name="csY27" fmla="*/ 117791 h 235522"/>
                  <a:gd name="csX28" fmla="*/ 90758 w 235493"/>
                  <a:gd name="csY28" fmla="*/ 144765 h 235522"/>
                  <a:gd name="csX29" fmla="*/ 117703 w 235493"/>
                  <a:gd name="csY29" fmla="*/ 190321 h 235522"/>
                  <a:gd name="csX30" fmla="*/ 144736 w 235493"/>
                  <a:gd name="csY30" fmla="*/ 144765 h 235522"/>
                  <a:gd name="csX31" fmla="*/ 190320 w 235493"/>
                  <a:gd name="csY31" fmla="*/ 117791 h 235522"/>
                  <a:gd name="csX32" fmla="*/ 144736 w 235493"/>
                  <a:gd name="csY32" fmla="*/ 90758 h 235522"/>
                  <a:gd name="csX33" fmla="*/ 117703 w 235493"/>
                  <a:gd name="csY33" fmla="*/ 45202 h 2355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</a:cxnLst>
                <a:rect l="l" t="t" r="r" b="b"/>
                <a:pathLst>
                  <a:path w="235493" h="235522">
                    <a:moveTo>
                      <a:pt x="117762" y="0"/>
                    </a:moveTo>
                    <a:cubicBezTo>
                      <a:pt x="122915" y="0"/>
                      <a:pt x="127479" y="3387"/>
                      <a:pt x="129010" y="8334"/>
                    </a:cubicBezTo>
                    <a:cubicBezTo>
                      <a:pt x="129010" y="8334"/>
                      <a:pt x="132721" y="20496"/>
                      <a:pt x="138816" y="35102"/>
                    </a:cubicBezTo>
                    <a:cubicBezTo>
                      <a:pt x="144942" y="49737"/>
                      <a:pt x="154041" y="66669"/>
                      <a:pt x="161432" y="74061"/>
                    </a:cubicBezTo>
                    <a:cubicBezTo>
                      <a:pt x="168824" y="81453"/>
                      <a:pt x="185786" y="90552"/>
                      <a:pt x="200392" y="96677"/>
                    </a:cubicBezTo>
                    <a:cubicBezTo>
                      <a:pt x="214998" y="102802"/>
                      <a:pt x="227159" y="106513"/>
                      <a:pt x="227159" y="106513"/>
                    </a:cubicBezTo>
                    <a:cubicBezTo>
                      <a:pt x="232107" y="108014"/>
                      <a:pt x="235493" y="112608"/>
                      <a:pt x="235493" y="117761"/>
                    </a:cubicBezTo>
                    <a:cubicBezTo>
                      <a:pt x="235493" y="122944"/>
                      <a:pt x="232107" y="127508"/>
                      <a:pt x="227159" y="129040"/>
                    </a:cubicBezTo>
                    <a:cubicBezTo>
                      <a:pt x="227159" y="129040"/>
                      <a:pt x="214998" y="132750"/>
                      <a:pt x="200392" y="138846"/>
                    </a:cubicBezTo>
                    <a:cubicBezTo>
                      <a:pt x="185786" y="144971"/>
                      <a:pt x="168823" y="154070"/>
                      <a:pt x="161432" y="161461"/>
                    </a:cubicBezTo>
                    <a:cubicBezTo>
                      <a:pt x="154041" y="168852"/>
                      <a:pt x="144942" y="185814"/>
                      <a:pt x="138846" y="200450"/>
                    </a:cubicBezTo>
                    <a:cubicBezTo>
                      <a:pt x="132721" y="215056"/>
                      <a:pt x="129010" y="227218"/>
                      <a:pt x="129010" y="227218"/>
                    </a:cubicBezTo>
                    <a:cubicBezTo>
                      <a:pt x="127480" y="232165"/>
                      <a:pt x="122915" y="235522"/>
                      <a:pt x="117732" y="235522"/>
                    </a:cubicBezTo>
                    <a:cubicBezTo>
                      <a:pt x="112579" y="235522"/>
                      <a:pt x="108014" y="232165"/>
                      <a:pt x="106483" y="227218"/>
                    </a:cubicBezTo>
                    <a:cubicBezTo>
                      <a:pt x="106483" y="227218"/>
                      <a:pt x="102773" y="215056"/>
                      <a:pt x="96648" y="200450"/>
                    </a:cubicBezTo>
                    <a:cubicBezTo>
                      <a:pt x="90523" y="185815"/>
                      <a:pt x="81453" y="168852"/>
                      <a:pt x="74061" y="161461"/>
                    </a:cubicBezTo>
                    <a:cubicBezTo>
                      <a:pt x="66670" y="154070"/>
                      <a:pt x="49708" y="145000"/>
                      <a:pt x="35102" y="138875"/>
                    </a:cubicBezTo>
                    <a:cubicBezTo>
                      <a:pt x="20496" y="132750"/>
                      <a:pt x="8334" y="129040"/>
                      <a:pt x="8334" y="129040"/>
                    </a:cubicBezTo>
                    <a:cubicBezTo>
                      <a:pt x="3387" y="127509"/>
                      <a:pt x="0" y="122944"/>
                      <a:pt x="0" y="117761"/>
                    </a:cubicBezTo>
                    <a:cubicBezTo>
                      <a:pt x="0" y="112608"/>
                      <a:pt x="3387" y="108014"/>
                      <a:pt x="8334" y="106513"/>
                    </a:cubicBezTo>
                    <a:cubicBezTo>
                      <a:pt x="8334" y="106513"/>
                      <a:pt x="20496" y="102802"/>
                      <a:pt x="35102" y="96677"/>
                    </a:cubicBezTo>
                    <a:cubicBezTo>
                      <a:pt x="49708" y="90552"/>
                      <a:pt x="66671" y="81453"/>
                      <a:pt x="74061" y="74061"/>
                    </a:cubicBezTo>
                    <a:cubicBezTo>
                      <a:pt x="81453" y="66669"/>
                      <a:pt x="90552" y="49737"/>
                      <a:pt x="96648" y="35102"/>
                    </a:cubicBezTo>
                    <a:cubicBezTo>
                      <a:pt x="102773" y="20496"/>
                      <a:pt x="106483" y="8334"/>
                      <a:pt x="106483" y="8334"/>
                    </a:cubicBezTo>
                    <a:cubicBezTo>
                      <a:pt x="108014" y="3387"/>
                      <a:pt x="112579" y="0"/>
                      <a:pt x="117762" y="0"/>
                    </a:cubicBezTo>
                    <a:close/>
                    <a:moveTo>
                      <a:pt x="117703" y="45202"/>
                    </a:moveTo>
                    <a:cubicBezTo>
                      <a:pt x="111165" y="60750"/>
                      <a:pt x="102861" y="78655"/>
                      <a:pt x="90758" y="90758"/>
                    </a:cubicBezTo>
                    <a:cubicBezTo>
                      <a:pt x="78625" y="102890"/>
                      <a:pt x="60750" y="111253"/>
                      <a:pt x="45202" y="117791"/>
                    </a:cubicBezTo>
                    <a:cubicBezTo>
                      <a:pt x="60750" y="124358"/>
                      <a:pt x="78655" y="132662"/>
                      <a:pt x="90758" y="144765"/>
                    </a:cubicBezTo>
                    <a:cubicBezTo>
                      <a:pt x="102861" y="156869"/>
                      <a:pt x="111166" y="174773"/>
                      <a:pt x="117703" y="190321"/>
                    </a:cubicBezTo>
                    <a:cubicBezTo>
                      <a:pt x="124269" y="174773"/>
                      <a:pt x="132632" y="156897"/>
                      <a:pt x="144736" y="144765"/>
                    </a:cubicBezTo>
                    <a:cubicBezTo>
                      <a:pt x="156838" y="132662"/>
                      <a:pt x="174772" y="124358"/>
                      <a:pt x="190320" y="117791"/>
                    </a:cubicBezTo>
                    <a:cubicBezTo>
                      <a:pt x="174743" y="111253"/>
                      <a:pt x="156839" y="102890"/>
                      <a:pt x="144736" y="90758"/>
                    </a:cubicBezTo>
                    <a:cubicBezTo>
                      <a:pt x="132633" y="78655"/>
                      <a:pt x="124269" y="60750"/>
                      <a:pt x="117703" y="45202"/>
                    </a:cubicBezTo>
                    <a:close/>
                  </a:path>
                </a:pathLst>
              </a:custGeom>
              <a:solidFill>
                <a:schemeClr val="tx1"/>
              </a:solidFill>
              <a:ln w="3175" cap="flat">
                <a:noFill/>
                <a:prstDash val="solid"/>
                <a:miter/>
              </a:ln>
            </p:spPr>
            <p:txBody>
              <a:bodyPr wrap="square">
                <a:noAutofit/>
              </a:bodyPr>
              <a:lstStyle/>
              <a:p>
                <a:endParaRPr lang="sv-SE"/>
              </a:p>
            </p:txBody>
          </p:sp>
          <p:sp>
            <p:nvSpPr>
              <p:cNvPr id="38" name="Frihandsfigur: Form 37">
                <a:extLst>
                  <a:ext uri="{FF2B5EF4-FFF2-40B4-BE49-F238E27FC236}">
                    <a16:creationId xmlns:a16="http://schemas.microsoft.com/office/drawing/2014/main" id="{1CA0C5C1-7218-B9F6-3F05-ECF7AB804D4B}"/>
                  </a:ext>
                </a:extLst>
              </p:cNvPr>
              <p:cNvSpPr/>
              <p:nvPr/>
            </p:nvSpPr>
            <p:spPr>
              <a:xfrm>
                <a:off x="8239362" y="-273811"/>
                <a:ext cx="424167" cy="423886"/>
              </a:xfrm>
              <a:custGeom>
                <a:avLst/>
                <a:gdLst>
                  <a:gd name="csX0" fmla="*/ 212083 w 424167"/>
                  <a:gd name="csY0" fmla="*/ 0 h 423886"/>
                  <a:gd name="csX1" fmla="*/ 223595 w 424167"/>
                  <a:gd name="csY1" fmla="*/ 9304 h 423886"/>
                  <a:gd name="csX2" fmla="*/ 238467 w 424167"/>
                  <a:gd name="csY2" fmla="*/ 64460 h 423886"/>
                  <a:gd name="csX3" fmla="*/ 279340 w 424167"/>
                  <a:gd name="csY3" fmla="*/ 144709 h 423886"/>
                  <a:gd name="csX4" fmla="*/ 359589 w 424167"/>
                  <a:gd name="csY4" fmla="*/ 185581 h 423886"/>
                  <a:gd name="csX5" fmla="*/ 414626 w 424167"/>
                  <a:gd name="csY5" fmla="*/ 200364 h 423886"/>
                  <a:gd name="csX6" fmla="*/ 414626 w 424167"/>
                  <a:gd name="csY6" fmla="*/ 223481 h 423886"/>
                  <a:gd name="csX7" fmla="*/ 359589 w 424167"/>
                  <a:gd name="csY7" fmla="*/ 238382 h 423886"/>
                  <a:gd name="csX8" fmla="*/ 279315 w 424167"/>
                  <a:gd name="csY8" fmla="*/ 279167 h 423886"/>
                  <a:gd name="csX9" fmla="*/ 238471 w 424167"/>
                  <a:gd name="csY9" fmla="*/ 359440 h 423886"/>
                  <a:gd name="csX10" fmla="*/ 223599 w 424167"/>
                  <a:gd name="csY10" fmla="*/ 414567 h 423886"/>
                  <a:gd name="csX11" fmla="*/ 200571 w 424167"/>
                  <a:gd name="csY11" fmla="*/ 414567 h 423886"/>
                  <a:gd name="csX12" fmla="*/ 185700 w 424167"/>
                  <a:gd name="csY12" fmla="*/ 359440 h 423886"/>
                  <a:gd name="csX13" fmla="*/ 144827 w 424167"/>
                  <a:gd name="csY13" fmla="*/ 279167 h 423886"/>
                  <a:gd name="csX14" fmla="*/ 64579 w 424167"/>
                  <a:gd name="csY14" fmla="*/ 238382 h 423886"/>
                  <a:gd name="csX15" fmla="*/ 9541 w 424167"/>
                  <a:gd name="csY15" fmla="*/ 223481 h 423886"/>
                  <a:gd name="csX16" fmla="*/ 9541 w 424167"/>
                  <a:gd name="csY16" fmla="*/ 200364 h 423886"/>
                  <a:gd name="csX17" fmla="*/ 64579 w 424167"/>
                  <a:gd name="csY17" fmla="*/ 185611 h 423886"/>
                  <a:gd name="csX18" fmla="*/ 144827 w 424167"/>
                  <a:gd name="csY18" fmla="*/ 144709 h 423886"/>
                  <a:gd name="csX19" fmla="*/ 185700 w 424167"/>
                  <a:gd name="csY19" fmla="*/ 64460 h 423886"/>
                  <a:gd name="csX20" fmla="*/ 200571 w 424167"/>
                  <a:gd name="csY20" fmla="*/ 9304 h 423886"/>
                  <a:gd name="csX21" fmla="*/ 212083 w 424167"/>
                  <a:gd name="csY21" fmla="*/ 0 h 423886"/>
                  <a:gd name="csX22" fmla="*/ 212144 w 424167"/>
                  <a:gd name="csY22" fmla="*/ 59159 h 423886"/>
                  <a:gd name="csX23" fmla="*/ 208139 w 424167"/>
                  <a:gd name="csY23" fmla="*/ 71763 h 423886"/>
                  <a:gd name="csX24" fmla="*/ 161524 w 424167"/>
                  <a:gd name="csY24" fmla="*/ 161435 h 423886"/>
                  <a:gd name="csX25" fmla="*/ 71884 w 424167"/>
                  <a:gd name="csY25" fmla="*/ 207962 h 423886"/>
                  <a:gd name="csX26" fmla="*/ 59309 w 424167"/>
                  <a:gd name="csY26" fmla="*/ 211967 h 423886"/>
                  <a:gd name="csX27" fmla="*/ 71884 w 424167"/>
                  <a:gd name="csY27" fmla="*/ 215942 h 423886"/>
                  <a:gd name="csX28" fmla="*/ 161524 w 424167"/>
                  <a:gd name="csY28" fmla="*/ 262558 h 423886"/>
                  <a:gd name="csX29" fmla="*/ 208139 w 424167"/>
                  <a:gd name="csY29" fmla="*/ 352142 h 423886"/>
                  <a:gd name="csX30" fmla="*/ 212144 w 424167"/>
                  <a:gd name="csY30" fmla="*/ 364863 h 423886"/>
                  <a:gd name="csX31" fmla="*/ 216120 w 424167"/>
                  <a:gd name="csY31" fmla="*/ 352142 h 423886"/>
                  <a:gd name="csX32" fmla="*/ 262647 w 424167"/>
                  <a:gd name="csY32" fmla="*/ 262558 h 423886"/>
                  <a:gd name="csX33" fmla="*/ 352287 w 424167"/>
                  <a:gd name="csY33" fmla="*/ 215971 h 423886"/>
                  <a:gd name="csX34" fmla="*/ 364950 w 424167"/>
                  <a:gd name="csY34" fmla="*/ 211967 h 423886"/>
                  <a:gd name="csX35" fmla="*/ 352287 w 424167"/>
                  <a:gd name="csY35" fmla="*/ 207962 h 423886"/>
                  <a:gd name="csX36" fmla="*/ 262647 w 424167"/>
                  <a:gd name="csY36" fmla="*/ 161435 h 423886"/>
                  <a:gd name="csX37" fmla="*/ 216120 w 424167"/>
                  <a:gd name="csY37" fmla="*/ 71763 h 423886"/>
                  <a:gd name="csX38" fmla="*/ 212144 w 424167"/>
                  <a:gd name="csY38" fmla="*/ 59160 h 423886"/>
                  <a:gd name="csX39" fmla="*/ 212144 w 424167"/>
                  <a:gd name="csY39" fmla="*/ 59159 h 4238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424167" h="423886">
                    <a:moveTo>
                      <a:pt x="212083" y="0"/>
                    </a:moveTo>
                    <a:lnTo>
                      <a:pt x="223595" y="9304"/>
                    </a:lnTo>
                    <a:cubicBezTo>
                      <a:pt x="223595" y="9304"/>
                      <a:pt x="228749" y="34570"/>
                      <a:pt x="238467" y="64460"/>
                    </a:cubicBezTo>
                    <a:cubicBezTo>
                      <a:pt x="248213" y="94353"/>
                      <a:pt x="263350" y="128718"/>
                      <a:pt x="279340" y="144709"/>
                    </a:cubicBezTo>
                    <a:cubicBezTo>
                      <a:pt x="295334" y="160728"/>
                      <a:pt x="329729" y="175864"/>
                      <a:pt x="359589" y="185581"/>
                    </a:cubicBezTo>
                    <a:cubicBezTo>
                      <a:pt x="389478" y="195329"/>
                      <a:pt x="414626" y="200364"/>
                      <a:pt x="414626" y="200364"/>
                    </a:cubicBezTo>
                    <a:cubicBezTo>
                      <a:pt x="427348" y="202838"/>
                      <a:pt x="427348" y="221007"/>
                      <a:pt x="414626" y="223481"/>
                    </a:cubicBezTo>
                    <a:cubicBezTo>
                      <a:pt x="414626" y="223481"/>
                      <a:pt x="389478" y="228634"/>
                      <a:pt x="359589" y="238382"/>
                    </a:cubicBezTo>
                    <a:cubicBezTo>
                      <a:pt x="329700" y="248129"/>
                      <a:pt x="295305" y="263176"/>
                      <a:pt x="279315" y="279167"/>
                    </a:cubicBezTo>
                    <a:cubicBezTo>
                      <a:pt x="263324" y="295155"/>
                      <a:pt x="248218" y="329551"/>
                      <a:pt x="238471" y="359440"/>
                    </a:cubicBezTo>
                    <a:cubicBezTo>
                      <a:pt x="228753" y="389330"/>
                      <a:pt x="223599" y="414567"/>
                      <a:pt x="223599" y="414567"/>
                    </a:cubicBezTo>
                    <a:cubicBezTo>
                      <a:pt x="220950" y="426993"/>
                      <a:pt x="203222" y="426993"/>
                      <a:pt x="200571" y="414567"/>
                    </a:cubicBezTo>
                    <a:cubicBezTo>
                      <a:pt x="200571" y="414567"/>
                      <a:pt x="195448" y="389330"/>
                      <a:pt x="185700" y="359440"/>
                    </a:cubicBezTo>
                    <a:cubicBezTo>
                      <a:pt x="175953" y="329552"/>
                      <a:pt x="160817" y="295157"/>
                      <a:pt x="144827" y="279167"/>
                    </a:cubicBezTo>
                    <a:cubicBezTo>
                      <a:pt x="128833" y="263147"/>
                      <a:pt x="94468" y="248129"/>
                      <a:pt x="64579" y="238382"/>
                    </a:cubicBezTo>
                    <a:cubicBezTo>
                      <a:pt x="34719" y="228634"/>
                      <a:pt x="9541" y="223481"/>
                      <a:pt x="9541" y="223481"/>
                    </a:cubicBezTo>
                    <a:cubicBezTo>
                      <a:pt x="-3180" y="221007"/>
                      <a:pt x="-3180" y="202838"/>
                      <a:pt x="9541" y="200364"/>
                    </a:cubicBezTo>
                    <a:cubicBezTo>
                      <a:pt x="9541" y="200364"/>
                      <a:pt x="34719" y="195358"/>
                      <a:pt x="64579" y="185611"/>
                    </a:cubicBezTo>
                    <a:cubicBezTo>
                      <a:pt x="94472" y="175864"/>
                      <a:pt x="128837" y="160728"/>
                      <a:pt x="144827" y="144709"/>
                    </a:cubicBezTo>
                    <a:cubicBezTo>
                      <a:pt x="160817" y="128714"/>
                      <a:pt x="175982" y="94349"/>
                      <a:pt x="185700" y="64460"/>
                    </a:cubicBezTo>
                    <a:cubicBezTo>
                      <a:pt x="195447" y="34570"/>
                      <a:pt x="200571" y="9304"/>
                      <a:pt x="200571" y="9304"/>
                    </a:cubicBezTo>
                    <a:lnTo>
                      <a:pt x="212083" y="0"/>
                    </a:lnTo>
                    <a:close/>
                    <a:moveTo>
                      <a:pt x="212144" y="59159"/>
                    </a:moveTo>
                    <a:cubicBezTo>
                      <a:pt x="210171" y="66197"/>
                      <a:pt x="210760" y="63694"/>
                      <a:pt x="208139" y="71763"/>
                    </a:cubicBezTo>
                    <a:cubicBezTo>
                      <a:pt x="197921" y="103069"/>
                      <a:pt x="183550" y="139408"/>
                      <a:pt x="161524" y="161435"/>
                    </a:cubicBezTo>
                    <a:cubicBezTo>
                      <a:pt x="139524" y="183461"/>
                      <a:pt x="103157" y="197743"/>
                      <a:pt x="71884" y="207962"/>
                    </a:cubicBezTo>
                    <a:cubicBezTo>
                      <a:pt x="63815" y="210583"/>
                      <a:pt x="66377" y="209964"/>
                      <a:pt x="59309" y="211967"/>
                    </a:cubicBezTo>
                    <a:cubicBezTo>
                      <a:pt x="66377" y="213940"/>
                      <a:pt x="63815" y="213321"/>
                      <a:pt x="71884" y="215942"/>
                    </a:cubicBezTo>
                    <a:cubicBezTo>
                      <a:pt x="103159" y="226160"/>
                      <a:pt x="139526" y="240531"/>
                      <a:pt x="161524" y="262558"/>
                    </a:cubicBezTo>
                    <a:cubicBezTo>
                      <a:pt x="183550" y="284589"/>
                      <a:pt x="197950" y="320839"/>
                      <a:pt x="208139" y="352142"/>
                    </a:cubicBezTo>
                    <a:cubicBezTo>
                      <a:pt x="210760" y="360210"/>
                      <a:pt x="210171" y="357825"/>
                      <a:pt x="212144" y="364863"/>
                    </a:cubicBezTo>
                    <a:cubicBezTo>
                      <a:pt x="214117" y="357825"/>
                      <a:pt x="213499" y="360210"/>
                      <a:pt x="216120" y="352142"/>
                    </a:cubicBezTo>
                    <a:cubicBezTo>
                      <a:pt x="226338" y="320835"/>
                      <a:pt x="240620" y="284584"/>
                      <a:pt x="262647" y="262558"/>
                    </a:cubicBezTo>
                    <a:cubicBezTo>
                      <a:pt x="284647" y="240531"/>
                      <a:pt x="320984" y="226190"/>
                      <a:pt x="352287" y="215971"/>
                    </a:cubicBezTo>
                    <a:cubicBezTo>
                      <a:pt x="360356" y="213351"/>
                      <a:pt x="357912" y="213940"/>
                      <a:pt x="364950" y="211967"/>
                    </a:cubicBezTo>
                    <a:cubicBezTo>
                      <a:pt x="357882" y="209994"/>
                      <a:pt x="360356" y="210583"/>
                      <a:pt x="352287" y="207962"/>
                    </a:cubicBezTo>
                    <a:cubicBezTo>
                      <a:pt x="321012" y="197744"/>
                      <a:pt x="284673" y="183466"/>
                      <a:pt x="262647" y="161435"/>
                    </a:cubicBezTo>
                    <a:cubicBezTo>
                      <a:pt x="240620" y="139403"/>
                      <a:pt x="226309" y="103066"/>
                      <a:pt x="216120" y="71763"/>
                    </a:cubicBezTo>
                    <a:cubicBezTo>
                      <a:pt x="213499" y="63724"/>
                      <a:pt x="214117" y="66197"/>
                      <a:pt x="212144" y="59160"/>
                    </a:cubicBezTo>
                    <a:lnTo>
                      <a:pt x="212144" y="59159"/>
                    </a:lnTo>
                    <a:close/>
                  </a:path>
                </a:pathLst>
              </a:custGeom>
              <a:solidFill>
                <a:schemeClr val="tx1"/>
              </a:solidFill>
              <a:ln w="3175" cap="flat">
                <a:noFill/>
                <a:prstDash val="solid"/>
                <a:miter/>
              </a:ln>
            </p:spPr>
            <p:txBody>
              <a:bodyPr wrap="square">
                <a:noAutofit/>
              </a:bodyPr>
              <a:lstStyle/>
              <a:p>
                <a:endParaRPr lang="sv-SE"/>
              </a:p>
            </p:txBody>
          </p:sp>
          <p:sp>
            <p:nvSpPr>
              <p:cNvPr id="37" name="Frihandsfigur: Form 36">
                <a:extLst>
                  <a:ext uri="{FF2B5EF4-FFF2-40B4-BE49-F238E27FC236}">
                    <a16:creationId xmlns:a16="http://schemas.microsoft.com/office/drawing/2014/main" id="{E9DF457C-11DC-A6B7-2A22-1A2F57C3FECB}"/>
                  </a:ext>
                </a:extLst>
              </p:cNvPr>
              <p:cNvSpPr/>
              <p:nvPr/>
            </p:nvSpPr>
            <p:spPr>
              <a:xfrm>
                <a:off x="8121632" y="55997"/>
                <a:ext cx="235582" cy="235523"/>
              </a:xfrm>
              <a:custGeom>
                <a:avLst/>
                <a:gdLst>
                  <a:gd name="csX0" fmla="*/ 117821 w 235582"/>
                  <a:gd name="csY0" fmla="*/ 1 h 235523"/>
                  <a:gd name="csX1" fmla="*/ 129099 w 235582"/>
                  <a:gd name="csY1" fmla="*/ 8305 h 235523"/>
                  <a:gd name="csX2" fmla="*/ 138934 w 235582"/>
                  <a:gd name="csY2" fmla="*/ 35102 h 235523"/>
                  <a:gd name="csX3" fmla="*/ 161461 w 235582"/>
                  <a:gd name="csY3" fmla="*/ 74062 h 235523"/>
                  <a:gd name="csX4" fmla="*/ 200421 w 235582"/>
                  <a:gd name="csY4" fmla="*/ 96559 h 235523"/>
                  <a:gd name="csX5" fmla="*/ 227277 w 235582"/>
                  <a:gd name="csY5" fmla="*/ 106483 h 235523"/>
                  <a:gd name="csX6" fmla="*/ 235582 w 235582"/>
                  <a:gd name="csY6" fmla="*/ 117762 h 235523"/>
                  <a:gd name="csX7" fmla="*/ 227277 w 235582"/>
                  <a:gd name="csY7" fmla="*/ 129011 h 235523"/>
                  <a:gd name="csX8" fmla="*/ 200421 w 235582"/>
                  <a:gd name="csY8" fmla="*/ 138846 h 235523"/>
                  <a:gd name="csX9" fmla="*/ 161461 w 235582"/>
                  <a:gd name="csY9" fmla="*/ 161462 h 235523"/>
                  <a:gd name="csX10" fmla="*/ 138934 w 235582"/>
                  <a:gd name="csY10" fmla="*/ 200422 h 235523"/>
                  <a:gd name="csX11" fmla="*/ 129099 w 235582"/>
                  <a:gd name="csY11" fmla="*/ 227189 h 235523"/>
                  <a:gd name="csX12" fmla="*/ 117850 w 235582"/>
                  <a:gd name="csY12" fmla="*/ 235523 h 235523"/>
                  <a:gd name="csX13" fmla="*/ 106571 w 235582"/>
                  <a:gd name="csY13" fmla="*/ 227189 h 235523"/>
                  <a:gd name="csX14" fmla="*/ 106601 w 235582"/>
                  <a:gd name="csY14" fmla="*/ 227189 h 235523"/>
                  <a:gd name="csX15" fmla="*/ 96677 w 235582"/>
                  <a:gd name="csY15" fmla="*/ 200422 h 235523"/>
                  <a:gd name="csX16" fmla="*/ 74150 w 235582"/>
                  <a:gd name="csY16" fmla="*/ 161462 h 235523"/>
                  <a:gd name="csX17" fmla="*/ 35190 w 235582"/>
                  <a:gd name="csY17" fmla="*/ 138846 h 235523"/>
                  <a:gd name="csX18" fmla="*/ 8334 w 235582"/>
                  <a:gd name="csY18" fmla="*/ 129011 h 235523"/>
                  <a:gd name="csX19" fmla="*/ 0 w 235582"/>
                  <a:gd name="csY19" fmla="*/ 117762 h 235523"/>
                  <a:gd name="csX20" fmla="*/ 8334 w 235582"/>
                  <a:gd name="csY20" fmla="*/ 106483 h 235523"/>
                  <a:gd name="csX21" fmla="*/ 8304 w 235582"/>
                  <a:gd name="csY21" fmla="*/ 106483 h 235523"/>
                  <a:gd name="csX22" fmla="*/ 35161 w 235582"/>
                  <a:gd name="csY22" fmla="*/ 96559 h 235523"/>
                  <a:gd name="csX23" fmla="*/ 74120 w 235582"/>
                  <a:gd name="csY23" fmla="*/ 74032 h 235523"/>
                  <a:gd name="csX24" fmla="*/ 96648 w 235582"/>
                  <a:gd name="csY24" fmla="*/ 35073 h 235523"/>
                  <a:gd name="csX25" fmla="*/ 106571 w 235582"/>
                  <a:gd name="csY25" fmla="*/ 8305 h 235523"/>
                  <a:gd name="csX26" fmla="*/ 117821 w 235582"/>
                  <a:gd name="csY26" fmla="*/ 1 h 235523"/>
                  <a:gd name="csX27" fmla="*/ 117820 w 235582"/>
                  <a:gd name="csY27" fmla="*/ 45262 h 235523"/>
                  <a:gd name="csX28" fmla="*/ 117791 w 235582"/>
                  <a:gd name="csY28" fmla="*/ 45291 h 235523"/>
                  <a:gd name="csX29" fmla="*/ 117799 w 235582"/>
                  <a:gd name="csY29" fmla="*/ 45307 h 235523"/>
                  <a:gd name="csX30" fmla="*/ 106413 w 235582"/>
                  <a:gd name="csY30" fmla="*/ 69313 h 235523"/>
                  <a:gd name="csX31" fmla="*/ 90875 w 235582"/>
                  <a:gd name="csY31" fmla="*/ 90759 h 235523"/>
                  <a:gd name="csX32" fmla="*/ 45290 w 235582"/>
                  <a:gd name="csY32" fmla="*/ 117704 h 235523"/>
                  <a:gd name="csX33" fmla="*/ 90846 w 235582"/>
                  <a:gd name="csY33" fmla="*/ 144766 h 235523"/>
                  <a:gd name="csX34" fmla="*/ 117791 w 235582"/>
                  <a:gd name="csY34" fmla="*/ 190292 h 235523"/>
                  <a:gd name="csX35" fmla="*/ 144853 w 235582"/>
                  <a:gd name="csY35" fmla="*/ 144795 h 235523"/>
                  <a:gd name="csX36" fmla="*/ 190321 w 235582"/>
                  <a:gd name="csY36" fmla="*/ 117733 h 235523"/>
                  <a:gd name="csX37" fmla="*/ 144853 w 235582"/>
                  <a:gd name="csY37" fmla="*/ 90788 h 235523"/>
                  <a:gd name="csX38" fmla="*/ 129235 w 235582"/>
                  <a:gd name="csY38" fmla="*/ 69332 h 235523"/>
                  <a:gd name="csX39" fmla="*/ 117799 w 235582"/>
                  <a:gd name="csY39" fmla="*/ 45307 h 235523"/>
                  <a:gd name="csX40" fmla="*/ 117820 w 235582"/>
                  <a:gd name="csY40" fmla="*/ 45262 h 235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235582" h="235523">
                    <a:moveTo>
                      <a:pt x="117821" y="1"/>
                    </a:moveTo>
                    <a:cubicBezTo>
                      <a:pt x="123003" y="-29"/>
                      <a:pt x="127597" y="3358"/>
                      <a:pt x="129099" y="8305"/>
                    </a:cubicBezTo>
                    <a:cubicBezTo>
                      <a:pt x="129099" y="8305"/>
                      <a:pt x="132809" y="20467"/>
                      <a:pt x="138934" y="35102"/>
                    </a:cubicBezTo>
                    <a:cubicBezTo>
                      <a:pt x="145059" y="49708"/>
                      <a:pt x="154070" y="66671"/>
                      <a:pt x="161461" y="74062"/>
                    </a:cubicBezTo>
                    <a:cubicBezTo>
                      <a:pt x="168853" y="81453"/>
                      <a:pt x="185786" y="90464"/>
                      <a:pt x="200421" y="96559"/>
                    </a:cubicBezTo>
                    <a:cubicBezTo>
                      <a:pt x="215027" y="102685"/>
                      <a:pt x="227277" y="106483"/>
                      <a:pt x="227277" y="106483"/>
                    </a:cubicBezTo>
                    <a:cubicBezTo>
                      <a:pt x="232225" y="108015"/>
                      <a:pt x="235582" y="112579"/>
                      <a:pt x="235582" y="117762"/>
                    </a:cubicBezTo>
                    <a:cubicBezTo>
                      <a:pt x="235582" y="122945"/>
                      <a:pt x="232225" y="127509"/>
                      <a:pt x="227277" y="129011"/>
                    </a:cubicBezTo>
                    <a:cubicBezTo>
                      <a:pt x="227277" y="129011"/>
                      <a:pt x="215027" y="132721"/>
                      <a:pt x="200421" y="138846"/>
                    </a:cubicBezTo>
                    <a:cubicBezTo>
                      <a:pt x="185786" y="144971"/>
                      <a:pt x="168853" y="154070"/>
                      <a:pt x="161461" y="161462"/>
                    </a:cubicBezTo>
                    <a:cubicBezTo>
                      <a:pt x="154071" y="168854"/>
                      <a:pt x="145059" y="185815"/>
                      <a:pt x="138934" y="200422"/>
                    </a:cubicBezTo>
                    <a:cubicBezTo>
                      <a:pt x="132809" y="215028"/>
                      <a:pt x="129099" y="227189"/>
                      <a:pt x="129099" y="227189"/>
                    </a:cubicBezTo>
                    <a:cubicBezTo>
                      <a:pt x="127598" y="232137"/>
                      <a:pt x="123033" y="235523"/>
                      <a:pt x="117850" y="235523"/>
                    </a:cubicBezTo>
                    <a:cubicBezTo>
                      <a:pt x="112667" y="235523"/>
                      <a:pt x="108103" y="232136"/>
                      <a:pt x="106571" y="227189"/>
                    </a:cubicBezTo>
                    <a:lnTo>
                      <a:pt x="106601" y="227189"/>
                    </a:lnTo>
                    <a:cubicBezTo>
                      <a:pt x="106601" y="227189"/>
                      <a:pt x="102802" y="215028"/>
                      <a:pt x="96677" y="200422"/>
                    </a:cubicBezTo>
                    <a:cubicBezTo>
                      <a:pt x="90552" y="185786"/>
                      <a:pt x="81541" y="168854"/>
                      <a:pt x="74150" y="161462"/>
                    </a:cubicBezTo>
                    <a:cubicBezTo>
                      <a:pt x="66758" y="154070"/>
                      <a:pt x="49796" y="144971"/>
                      <a:pt x="35190" y="138846"/>
                    </a:cubicBezTo>
                    <a:cubicBezTo>
                      <a:pt x="20584" y="132721"/>
                      <a:pt x="8334" y="129011"/>
                      <a:pt x="8334" y="129011"/>
                    </a:cubicBezTo>
                    <a:cubicBezTo>
                      <a:pt x="3386" y="127509"/>
                      <a:pt x="0" y="122945"/>
                      <a:pt x="0" y="117762"/>
                    </a:cubicBezTo>
                    <a:cubicBezTo>
                      <a:pt x="0" y="112579"/>
                      <a:pt x="3387" y="108015"/>
                      <a:pt x="8334" y="106483"/>
                    </a:cubicBezTo>
                    <a:lnTo>
                      <a:pt x="8304" y="106483"/>
                    </a:lnTo>
                    <a:cubicBezTo>
                      <a:pt x="8304" y="106483"/>
                      <a:pt x="20555" y="102685"/>
                      <a:pt x="35161" y="96559"/>
                    </a:cubicBezTo>
                    <a:cubicBezTo>
                      <a:pt x="49796" y="90434"/>
                      <a:pt x="66729" y="81424"/>
                      <a:pt x="74120" y="74032"/>
                    </a:cubicBezTo>
                    <a:cubicBezTo>
                      <a:pt x="81511" y="66641"/>
                      <a:pt x="90522" y="49679"/>
                      <a:pt x="96648" y="35073"/>
                    </a:cubicBezTo>
                    <a:cubicBezTo>
                      <a:pt x="102773" y="20467"/>
                      <a:pt x="106571" y="8305"/>
                      <a:pt x="106571" y="8305"/>
                    </a:cubicBezTo>
                    <a:cubicBezTo>
                      <a:pt x="108103" y="3358"/>
                      <a:pt x="112667" y="1"/>
                      <a:pt x="117821" y="1"/>
                    </a:cubicBezTo>
                    <a:close/>
                    <a:moveTo>
                      <a:pt x="117820" y="45262"/>
                    </a:moveTo>
                    <a:lnTo>
                      <a:pt x="117791" y="45291"/>
                    </a:lnTo>
                    <a:lnTo>
                      <a:pt x="117799" y="45307"/>
                    </a:lnTo>
                    <a:lnTo>
                      <a:pt x="106413" y="69313"/>
                    </a:lnTo>
                    <a:cubicBezTo>
                      <a:pt x="102007" y="77235"/>
                      <a:pt x="96912" y="84722"/>
                      <a:pt x="90875" y="90759"/>
                    </a:cubicBezTo>
                    <a:cubicBezTo>
                      <a:pt x="78772" y="102832"/>
                      <a:pt x="60839" y="111166"/>
                      <a:pt x="45290" y="117704"/>
                    </a:cubicBezTo>
                    <a:cubicBezTo>
                      <a:pt x="60810" y="124241"/>
                      <a:pt x="78772" y="132663"/>
                      <a:pt x="90846" y="144766"/>
                    </a:cubicBezTo>
                    <a:cubicBezTo>
                      <a:pt x="102920" y="156839"/>
                      <a:pt x="111224" y="174714"/>
                      <a:pt x="117791" y="190292"/>
                    </a:cubicBezTo>
                    <a:cubicBezTo>
                      <a:pt x="124358" y="174744"/>
                      <a:pt x="132780" y="156869"/>
                      <a:pt x="144853" y="144795"/>
                    </a:cubicBezTo>
                    <a:cubicBezTo>
                      <a:pt x="156957" y="132692"/>
                      <a:pt x="174772" y="124270"/>
                      <a:pt x="190321" y="117733"/>
                    </a:cubicBezTo>
                    <a:cubicBezTo>
                      <a:pt x="174772" y="111166"/>
                      <a:pt x="156927" y="102862"/>
                      <a:pt x="144853" y="90788"/>
                    </a:cubicBezTo>
                    <a:cubicBezTo>
                      <a:pt x="138802" y="84737"/>
                      <a:pt x="133670" y="77250"/>
                      <a:pt x="129235" y="69332"/>
                    </a:cubicBezTo>
                    <a:lnTo>
                      <a:pt x="117799" y="45307"/>
                    </a:lnTo>
                    <a:lnTo>
                      <a:pt x="117820" y="45262"/>
                    </a:lnTo>
                    <a:close/>
                  </a:path>
                </a:pathLst>
              </a:custGeom>
              <a:solidFill>
                <a:schemeClr val="tx1"/>
              </a:solidFill>
              <a:ln w="3175" cap="flat">
                <a:noFill/>
                <a:prstDash val="solid"/>
                <a:miter/>
              </a:ln>
            </p:spPr>
            <p:txBody>
              <a:bodyPr wrap="square">
                <a:noAutofit/>
              </a:bodyPr>
              <a:lstStyle/>
              <a:p>
                <a:endParaRPr lang="sv-SE"/>
              </a:p>
            </p:txBody>
          </p:sp>
        </p:grpSp>
      </p:grpSp>
      <p:sp>
        <p:nvSpPr>
          <p:cNvPr id="5" name="textruta 4">
            <a:extLst>
              <a:ext uri="{FF2B5EF4-FFF2-40B4-BE49-F238E27FC236}">
                <a16:creationId xmlns:a16="http://schemas.microsoft.com/office/drawing/2014/main" id="{B87A68AA-6C6B-90B1-E92B-5901DD382391}"/>
              </a:ext>
            </a:extLst>
          </p:cNvPr>
          <p:cNvSpPr txBox="1"/>
          <p:nvPr/>
        </p:nvSpPr>
        <p:spPr>
          <a:xfrm>
            <a:off x="4526875" y="5772980"/>
            <a:ext cx="2682411" cy="369332"/>
          </a:xfrm>
          <a:prstGeom prst="rect">
            <a:avLst/>
          </a:prstGeom>
          <a:noFill/>
          <a:ln w="635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>
                <a:solidFill>
                  <a:schemeClr val="bg1"/>
                </a:solidFill>
              </a:rPr>
              <a:t>34% låg/mellanstadiet</a:t>
            </a:r>
          </a:p>
        </p:txBody>
      </p:sp>
    </p:spTree>
    <p:extLst>
      <p:ext uri="{BB962C8B-B14F-4D97-AF65-F5344CB8AC3E}">
        <p14:creationId xmlns:p14="http://schemas.microsoft.com/office/powerpoint/2010/main" val="427449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B94A4-0ED4-05AC-C0A3-83F244E2D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C36710F-4A80-433D-5DE3-0CB9A89BA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6" y="1756167"/>
            <a:ext cx="4680000" cy="3816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sv-SE" sz="1800" dirty="0"/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sv-SE" sz="1800" dirty="0"/>
              <a:t> Jag brukar be </a:t>
            </a:r>
            <a:r>
              <a:rPr lang="sv-SE" sz="1800" dirty="0" err="1"/>
              <a:t>ai</a:t>
            </a:r>
            <a:r>
              <a:rPr lang="sv-SE" sz="1800" dirty="0"/>
              <a:t> dra ett skämt. Det kan va kul eller så tråkigt att jag gapskrattar. Typ "Varför gick stenen till terapeuten. Den kände sig lite grusad.</a:t>
            </a:r>
            <a:br>
              <a:rPr lang="sv-SE" sz="1800" dirty="0"/>
            </a:br>
            <a:r>
              <a:rPr lang="sv-SE" sz="1800" dirty="0"/>
              <a:t>- Tjej, 13 år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sv-SE" sz="18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sv-SE" sz="1800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83EA0A21-48CC-53E9-08CD-8951932922EB}"/>
              </a:ext>
            </a:extLst>
          </p:cNvPr>
          <p:cNvSpPr txBox="1"/>
          <p:nvPr/>
        </p:nvSpPr>
        <p:spPr>
          <a:xfrm>
            <a:off x="6673804" y="1756167"/>
            <a:ext cx="4680000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3">
              <a:spcBef>
                <a:spcPts val="600"/>
              </a:spcBef>
              <a:spcAft>
                <a:spcPts val="600"/>
              </a:spcAft>
            </a:pPr>
            <a:endParaRPr lang="sv-SE" dirty="0">
              <a:solidFill>
                <a:schemeClr val="bg1"/>
              </a:solidFill>
              <a:latin typeface="HK Grotesk" panose="00000500000000000000" pitchFamily="2" charset="0"/>
            </a:endParaRPr>
          </a:p>
          <a:p>
            <a:pPr marL="171450" indent="-171450" defTabSz="457183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sv-SE" dirty="0">
                <a:solidFill>
                  <a:schemeClr val="bg1"/>
                </a:solidFill>
                <a:latin typeface="HK Grotesk" panose="00000500000000000000" pitchFamily="2" charset="0"/>
              </a:rPr>
              <a:t> Fick ett roligt svar när jag bävade inför ett matteprov. AI sa att den fattade precis för "matteprov kan vara som skräckfilmer – först är det tyst och sedan börjar någon gråta" :D.</a:t>
            </a:r>
          </a:p>
          <a:p>
            <a:pPr defTabSz="457183">
              <a:spcBef>
                <a:spcPts val="600"/>
              </a:spcBef>
              <a:spcAft>
                <a:spcPts val="600"/>
              </a:spcAft>
            </a:pPr>
            <a:r>
              <a:rPr lang="sv-SE" dirty="0">
                <a:solidFill>
                  <a:schemeClr val="bg1"/>
                </a:solidFill>
                <a:latin typeface="HK Grotesk" panose="00000500000000000000" pitchFamily="2" charset="0"/>
              </a:rPr>
              <a:t>- Kille, 19 år</a:t>
            </a:r>
          </a:p>
          <a:p>
            <a:pPr defTabSz="457183">
              <a:spcBef>
                <a:spcPts val="600"/>
              </a:spcBef>
              <a:spcAft>
                <a:spcPts val="600"/>
              </a:spcAft>
            </a:pPr>
            <a:endParaRPr lang="sv-SE" dirty="0">
              <a:solidFill>
                <a:schemeClr val="bg1"/>
              </a:solidFill>
              <a:latin typeface="HK Grotesk" panose="00000500000000000000" pitchFamily="2" charset="0"/>
            </a:endParaRPr>
          </a:p>
          <a:p>
            <a:pPr defTabSz="457183">
              <a:spcBef>
                <a:spcPts val="600"/>
              </a:spcBef>
              <a:spcAft>
                <a:spcPts val="600"/>
              </a:spcAft>
            </a:pPr>
            <a:endParaRPr lang="sv-SE" dirty="0">
              <a:solidFill>
                <a:schemeClr val="bg1"/>
              </a:solidFill>
              <a:latin typeface="HK Grotesk" panose="00000500000000000000" pitchFamily="2" charset="0"/>
            </a:endParaRPr>
          </a:p>
          <a:p>
            <a:pPr defTabSz="457183">
              <a:spcBef>
                <a:spcPts val="600"/>
              </a:spcBef>
              <a:spcAft>
                <a:spcPts val="600"/>
              </a:spcAft>
            </a:pPr>
            <a:endParaRPr lang="sv-SE" dirty="0">
              <a:solidFill>
                <a:schemeClr val="bg1"/>
              </a:solidFill>
              <a:latin typeface="HK Grotesk" panose="00000500000000000000" pitchFamily="2" charset="0"/>
            </a:endParaRPr>
          </a:p>
          <a:p>
            <a:pPr defTabSz="457183">
              <a:spcBef>
                <a:spcPts val="600"/>
              </a:spcBef>
              <a:spcAft>
                <a:spcPts val="600"/>
              </a:spcAft>
            </a:pPr>
            <a:endParaRPr lang="sv-SE" dirty="0">
              <a:solidFill>
                <a:schemeClr val="bg1"/>
              </a:solidFill>
              <a:latin typeface="HK Grotesk" panose="00000500000000000000" pitchFamily="2" charset="0"/>
            </a:endParaRPr>
          </a:p>
          <a:p>
            <a:pPr defTabSz="457183">
              <a:spcBef>
                <a:spcPts val="600"/>
              </a:spcBef>
              <a:spcAft>
                <a:spcPts val="600"/>
              </a:spcAft>
            </a:pPr>
            <a:endParaRPr lang="sv-SE" dirty="0">
              <a:solidFill>
                <a:schemeClr val="bg1"/>
              </a:solidFill>
              <a:latin typeface="HK Grotesk" panose="00000500000000000000" pitchFamily="2" charset="0"/>
            </a:endParaRPr>
          </a:p>
          <a:p>
            <a:pPr marL="171450" indent="-171450" defTabSz="457183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endParaRPr lang="sv-SE" dirty="0">
              <a:solidFill>
                <a:schemeClr val="bg1"/>
              </a:solidFill>
              <a:latin typeface="HK Grotesk" panose="00000500000000000000" pitchFamily="2" charset="0"/>
            </a:endParaRP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55C785F1-B0BD-42D0-1606-3D0C030D5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30390"/>
            <a:ext cx="10507982" cy="817262"/>
          </a:xfrm>
        </p:spPr>
        <p:txBody>
          <a:bodyPr/>
          <a:lstStyle/>
          <a:p>
            <a:pPr algn="ctr"/>
            <a:r>
              <a:rPr lang="sv-SE" b="0"/>
              <a:t>Har AI humor? ¯\_(ツ)_/¯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53F0B34-676F-231D-D8CE-C19A1A008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D9CCC2-FC3A-B9F3-4E30-F07E92CFD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DE3679F8-8E77-7A21-0831-E69B0372B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128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155FF-123A-4396-E6AD-3E724C00A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 72">
            <a:extLst>
              <a:ext uri="{FF2B5EF4-FFF2-40B4-BE49-F238E27FC236}">
                <a16:creationId xmlns:a16="http://schemas.microsoft.com/office/drawing/2014/main" id="{E4C1E920-F851-0FD8-84C5-B7B865E4E70D}"/>
              </a:ext>
            </a:extLst>
          </p:cNvPr>
          <p:cNvSpPr/>
          <p:nvPr/>
        </p:nvSpPr>
        <p:spPr>
          <a:xfrm>
            <a:off x="4804852" y="4575405"/>
            <a:ext cx="2831056" cy="8425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6000" b="1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Chatte</a:t>
            </a:r>
            <a:endParaRPr lang="en-US" sz="4800" b="1">
              <a:solidFill>
                <a:schemeClr val="accent2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4DC24E7-3483-9EFA-BFDD-6F8EC97D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130389"/>
            <a:ext cx="9567534" cy="1325033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Vilket är svenskarnas vanligaste smeknamn på sina AI-tjänster?</a:t>
            </a:r>
            <a:endParaRPr lang="sv-SE" dirty="0"/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51D3F818-A885-C79B-796F-FAE8EDD143D2}"/>
              </a:ext>
            </a:extLst>
          </p:cNvPr>
          <p:cNvSpPr/>
          <p:nvPr/>
        </p:nvSpPr>
        <p:spPr>
          <a:xfrm>
            <a:off x="4374974" y="1795109"/>
            <a:ext cx="2461787" cy="1099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8000" b="1" dirty="0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Chat</a:t>
            </a:r>
            <a:endParaRPr lang="en-US" sz="6600" b="1" dirty="0">
              <a:solidFill>
                <a:schemeClr val="accent5"/>
              </a:solidFill>
            </a:endParaRPr>
          </a:p>
        </p:txBody>
      </p:sp>
      <p:sp>
        <p:nvSpPr>
          <p:cNvPr id="85" name="Text 39">
            <a:extLst>
              <a:ext uri="{FF2B5EF4-FFF2-40B4-BE49-F238E27FC236}">
                <a16:creationId xmlns:a16="http://schemas.microsoft.com/office/drawing/2014/main" id="{C32E5C40-BBD3-7566-765A-1C4E25343F0A}"/>
              </a:ext>
            </a:extLst>
          </p:cNvPr>
          <p:cNvSpPr/>
          <p:nvPr/>
        </p:nvSpPr>
        <p:spPr>
          <a:xfrm>
            <a:off x="2748761" y="3135990"/>
            <a:ext cx="4308127" cy="1099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96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Chattis</a:t>
            </a:r>
            <a:endParaRPr lang="en-US" sz="6600" b="1">
              <a:solidFill>
                <a:schemeClr val="accent3"/>
              </a:solidFill>
            </a:endParaRPr>
          </a:p>
        </p:txBody>
      </p:sp>
      <p:sp>
        <p:nvSpPr>
          <p:cNvPr id="45" name="Text 19">
            <a:extLst>
              <a:ext uri="{FF2B5EF4-FFF2-40B4-BE49-F238E27FC236}">
                <a16:creationId xmlns:a16="http://schemas.microsoft.com/office/drawing/2014/main" id="{35CC2284-336C-B29A-8298-770850C80B74}"/>
              </a:ext>
            </a:extLst>
          </p:cNvPr>
          <p:cNvSpPr/>
          <p:nvPr/>
        </p:nvSpPr>
        <p:spPr>
          <a:xfrm>
            <a:off x="1358274" y="2327483"/>
            <a:ext cx="2831056" cy="8425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4800" b="1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Vännen</a:t>
            </a:r>
            <a:endParaRPr lang="en-US" sz="4800" b="1">
              <a:solidFill>
                <a:schemeClr val="accent1"/>
              </a:solidFill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A609099F-B58A-D667-C3F2-FC137EE79696}"/>
              </a:ext>
            </a:extLst>
          </p:cNvPr>
          <p:cNvSpPr/>
          <p:nvPr/>
        </p:nvSpPr>
        <p:spPr>
          <a:xfrm>
            <a:off x="2541499" y="1751290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bg2">
                    <a:lumMod val="90000"/>
                  </a:schemeClr>
                </a:solidFill>
                <a:ea typeface="Calibri" pitchFamily="34" charset="-122"/>
                <a:cs typeface="Calibri" pitchFamily="34" charset="-120"/>
              </a:rPr>
              <a:t>Luna</a:t>
            </a:r>
            <a:endParaRPr lang="en-US" sz="1200" b="1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27B1E962-5E77-EA6F-4E13-D10C2D14FD99}"/>
              </a:ext>
            </a:extLst>
          </p:cNvPr>
          <p:cNvSpPr/>
          <p:nvPr/>
        </p:nvSpPr>
        <p:spPr>
          <a:xfrm>
            <a:off x="3254574" y="1733686"/>
            <a:ext cx="676991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6"/>
                </a:solidFill>
                <a:ea typeface="Calibri" pitchFamily="34" charset="-122"/>
                <a:cs typeface="Calibri" pitchFamily="34" charset="-120"/>
              </a:rPr>
              <a:t>Jullan</a:t>
            </a:r>
            <a:endParaRPr lang="en-US" sz="1200" b="1">
              <a:solidFill>
                <a:schemeClr val="accent6"/>
              </a:solidFill>
            </a:endParaRP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ED9E11A8-83C3-55A6-831A-440A7553F338}"/>
              </a:ext>
            </a:extLst>
          </p:cNvPr>
          <p:cNvSpPr/>
          <p:nvPr/>
        </p:nvSpPr>
        <p:spPr>
          <a:xfrm>
            <a:off x="3857024" y="1653685"/>
            <a:ext cx="1128319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My brother</a:t>
            </a:r>
            <a:endParaRPr lang="en-US" sz="1200" b="1">
              <a:solidFill>
                <a:schemeClr val="accent4"/>
              </a:solidFill>
            </a:endParaRP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9AAC352E-099D-A961-C340-4AAA273E6A2A}"/>
              </a:ext>
            </a:extLst>
          </p:cNvPr>
          <p:cNvSpPr/>
          <p:nvPr/>
        </p:nvSpPr>
        <p:spPr>
          <a:xfrm>
            <a:off x="5527622" y="1929063"/>
            <a:ext cx="789823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Gibbity</a:t>
            </a:r>
            <a:endParaRPr lang="en-US" sz="1200" b="1">
              <a:solidFill>
                <a:schemeClr val="accent3"/>
              </a:solidFill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1D79B119-420D-0F2E-F898-78A194DDBC90}"/>
              </a:ext>
            </a:extLst>
          </p:cNvPr>
          <p:cNvSpPr/>
          <p:nvPr/>
        </p:nvSpPr>
        <p:spPr>
          <a:xfrm>
            <a:off x="3296949" y="1960440"/>
            <a:ext cx="902656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Celedore</a:t>
            </a:r>
            <a:endParaRPr lang="en-US" sz="1200" b="1">
              <a:solidFill>
                <a:schemeClr val="accent2"/>
              </a:solidFill>
            </a:endParaRPr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900619DF-D8BD-4B5E-00DE-52C5C8EDC66E}"/>
              </a:ext>
            </a:extLst>
          </p:cNvPr>
          <p:cNvSpPr/>
          <p:nvPr/>
        </p:nvSpPr>
        <p:spPr>
          <a:xfrm>
            <a:off x="1383919" y="1950095"/>
            <a:ext cx="1866855" cy="256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6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Kokad potatis</a:t>
            </a:r>
            <a:endParaRPr lang="en-US" sz="1600" b="1">
              <a:solidFill>
                <a:schemeClr val="accent3"/>
              </a:solidFill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37A345C6-178F-C89F-76EF-DDAA75BD07B3}"/>
              </a:ext>
            </a:extLst>
          </p:cNvPr>
          <p:cNvSpPr/>
          <p:nvPr/>
        </p:nvSpPr>
        <p:spPr>
          <a:xfrm>
            <a:off x="5241808" y="1605244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Ethan</a:t>
            </a:r>
            <a:endParaRPr lang="en-US" sz="1200" b="1">
              <a:solidFill>
                <a:schemeClr val="accent2"/>
              </a:solidFill>
            </a:endParaRPr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4C0D08D9-628B-58C1-0984-1349AB22F01B}"/>
              </a:ext>
            </a:extLst>
          </p:cNvPr>
          <p:cNvSpPr/>
          <p:nvPr/>
        </p:nvSpPr>
        <p:spPr>
          <a:xfrm>
            <a:off x="5837966" y="1688196"/>
            <a:ext cx="676991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Styris</a:t>
            </a:r>
            <a:endParaRPr lang="en-US" sz="1200" b="1">
              <a:solidFill>
                <a:schemeClr val="accent5"/>
              </a:solidFill>
            </a:endParaRPr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008493EC-6EC1-954C-12F4-C42298C7BBAA}"/>
              </a:ext>
            </a:extLst>
          </p:cNvPr>
          <p:cNvSpPr/>
          <p:nvPr/>
        </p:nvSpPr>
        <p:spPr>
          <a:xfrm>
            <a:off x="6902024" y="1885825"/>
            <a:ext cx="676991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Winpet</a:t>
            </a:r>
            <a:endParaRPr lang="en-US" sz="1200" b="1">
              <a:solidFill>
                <a:schemeClr val="accent5"/>
              </a:solidFill>
            </a:endParaRPr>
          </a:p>
        </p:txBody>
      </p:sp>
      <p:sp>
        <p:nvSpPr>
          <p:cNvPr id="25" name="Text 9">
            <a:extLst>
              <a:ext uri="{FF2B5EF4-FFF2-40B4-BE49-F238E27FC236}">
                <a16:creationId xmlns:a16="http://schemas.microsoft.com/office/drawing/2014/main" id="{0D12A440-A1B3-4EB1-899C-B5329F86E52F}"/>
              </a:ext>
            </a:extLst>
          </p:cNvPr>
          <p:cNvSpPr/>
          <p:nvPr/>
        </p:nvSpPr>
        <p:spPr>
          <a:xfrm>
            <a:off x="1851189" y="1711539"/>
            <a:ext cx="615447" cy="2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Drygo</a:t>
            </a:r>
            <a:endParaRPr lang="en-US" sz="1400" b="1">
              <a:solidFill>
                <a:schemeClr val="accent4"/>
              </a:solidFill>
            </a:endParaRPr>
          </a:p>
        </p:txBody>
      </p:sp>
      <p:sp>
        <p:nvSpPr>
          <p:cNvPr id="27" name="Text 10">
            <a:extLst>
              <a:ext uri="{FF2B5EF4-FFF2-40B4-BE49-F238E27FC236}">
                <a16:creationId xmlns:a16="http://schemas.microsoft.com/office/drawing/2014/main" id="{0E0F62D2-1BED-D43F-9300-7DA4D8B685A2}"/>
              </a:ext>
            </a:extLst>
          </p:cNvPr>
          <p:cNvSpPr/>
          <p:nvPr/>
        </p:nvSpPr>
        <p:spPr>
          <a:xfrm>
            <a:off x="3523217" y="2098433"/>
            <a:ext cx="1005230" cy="256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600" b="1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Chattie</a:t>
            </a:r>
            <a:endParaRPr lang="en-US" sz="1600" b="1">
              <a:solidFill>
                <a:schemeClr val="accent1"/>
              </a:solidFill>
            </a:endParaRPr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3FF6892E-CB96-4941-8A98-2C9DD26CEE2B}"/>
              </a:ext>
            </a:extLst>
          </p:cNvPr>
          <p:cNvSpPr/>
          <p:nvPr/>
        </p:nvSpPr>
        <p:spPr>
          <a:xfrm>
            <a:off x="6695337" y="2172205"/>
            <a:ext cx="789823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Gpt-bro</a:t>
            </a:r>
            <a:endParaRPr lang="en-US" sz="1200" b="1">
              <a:solidFill>
                <a:schemeClr val="accent2"/>
              </a:solidFill>
            </a:endParaRPr>
          </a:p>
        </p:txBody>
      </p:sp>
      <p:sp>
        <p:nvSpPr>
          <p:cNvPr id="33" name="Text 13">
            <a:extLst>
              <a:ext uri="{FF2B5EF4-FFF2-40B4-BE49-F238E27FC236}">
                <a16:creationId xmlns:a16="http://schemas.microsoft.com/office/drawing/2014/main" id="{0A1836EB-8A0C-D394-2BE9-97B9854C8D89}"/>
              </a:ext>
            </a:extLst>
          </p:cNvPr>
          <p:cNvSpPr/>
          <p:nvPr/>
        </p:nvSpPr>
        <p:spPr>
          <a:xfrm>
            <a:off x="1511320" y="2239933"/>
            <a:ext cx="1230894" cy="2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Herr Idiot</a:t>
            </a:r>
            <a:endParaRPr lang="en-US" sz="1400" b="1">
              <a:solidFill>
                <a:schemeClr val="accent2"/>
              </a:solidFill>
            </a:endParaRPr>
          </a:p>
        </p:txBody>
      </p:sp>
      <p:sp>
        <p:nvSpPr>
          <p:cNvPr id="35" name="Text 14">
            <a:extLst>
              <a:ext uri="{FF2B5EF4-FFF2-40B4-BE49-F238E27FC236}">
                <a16:creationId xmlns:a16="http://schemas.microsoft.com/office/drawing/2014/main" id="{D7E84521-9C60-2FCA-8834-7A6725FC986B}"/>
              </a:ext>
            </a:extLst>
          </p:cNvPr>
          <p:cNvSpPr/>
          <p:nvPr/>
        </p:nvSpPr>
        <p:spPr>
          <a:xfrm>
            <a:off x="2555841" y="2204428"/>
            <a:ext cx="1436042" cy="366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4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Mr Chat</a:t>
            </a:r>
            <a:endParaRPr lang="en-US" sz="2400" b="1">
              <a:solidFill>
                <a:schemeClr val="accent5"/>
              </a:solidFill>
            </a:endParaRPr>
          </a:p>
        </p:txBody>
      </p:sp>
      <p:sp>
        <p:nvSpPr>
          <p:cNvPr id="37" name="Text 15">
            <a:extLst>
              <a:ext uri="{FF2B5EF4-FFF2-40B4-BE49-F238E27FC236}">
                <a16:creationId xmlns:a16="http://schemas.microsoft.com/office/drawing/2014/main" id="{05CCC5ED-22B5-29C1-29EF-44A851766FE4}"/>
              </a:ext>
            </a:extLst>
          </p:cNvPr>
          <p:cNvSpPr/>
          <p:nvPr/>
        </p:nvSpPr>
        <p:spPr>
          <a:xfrm>
            <a:off x="7434013" y="2198043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6"/>
                </a:solidFill>
                <a:ea typeface="Calibri" pitchFamily="34" charset="-122"/>
                <a:cs typeface="Calibri" pitchFamily="34" charset="-120"/>
              </a:rPr>
              <a:t>Calle</a:t>
            </a:r>
            <a:endParaRPr lang="en-US" sz="1200" b="1">
              <a:solidFill>
                <a:schemeClr val="accent6"/>
              </a:solidFill>
            </a:endParaRPr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490B9490-3464-7D97-5BE9-0F67D70C21EA}"/>
              </a:ext>
            </a:extLst>
          </p:cNvPr>
          <p:cNvSpPr/>
          <p:nvPr/>
        </p:nvSpPr>
        <p:spPr>
          <a:xfrm>
            <a:off x="6629869" y="2386017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Nova</a:t>
            </a:r>
            <a:endParaRPr lang="en-US" sz="1200" b="1">
              <a:solidFill>
                <a:schemeClr val="accent1"/>
              </a:solidFill>
            </a:endParaRPr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4FB5CEE7-0292-C1B4-1193-1D65DC332246}"/>
              </a:ext>
            </a:extLst>
          </p:cNvPr>
          <p:cNvSpPr/>
          <p:nvPr/>
        </p:nvSpPr>
        <p:spPr>
          <a:xfrm>
            <a:off x="7226794" y="2437135"/>
            <a:ext cx="789823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Julgran</a:t>
            </a:r>
            <a:endParaRPr lang="en-US" sz="1200" b="1">
              <a:solidFill>
                <a:schemeClr val="accent4"/>
              </a:solidFill>
            </a:endParaRPr>
          </a:p>
        </p:txBody>
      </p:sp>
      <p:sp>
        <p:nvSpPr>
          <p:cNvPr id="43" name="Text 18">
            <a:extLst>
              <a:ext uri="{FF2B5EF4-FFF2-40B4-BE49-F238E27FC236}">
                <a16:creationId xmlns:a16="http://schemas.microsoft.com/office/drawing/2014/main" id="{CDAF2EA3-1CF3-70A5-74E0-90CEC846D47C}"/>
              </a:ext>
            </a:extLst>
          </p:cNvPr>
          <p:cNvSpPr/>
          <p:nvPr/>
        </p:nvSpPr>
        <p:spPr>
          <a:xfrm>
            <a:off x="966760" y="2536234"/>
            <a:ext cx="676991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Katrin</a:t>
            </a:r>
            <a:endParaRPr lang="en-US" sz="1200" b="1">
              <a:solidFill>
                <a:schemeClr val="accent3"/>
              </a:solidFill>
            </a:endParaRPr>
          </a:p>
        </p:txBody>
      </p:sp>
      <p:sp>
        <p:nvSpPr>
          <p:cNvPr id="47" name="Text 20">
            <a:extLst>
              <a:ext uri="{FF2B5EF4-FFF2-40B4-BE49-F238E27FC236}">
                <a16:creationId xmlns:a16="http://schemas.microsoft.com/office/drawing/2014/main" id="{006D25BB-58F0-AD02-A11D-6E958C66AB06}"/>
              </a:ext>
            </a:extLst>
          </p:cNvPr>
          <p:cNvSpPr/>
          <p:nvPr/>
        </p:nvSpPr>
        <p:spPr>
          <a:xfrm>
            <a:off x="4026149" y="2765991"/>
            <a:ext cx="676991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6"/>
                </a:solidFill>
                <a:ea typeface="Calibri" pitchFamily="34" charset="-122"/>
                <a:cs typeface="Calibri" pitchFamily="34" charset="-120"/>
              </a:rPr>
              <a:t>Chatis</a:t>
            </a:r>
            <a:endParaRPr lang="en-US" sz="1200" b="1">
              <a:solidFill>
                <a:schemeClr val="accent6"/>
              </a:solidFill>
            </a:endParaRPr>
          </a:p>
        </p:txBody>
      </p:sp>
      <p:sp>
        <p:nvSpPr>
          <p:cNvPr id="49" name="Text 21">
            <a:extLst>
              <a:ext uri="{FF2B5EF4-FFF2-40B4-BE49-F238E27FC236}">
                <a16:creationId xmlns:a16="http://schemas.microsoft.com/office/drawing/2014/main" id="{39CE49E6-B15C-54A0-5C2A-5048AD770637}"/>
              </a:ext>
            </a:extLst>
          </p:cNvPr>
          <p:cNvSpPr/>
          <p:nvPr/>
        </p:nvSpPr>
        <p:spPr>
          <a:xfrm>
            <a:off x="6734413" y="2597478"/>
            <a:ext cx="676991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Annika</a:t>
            </a:r>
            <a:endParaRPr lang="en-US" sz="1200" b="1">
              <a:solidFill>
                <a:schemeClr val="accent5"/>
              </a:solidFill>
            </a:endParaRPr>
          </a:p>
        </p:txBody>
      </p:sp>
      <p:sp>
        <p:nvSpPr>
          <p:cNvPr id="51" name="Text 22">
            <a:extLst>
              <a:ext uri="{FF2B5EF4-FFF2-40B4-BE49-F238E27FC236}">
                <a16:creationId xmlns:a16="http://schemas.microsoft.com/office/drawing/2014/main" id="{243AE617-A465-54E0-6D9F-E97A68582434}"/>
              </a:ext>
            </a:extLst>
          </p:cNvPr>
          <p:cNvSpPr/>
          <p:nvPr/>
        </p:nvSpPr>
        <p:spPr>
          <a:xfrm>
            <a:off x="4596023" y="2841200"/>
            <a:ext cx="933428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Bernard</a:t>
            </a:r>
            <a:endParaRPr lang="en-US" sz="1400" b="1">
              <a:solidFill>
                <a:schemeClr val="accent3"/>
              </a:solidFill>
            </a:endParaRPr>
          </a:p>
        </p:txBody>
      </p:sp>
      <p:sp>
        <p:nvSpPr>
          <p:cNvPr id="53" name="Text 23">
            <a:extLst>
              <a:ext uri="{FF2B5EF4-FFF2-40B4-BE49-F238E27FC236}">
                <a16:creationId xmlns:a16="http://schemas.microsoft.com/office/drawing/2014/main" id="{37C53262-F402-888A-B3F9-673A7983CC23}"/>
              </a:ext>
            </a:extLst>
          </p:cNvPr>
          <p:cNvSpPr/>
          <p:nvPr/>
        </p:nvSpPr>
        <p:spPr>
          <a:xfrm>
            <a:off x="5666363" y="2785713"/>
            <a:ext cx="586140" cy="27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6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Han</a:t>
            </a:r>
            <a:endParaRPr lang="en-US" sz="1600" b="1">
              <a:solidFill>
                <a:schemeClr val="accent5"/>
              </a:solidFill>
            </a:endParaRPr>
          </a:p>
        </p:txBody>
      </p:sp>
      <p:sp>
        <p:nvSpPr>
          <p:cNvPr id="55" name="Text 24">
            <a:extLst>
              <a:ext uri="{FF2B5EF4-FFF2-40B4-BE49-F238E27FC236}">
                <a16:creationId xmlns:a16="http://schemas.microsoft.com/office/drawing/2014/main" id="{9B3F49E1-9952-F5E5-C728-DB74C592DDBD}"/>
              </a:ext>
            </a:extLst>
          </p:cNvPr>
          <p:cNvSpPr/>
          <p:nvPr/>
        </p:nvSpPr>
        <p:spPr>
          <a:xfrm>
            <a:off x="6437231" y="2702054"/>
            <a:ext cx="3138778" cy="622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3600" b="1">
                <a:solidFill>
                  <a:schemeClr val="accent6"/>
                </a:solidFill>
                <a:ea typeface="Calibri" pitchFamily="34" charset="-122"/>
                <a:cs typeface="Calibri" pitchFamily="34" charset="-120"/>
              </a:rPr>
              <a:t>Herr Chat</a:t>
            </a:r>
            <a:endParaRPr lang="en-US" sz="3600" b="1">
              <a:solidFill>
                <a:schemeClr val="accent6"/>
              </a:solidFill>
            </a:endParaRPr>
          </a:p>
        </p:txBody>
      </p:sp>
      <p:sp>
        <p:nvSpPr>
          <p:cNvPr id="57" name="Text 25">
            <a:extLst>
              <a:ext uri="{FF2B5EF4-FFF2-40B4-BE49-F238E27FC236}">
                <a16:creationId xmlns:a16="http://schemas.microsoft.com/office/drawing/2014/main" id="{C6F15A36-8100-E815-8082-45690F7B9832}"/>
              </a:ext>
            </a:extLst>
          </p:cNvPr>
          <p:cNvSpPr/>
          <p:nvPr/>
        </p:nvSpPr>
        <p:spPr>
          <a:xfrm>
            <a:off x="448460" y="2770778"/>
            <a:ext cx="1353983" cy="2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Chattgudrun</a:t>
            </a:r>
            <a:endParaRPr lang="en-US" sz="1400" b="1">
              <a:solidFill>
                <a:schemeClr val="accent4"/>
              </a:solidFill>
            </a:endParaRPr>
          </a:p>
        </p:txBody>
      </p:sp>
      <p:sp>
        <p:nvSpPr>
          <p:cNvPr id="59" name="Text 26">
            <a:extLst>
              <a:ext uri="{FF2B5EF4-FFF2-40B4-BE49-F238E27FC236}">
                <a16:creationId xmlns:a16="http://schemas.microsoft.com/office/drawing/2014/main" id="{7FA518AF-D4DC-B208-EE57-494875F534C0}"/>
              </a:ext>
            </a:extLst>
          </p:cNvPr>
          <p:cNvSpPr/>
          <p:nvPr/>
        </p:nvSpPr>
        <p:spPr>
          <a:xfrm>
            <a:off x="1981424" y="2852817"/>
            <a:ext cx="2256638" cy="366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4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Assistenten</a:t>
            </a:r>
            <a:endParaRPr lang="en-US" sz="2400" b="1">
              <a:solidFill>
                <a:schemeClr val="accent3"/>
              </a:solidFill>
            </a:endParaRPr>
          </a:p>
        </p:txBody>
      </p:sp>
      <p:sp>
        <p:nvSpPr>
          <p:cNvPr id="61" name="Text 27">
            <a:extLst>
              <a:ext uri="{FF2B5EF4-FFF2-40B4-BE49-F238E27FC236}">
                <a16:creationId xmlns:a16="http://schemas.microsoft.com/office/drawing/2014/main" id="{5E372763-A17D-0D24-6B9A-C1859F75F2F1}"/>
              </a:ext>
            </a:extLst>
          </p:cNvPr>
          <p:cNvSpPr/>
          <p:nvPr/>
        </p:nvSpPr>
        <p:spPr>
          <a:xfrm>
            <a:off x="3891818" y="2451320"/>
            <a:ext cx="615447" cy="1831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050" b="1">
                <a:solidFill>
                  <a:schemeClr val="bg2"/>
                </a:solidFill>
                <a:ea typeface="Calibri" pitchFamily="34" charset="-122"/>
                <a:cs typeface="Calibri" pitchFamily="34" charset="-120"/>
              </a:rPr>
              <a:t>Chat g</a:t>
            </a:r>
            <a:endParaRPr lang="en-US" sz="1050" b="1">
              <a:solidFill>
                <a:schemeClr val="bg2"/>
              </a:solidFill>
            </a:endParaRPr>
          </a:p>
        </p:txBody>
      </p:sp>
      <p:sp>
        <p:nvSpPr>
          <p:cNvPr id="63" name="Text 28">
            <a:extLst>
              <a:ext uri="{FF2B5EF4-FFF2-40B4-BE49-F238E27FC236}">
                <a16:creationId xmlns:a16="http://schemas.microsoft.com/office/drawing/2014/main" id="{FE0B725F-025C-65BC-8654-DE9E885EAFAE}"/>
              </a:ext>
            </a:extLst>
          </p:cNvPr>
          <p:cNvSpPr/>
          <p:nvPr/>
        </p:nvSpPr>
        <p:spPr>
          <a:xfrm>
            <a:off x="4033824" y="3013011"/>
            <a:ext cx="1353983" cy="402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4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Gubben</a:t>
            </a:r>
            <a:endParaRPr lang="en-US" sz="2400" b="1">
              <a:solidFill>
                <a:schemeClr val="accent5"/>
              </a:solidFill>
            </a:endParaRPr>
          </a:p>
        </p:txBody>
      </p:sp>
      <p:sp>
        <p:nvSpPr>
          <p:cNvPr id="65" name="Text 29">
            <a:extLst>
              <a:ext uri="{FF2B5EF4-FFF2-40B4-BE49-F238E27FC236}">
                <a16:creationId xmlns:a16="http://schemas.microsoft.com/office/drawing/2014/main" id="{68E7C892-84FC-D32A-AE6E-A327F39AED30}"/>
              </a:ext>
            </a:extLst>
          </p:cNvPr>
          <p:cNvSpPr/>
          <p:nvPr/>
        </p:nvSpPr>
        <p:spPr>
          <a:xfrm>
            <a:off x="6181604" y="3017101"/>
            <a:ext cx="646219" cy="164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0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Chattan</a:t>
            </a:r>
            <a:endParaRPr lang="en-US" sz="1000" b="1">
              <a:solidFill>
                <a:schemeClr val="accent3"/>
              </a:solidFill>
            </a:endParaRPr>
          </a:p>
        </p:txBody>
      </p:sp>
      <p:sp>
        <p:nvSpPr>
          <p:cNvPr id="67" name="Text 30">
            <a:extLst>
              <a:ext uri="{FF2B5EF4-FFF2-40B4-BE49-F238E27FC236}">
                <a16:creationId xmlns:a16="http://schemas.microsoft.com/office/drawing/2014/main" id="{06F8366B-2EB5-03DA-9B10-67247251FBED}"/>
              </a:ext>
            </a:extLst>
          </p:cNvPr>
          <p:cNvSpPr/>
          <p:nvPr/>
        </p:nvSpPr>
        <p:spPr>
          <a:xfrm>
            <a:off x="5482008" y="3048052"/>
            <a:ext cx="646219" cy="164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000" b="1">
                <a:solidFill>
                  <a:schemeClr val="bg2"/>
                </a:solidFill>
                <a:ea typeface="Calibri" pitchFamily="34" charset="-122"/>
                <a:cs typeface="Calibri" pitchFamily="34" charset="-120"/>
              </a:rPr>
              <a:t>Eclipse</a:t>
            </a:r>
            <a:endParaRPr lang="en-US" sz="1000" b="1">
              <a:solidFill>
                <a:schemeClr val="bg2"/>
              </a:solidFill>
            </a:endParaRPr>
          </a:p>
        </p:txBody>
      </p:sp>
      <p:sp>
        <p:nvSpPr>
          <p:cNvPr id="69" name="Text 31">
            <a:extLst>
              <a:ext uri="{FF2B5EF4-FFF2-40B4-BE49-F238E27FC236}">
                <a16:creationId xmlns:a16="http://schemas.microsoft.com/office/drawing/2014/main" id="{E5CE259E-2B58-FFBF-D292-0C433C5E61C1}"/>
              </a:ext>
            </a:extLst>
          </p:cNvPr>
          <p:cNvSpPr/>
          <p:nvPr/>
        </p:nvSpPr>
        <p:spPr>
          <a:xfrm>
            <a:off x="7833371" y="2554107"/>
            <a:ext cx="676991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Chatti</a:t>
            </a:r>
            <a:endParaRPr lang="en-US" sz="1200" b="1">
              <a:solidFill>
                <a:schemeClr val="accent3"/>
              </a:solidFill>
            </a:endParaRPr>
          </a:p>
        </p:txBody>
      </p:sp>
      <p:sp>
        <p:nvSpPr>
          <p:cNvPr id="71" name="Text 32">
            <a:extLst>
              <a:ext uri="{FF2B5EF4-FFF2-40B4-BE49-F238E27FC236}">
                <a16:creationId xmlns:a16="http://schemas.microsoft.com/office/drawing/2014/main" id="{A3BBF6AB-27B0-575F-C34E-A9F48C88056B}"/>
              </a:ext>
            </a:extLst>
          </p:cNvPr>
          <p:cNvSpPr/>
          <p:nvPr/>
        </p:nvSpPr>
        <p:spPr>
          <a:xfrm>
            <a:off x="8829540" y="3618331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Hökis</a:t>
            </a:r>
            <a:endParaRPr lang="en-US" sz="1200" b="1">
              <a:solidFill>
                <a:schemeClr val="accent5"/>
              </a:solidFill>
            </a:endParaRPr>
          </a:p>
        </p:txBody>
      </p:sp>
      <p:sp>
        <p:nvSpPr>
          <p:cNvPr id="73" name="Text 33">
            <a:extLst>
              <a:ext uri="{FF2B5EF4-FFF2-40B4-BE49-F238E27FC236}">
                <a16:creationId xmlns:a16="http://schemas.microsoft.com/office/drawing/2014/main" id="{7D095CBE-4210-9C63-450C-6F36AC235194}"/>
              </a:ext>
            </a:extLst>
          </p:cNvPr>
          <p:cNvSpPr/>
          <p:nvPr/>
        </p:nvSpPr>
        <p:spPr>
          <a:xfrm>
            <a:off x="624619" y="3069638"/>
            <a:ext cx="2092519" cy="622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3600" b="1">
                <a:solidFill>
                  <a:schemeClr val="bg2">
                    <a:lumMod val="90000"/>
                  </a:schemeClr>
                </a:solidFill>
                <a:ea typeface="Calibri" pitchFamily="34" charset="-122"/>
                <a:cs typeface="Calibri" pitchFamily="34" charset="-120"/>
              </a:rPr>
              <a:t>Skynet</a:t>
            </a:r>
            <a:endParaRPr lang="en-US" sz="3600" b="1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5" name="Text 34">
            <a:extLst>
              <a:ext uri="{FF2B5EF4-FFF2-40B4-BE49-F238E27FC236}">
                <a16:creationId xmlns:a16="http://schemas.microsoft.com/office/drawing/2014/main" id="{CF0E7210-A47D-4EBB-DA6A-B09459045C1B}"/>
              </a:ext>
            </a:extLst>
          </p:cNvPr>
          <p:cNvSpPr/>
          <p:nvPr/>
        </p:nvSpPr>
        <p:spPr>
          <a:xfrm>
            <a:off x="1475081" y="2998422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Alva</a:t>
            </a:r>
            <a:endParaRPr lang="en-US" sz="1200" b="1">
              <a:solidFill>
                <a:schemeClr val="accent2"/>
              </a:solidFill>
            </a:endParaRPr>
          </a:p>
        </p:txBody>
      </p:sp>
      <p:sp>
        <p:nvSpPr>
          <p:cNvPr id="77" name="Text 35">
            <a:extLst>
              <a:ext uri="{FF2B5EF4-FFF2-40B4-BE49-F238E27FC236}">
                <a16:creationId xmlns:a16="http://schemas.microsoft.com/office/drawing/2014/main" id="{7AFCA208-2E57-01C3-A5D7-7732A84923B5}"/>
              </a:ext>
            </a:extLst>
          </p:cNvPr>
          <p:cNvSpPr/>
          <p:nvPr/>
        </p:nvSpPr>
        <p:spPr>
          <a:xfrm>
            <a:off x="2452097" y="3298086"/>
            <a:ext cx="586140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Yoda</a:t>
            </a:r>
            <a:endParaRPr lang="en-US" sz="1400" b="1">
              <a:solidFill>
                <a:schemeClr val="accent1"/>
              </a:solidFill>
            </a:endParaRPr>
          </a:p>
        </p:txBody>
      </p:sp>
      <p:sp>
        <p:nvSpPr>
          <p:cNvPr id="79" name="Text 36">
            <a:extLst>
              <a:ext uri="{FF2B5EF4-FFF2-40B4-BE49-F238E27FC236}">
                <a16:creationId xmlns:a16="http://schemas.microsoft.com/office/drawing/2014/main" id="{9A7050DF-3BC3-2151-85BD-2278AD6F0FA2}"/>
              </a:ext>
            </a:extLst>
          </p:cNvPr>
          <p:cNvSpPr/>
          <p:nvPr/>
        </p:nvSpPr>
        <p:spPr>
          <a:xfrm>
            <a:off x="3250528" y="3250784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bg2">
                    <a:lumMod val="90000"/>
                  </a:schemeClr>
                </a:solidFill>
                <a:ea typeface="Calibri" pitchFamily="34" charset="-122"/>
                <a:cs typeface="Calibri" pitchFamily="34" charset="-120"/>
              </a:rPr>
              <a:t>Ela08</a:t>
            </a:r>
            <a:endParaRPr lang="en-US" sz="1200" b="1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81" name="Text 37">
            <a:extLst>
              <a:ext uri="{FF2B5EF4-FFF2-40B4-BE49-F238E27FC236}">
                <a16:creationId xmlns:a16="http://schemas.microsoft.com/office/drawing/2014/main" id="{749B26F0-020A-2E29-25AC-EEE6242FA05C}"/>
              </a:ext>
            </a:extLst>
          </p:cNvPr>
          <p:cNvSpPr/>
          <p:nvPr/>
        </p:nvSpPr>
        <p:spPr>
          <a:xfrm>
            <a:off x="4032531" y="3430995"/>
            <a:ext cx="1066775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AI pilot</a:t>
            </a:r>
            <a:endParaRPr lang="en-US" sz="1400" b="1">
              <a:solidFill>
                <a:schemeClr val="accent3"/>
              </a:solidFill>
            </a:endParaRPr>
          </a:p>
        </p:txBody>
      </p:sp>
      <p:sp>
        <p:nvSpPr>
          <p:cNvPr id="83" name="Text 38">
            <a:extLst>
              <a:ext uri="{FF2B5EF4-FFF2-40B4-BE49-F238E27FC236}">
                <a16:creationId xmlns:a16="http://schemas.microsoft.com/office/drawing/2014/main" id="{D11B0D26-4820-3B86-2955-7CDBD5A14546}"/>
              </a:ext>
            </a:extLst>
          </p:cNvPr>
          <p:cNvSpPr/>
          <p:nvPr/>
        </p:nvSpPr>
        <p:spPr>
          <a:xfrm>
            <a:off x="6408787" y="3197044"/>
            <a:ext cx="2461787" cy="366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400" b="1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Kjell/Kjelle</a:t>
            </a:r>
            <a:endParaRPr lang="en-US" sz="2400" b="1">
              <a:solidFill>
                <a:schemeClr val="accent4"/>
              </a:solidFill>
            </a:endParaRPr>
          </a:p>
        </p:txBody>
      </p:sp>
      <p:sp>
        <p:nvSpPr>
          <p:cNvPr id="87" name="Text 40">
            <a:extLst>
              <a:ext uri="{FF2B5EF4-FFF2-40B4-BE49-F238E27FC236}">
                <a16:creationId xmlns:a16="http://schemas.microsoft.com/office/drawing/2014/main" id="{FD2E5FEA-A8BB-2384-656B-ACBED5602F95}"/>
              </a:ext>
            </a:extLst>
          </p:cNvPr>
          <p:cNvSpPr/>
          <p:nvPr/>
        </p:nvSpPr>
        <p:spPr>
          <a:xfrm>
            <a:off x="888941" y="3600483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6"/>
                </a:solidFill>
                <a:ea typeface="Calibri" pitchFamily="34" charset="-122"/>
                <a:cs typeface="Calibri" pitchFamily="34" charset="-120"/>
              </a:rPr>
              <a:t>Pelle</a:t>
            </a:r>
            <a:endParaRPr lang="en-US" sz="1200" b="1">
              <a:solidFill>
                <a:schemeClr val="accent6"/>
              </a:solidFill>
            </a:endParaRPr>
          </a:p>
        </p:txBody>
      </p:sp>
      <p:sp>
        <p:nvSpPr>
          <p:cNvPr id="89" name="Text 41">
            <a:extLst>
              <a:ext uri="{FF2B5EF4-FFF2-40B4-BE49-F238E27FC236}">
                <a16:creationId xmlns:a16="http://schemas.microsoft.com/office/drawing/2014/main" id="{3AF209B2-803E-672B-5F79-4E89E40E519C}"/>
              </a:ext>
            </a:extLst>
          </p:cNvPr>
          <p:cNvSpPr/>
          <p:nvPr/>
        </p:nvSpPr>
        <p:spPr>
          <a:xfrm>
            <a:off x="4766111" y="1754991"/>
            <a:ext cx="586140" cy="256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600" b="1">
                <a:solidFill>
                  <a:schemeClr val="accent6"/>
                </a:solidFill>
                <a:ea typeface="Calibri" pitchFamily="34" charset="-122"/>
                <a:cs typeface="Calibri" pitchFamily="34" charset="-120"/>
              </a:rPr>
              <a:t>Affi</a:t>
            </a:r>
            <a:endParaRPr lang="en-US" sz="1600" b="1">
              <a:solidFill>
                <a:schemeClr val="accent6"/>
              </a:solidFill>
            </a:endParaRPr>
          </a:p>
        </p:txBody>
      </p:sp>
      <p:sp>
        <p:nvSpPr>
          <p:cNvPr id="91" name="Text 42">
            <a:extLst>
              <a:ext uri="{FF2B5EF4-FFF2-40B4-BE49-F238E27FC236}">
                <a16:creationId xmlns:a16="http://schemas.microsoft.com/office/drawing/2014/main" id="{F549DD59-3E2A-212A-36D4-A5D35E13BA26}"/>
              </a:ext>
            </a:extLst>
          </p:cNvPr>
          <p:cNvSpPr/>
          <p:nvPr/>
        </p:nvSpPr>
        <p:spPr>
          <a:xfrm>
            <a:off x="2072355" y="3601915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Arvid</a:t>
            </a:r>
            <a:endParaRPr lang="en-US" sz="1200" b="1">
              <a:solidFill>
                <a:schemeClr val="accent3"/>
              </a:solidFill>
            </a:endParaRPr>
          </a:p>
        </p:txBody>
      </p:sp>
      <p:sp>
        <p:nvSpPr>
          <p:cNvPr id="93" name="Text 43">
            <a:extLst>
              <a:ext uri="{FF2B5EF4-FFF2-40B4-BE49-F238E27FC236}">
                <a16:creationId xmlns:a16="http://schemas.microsoft.com/office/drawing/2014/main" id="{23C51D3B-14F5-70DC-8037-6744F9B09A71}"/>
              </a:ext>
            </a:extLst>
          </p:cNvPr>
          <p:cNvSpPr/>
          <p:nvPr/>
        </p:nvSpPr>
        <p:spPr>
          <a:xfrm>
            <a:off x="657596" y="3741135"/>
            <a:ext cx="2361776" cy="476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Min kompis</a:t>
            </a:r>
            <a:endParaRPr lang="en-US" sz="2800" b="1">
              <a:solidFill>
                <a:schemeClr val="accent5"/>
              </a:solidFill>
            </a:endParaRPr>
          </a:p>
        </p:txBody>
      </p:sp>
      <p:sp>
        <p:nvSpPr>
          <p:cNvPr id="95" name="Text 44">
            <a:extLst>
              <a:ext uri="{FF2B5EF4-FFF2-40B4-BE49-F238E27FC236}">
                <a16:creationId xmlns:a16="http://schemas.microsoft.com/office/drawing/2014/main" id="{C1841DC6-5D0F-E0B8-7736-7AF386C4260C}"/>
              </a:ext>
            </a:extLst>
          </p:cNvPr>
          <p:cNvSpPr/>
          <p:nvPr/>
        </p:nvSpPr>
        <p:spPr>
          <a:xfrm>
            <a:off x="6711703" y="3510591"/>
            <a:ext cx="2666936" cy="476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Min bästis</a:t>
            </a:r>
            <a:endParaRPr lang="en-US" sz="2800" b="1">
              <a:solidFill>
                <a:schemeClr val="accent3"/>
              </a:solidFill>
            </a:endParaRPr>
          </a:p>
        </p:txBody>
      </p:sp>
      <p:sp>
        <p:nvSpPr>
          <p:cNvPr id="97" name="Text 45">
            <a:extLst>
              <a:ext uri="{FF2B5EF4-FFF2-40B4-BE49-F238E27FC236}">
                <a16:creationId xmlns:a16="http://schemas.microsoft.com/office/drawing/2014/main" id="{7D52A164-3F27-9D5B-29A1-050F46DCE5FA}"/>
              </a:ext>
            </a:extLst>
          </p:cNvPr>
          <p:cNvSpPr/>
          <p:nvPr/>
        </p:nvSpPr>
        <p:spPr>
          <a:xfrm>
            <a:off x="7640659" y="3876897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GP</a:t>
            </a:r>
            <a:endParaRPr lang="en-US" sz="1200" b="1">
              <a:solidFill>
                <a:schemeClr val="accent2"/>
              </a:solidFill>
            </a:endParaRPr>
          </a:p>
        </p:txBody>
      </p:sp>
      <p:sp>
        <p:nvSpPr>
          <p:cNvPr id="99" name="Text 46">
            <a:extLst>
              <a:ext uri="{FF2B5EF4-FFF2-40B4-BE49-F238E27FC236}">
                <a16:creationId xmlns:a16="http://schemas.microsoft.com/office/drawing/2014/main" id="{E8DAA1A7-5A69-DD09-21CC-5A9973FE1C7D}"/>
              </a:ext>
            </a:extLst>
          </p:cNvPr>
          <p:cNvSpPr/>
          <p:nvPr/>
        </p:nvSpPr>
        <p:spPr>
          <a:xfrm>
            <a:off x="6778371" y="3924492"/>
            <a:ext cx="1353983" cy="402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400" b="1">
                <a:solidFill>
                  <a:schemeClr val="bg2">
                    <a:lumMod val="90000"/>
                  </a:schemeClr>
                </a:solidFill>
                <a:ea typeface="Calibri" pitchFamily="34" charset="-122"/>
                <a:cs typeface="Calibri" pitchFamily="34" charset="-120"/>
              </a:rPr>
              <a:t>Bestie</a:t>
            </a:r>
            <a:endParaRPr lang="en-US" sz="2400" b="1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01" name="Text 47">
            <a:extLst>
              <a:ext uri="{FF2B5EF4-FFF2-40B4-BE49-F238E27FC236}">
                <a16:creationId xmlns:a16="http://schemas.microsoft.com/office/drawing/2014/main" id="{820DA0D5-C95F-F33F-4275-1061203FF658}"/>
              </a:ext>
            </a:extLst>
          </p:cNvPr>
          <p:cNvSpPr/>
          <p:nvPr/>
        </p:nvSpPr>
        <p:spPr>
          <a:xfrm>
            <a:off x="8493998" y="3396400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Molly</a:t>
            </a:r>
            <a:endParaRPr lang="en-US" sz="1200" b="1">
              <a:solidFill>
                <a:schemeClr val="accent2"/>
              </a:solidFill>
            </a:endParaRPr>
          </a:p>
        </p:txBody>
      </p:sp>
      <p:sp>
        <p:nvSpPr>
          <p:cNvPr id="103" name="Text 48">
            <a:extLst>
              <a:ext uri="{FF2B5EF4-FFF2-40B4-BE49-F238E27FC236}">
                <a16:creationId xmlns:a16="http://schemas.microsoft.com/office/drawing/2014/main" id="{3B06E0AC-E10D-F101-A166-D92D3DE657DD}"/>
              </a:ext>
            </a:extLst>
          </p:cNvPr>
          <p:cNvSpPr/>
          <p:nvPr/>
        </p:nvSpPr>
        <p:spPr>
          <a:xfrm>
            <a:off x="8896613" y="3871532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Lumi</a:t>
            </a:r>
            <a:endParaRPr lang="en-US" sz="1200" b="1">
              <a:solidFill>
                <a:schemeClr val="accent1"/>
              </a:solidFill>
            </a:endParaRPr>
          </a:p>
        </p:txBody>
      </p:sp>
      <p:sp>
        <p:nvSpPr>
          <p:cNvPr id="105" name="Text 49">
            <a:extLst>
              <a:ext uri="{FF2B5EF4-FFF2-40B4-BE49-F238E27FC236}">
                <a16:creationId xmlns:a16="http://schemas.microsoft.com/office/drawing/2014/main" id="{F7261A3A-81E9-DC4F-BCF7-1890DB5A0FB3}"/>
              </a:ext>
            </a:extLst>
          </p:cNvPr>
          <p:cNvSpPr/>
          <p:nvPr/>
        </p:nvSpPr>
        <p:spPr>
          <a:xfrm>
            <a:off x="8338882" y="3991816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Fusk</a:t>
            </a:r>
            <a:endParaRPr lang="en-US" sz="1200" b="1">
              <a:solidFill>
                <a:schemeClr val="accent5"/>
              </a:solidFill>
            </a:endParaRPr>
          </a:p>
        </p:txBody>
      </p:sp>
      <p:sp>
        <p:nvSpPr>
          <p:cNvPr id="107" name="Text 50">
            <a:extLst>
              <a:ext uri="{FF2B5EF4-FFF2-40B4-BE49-F238E27FC236}">
                <a16:creationId xmlns:a16="http://schemas.microsoft.com/office/drawing/2014/main" id="{CDA96CCE-D327-B2D9-4810-0F66219785B4}"/>
              </a:ext>
            </a:extLst>
          </p:cNvPr>
          <p:cNvSpPr/>
          <p:nvPr/>
        </p:nvSpPr>
        <p:spPr>
          <a:xfrm>
            <a:off x="8752689" y="4203277"/>
            <a:ext cx="676991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6"/>
                </a:solidFill>
                <a:ea typeface="Calibri" pitchFamily="34" charset="-122"/>
                <a:cs typeface="Calibri" pitchFamily="34" charset="-120"/>
              </a:rPr>
              <a:t>Mr Kul</a:t>
            </a:r>
            <a:endParaRPr lang="en-US" sz="1200" b="1">
              <a:solidFill>
                <a:schemeClr val="accent6"/>
              </a:solidFill>
            </a:endParaRPr>
          </a:p>
        </p:txBody>
      </p:sp>
      <p:sp>
        <p:nvSpPr>
          <p:cNvPr id="109" name="Text 51">
            <a:extLst>
              <a:ext uri="{FF2B5EF4-FFF2-40B4-BE49-F238E27FC236}">
                <a16:creationId xmlns:a16="http://schemas.microsoft.com/office/drawing/2014/main" id="{B128E58C-EF10-1FF1-0DA9-F8400AD9384E}"/>
              </a:ext>
            </a:extLst>
          </p:cNvPr>
          <p:cNvSpPr/>
          <p:nvPr/>
        </p:nvSpPr>
        <p:spPr>
          <a:xfrm>
            <a:off x="747709" y="4239384"/>
            <a:ext cx="1969429" cy="29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Sarah Connor</a:t>
            </a:r>
            <a:endParaRPr lang="en-US" b="1">
              <a:solidFill>
                <a:schemeClr val="accent3"/>
              </a:solidFill>
            </a:endParaRPr>
          </a:p>
        </p:txBody>
      </p:sp>
      <p:sp>
        <p:nvSpPr>
          <p:cNvPr id="111" name="Text 52">
            <a:extLst>
              <a:ext uri="{FF2B5EF4-FFF2-40B4-BE49-F238E27FC236}">
                <a16:creationId xmlns:a16="http://schemas.microsoft.com/office/drawing/2014/main" id="{2B06AF16-05F2-F227-9E47-B54269A8E77D}"/>
              </a:ext>
            </a:extLst>
          </p:cNvPr>
          <p:cNvSpPr/>
          <p:nvPr/>
        </p:nvSpPr>
        <p:spPr>
          <a:xfrm>
            <a:off x="7519142" y="1970297"/>
            <a:ext cx="1200121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Privat HR</a:t>
            </a:r>
            <a:endParaRPr lang="en-US" sz="1400" b="1">
              <a:solidFill>
                <a:schemeClr val="accent3"/>
              </a:solidFill>
            </a:endParaRPr>
          </a:p>
        </p:txBody>
      </p:sp>
      <p:sp>
        <p:nvSpPr>
          <p:cNvPr id="113" name="Text 53">
            <a:extLst>
              <a:ext uri="{FF2B5EF4-FFF2-40B4-BE49-F238E27FC236}">
                <a16:creationId xmlns:a16="http://schemas.microsoft.com/office/drawing/2014/main" id="{9341F5DE-3183-C7C6-332B-A1D1CA4BF245}"/>
              </a:ext>
            </a:extLst>
          </p:cNvPr>
          <p:cNvSpPr/>
          <p:nvPr/>
        </p:nvSpPr>
        <p:spPr>
          <a:xfrm>
            <a:off x="5347484" y="3243250"/>
            <a:ext cx="800081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Anders</a:t>
            </a:r>
            <a:endParaRPr lang="en-US" sz="1400" b="1">
              <a:solidFill>
                <a:schemeClr val="accent4"/>
              </a:solidFill>
            </a:endParaRPr>
          </a:p>
        </p:txBody>
      </p:sp>
      <p:sp>
        <p:nvSpPr>
          <p:cNvPr id="115" name="Text 54">
            <a:extLst>
              <a:ext uri="{FF2B5EF4-FFF2-40B4-BE49-F238E27FC236}">
                <a16:creationId xmlns:a16="http://schemas.microsoft.com/office/drawing/2014/main" id="{60B040DF-58E6-AC42-6177-B04072676D3A}"/>
              </a:ext>
            </a:extLst>
          </p:cNvPr>
          <p:cNvSpPr/>
          <p:nvPr/>
        </p:nvSpPr>
        <p:spPr>
          <a:xfrm>
            <a:off x="5323989" y="4506781"/>
            <a:ext cx="586140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Mary</a:t>
            </a:r>
            <a:endParaRPr lang="en-US" sz="1400" b="1">
              <a:solidFill>
                <a:schemeClr val="accent1"/>
              </a:solidFill>
            </a:endParaRPr>
          </a:p>
        </p:txBody>
      </p:sp>
      <p:sp>
        <p:nvSpPr>
          <p:cNvPr id="117" name="Text 55">
            <a:extLst>
              <a:ext uri="{FF2B5EF4-FFF2-40B4-BE49-F238E27FC236}">
                <a16:creationId xmlns:a16="http://schemas.microsoft.com/office/drawing/2014/main" id="{6FBE4A24-7902-C32F-30E1-0254A0DE5129}"/>
              </a:ext>
            </a:extLst>
          </p:cNvPr>
          <p:cNvSpPr/>
          <p:nvPr/>
        </p:nvSpPr>
        <p:spPr>
          <a:xfrm>
            <a:off x="7027421" y="4289690"/>
            <a:ext cx="800081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Alfons</a:t>
            </a:r>
            <a:endParaRPr lang="en-US" sz="1400" b="1">
              <a:solidFill>
                <a:schemeClr val="accent4"/>
              </a:solidFill>
            </a:endParaRPr>
          </a:p>
        </p:txBody>
      </p:sp>
      <p:sp>
        <p:nvSpPr>
          <p:cNvPr id="119" name="Text 56">
            <a:extLst>
              <a:ext uri="{FF2B5EF4-FFF2-40B4-BE49-F238E27FC236}">
                <a16:creationId xmlns:a16="http://schemas.microsoft.com/office/drawing/2014/main" id="{71F497B8-3AC0-A95A-5DEA-A9C04633D05E}"/>
              </a:ext>
            </a:extLst>
          </p:cNvPr>
          <p:cNvSpPr/>
          <p:nvPr/>
        </p:nvSpPr>
        <p:spPr>
          <a:xfrm>
            <a:off x="6615565" y="4377114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Nova</a:t>
            </a:r>
            <a:endParaRPr lang="en-US" sz="1200" b="1">
              <a:solidFill>
                <a:schemeClr val="accent5"/>
              </a:solidFill>
            </a:endParaRPr>
          </a:p>
        </p:txBody>
      </p:sp>
      <p:sp>
        <p:nvSpPr>
          <p:cNvPr id="121" name="Text 57">
            <a:extLst>
              <a:ext uri="{FF2B5EF4-FFF2-40B4-BE49-F238E27FC236}">
                <a16:creationId xmlns:a16="http://schemas.microsoft.com/office/drawing/2014/main" id="{44EC8AA5-4F13-E3A6-9554-D0AC537917E5}"/>
              </a:ext>
            </a:extLst>
          </p:cNvPr>
          <p:cNvSpPr/>
          <p:nvPr/>
        </p:nvSpPr>
        <p:spPr>
          <a:xfrm>
            <a:off x="7079624" y="4639643"/>
            <a:ext cx="800081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Chansa</a:t>
            </a:r>
            <a:endParaRPr lang="en-US" sz="1400" b="1">
              <a:solidFill>
                <a:schemeClr val="accent1"/>
              </a:solidFill>
            </a:endParaRPr>
          </a:p>
        </p:txBody>
      </p:sp>
      <p:sp>
        <p:nvSpPr>
          <p:cNvPr id="123" name="Text 58">
            <a:extLst>
              <a:ext uri="{FF2B5EF4-FFF2-40B4-BE49-F238E27FC236}">
                <a16:creationId xmlns:a16="http://schemas.microsoft.com/office/drawing/2014/main" id="{2ACD4278-94E6-B507-DE22-F943C04014FD}"/>
              </a:ext>
            </a:extLst>
          </p:cNvPr>
          <p:cNvSpPr/>
          <p:nvPr/>
        </p:nvSpPr>
        <p:spPr>
          <a:xfrm>
            <a:off x="7766111" y="4729204"/>
            <a:ext cx="1200121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bg2">
                    <a:lumMod val="90000"/>
                  </a:schemeClr>
                </a:solidFill>
                <a:ea typeface="Calibri" pitchFamily="34" charset="-122"/>
                <a:cs typeface="Calibri" pitchFamily="34" charset="-120"/>
              </a:rPr>
              <a:t>Mitt barn</a:t>
            </a:r>
            <a:endParaRPr lang="en-US" sz="1400" b="1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25" name="Text 59">
            <a:extLst>
              <a:ext uri="{FF2B5EF4-FFF2-40B4-BE49-F238E27FC236}">
                <a16:creationId xmlns:a16="http://schemas.microsoft.com/office/drawing/2014/main" id="{DE8D2053-A836-0F5F-15DE-EEA13FBC4226}"/>
              </a:ext>
            </a:extLst>
          </p:cNvPr>
          <p:cNvSpPr/>
          <p:nvPr/>
        </p:nvSpPr>
        <p:spPr>
          <a:xfrm>
            <a:off x="556624" y="4517291"/>
            <a:ext cx="800081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Mr Gpt</a:t>
            </a:r>
            <a:endParaRPr lang="en-US" sz="1400" b="1">
              <a:solidFill>
                <a:schemeClr val="accent2"/>
              </a:solidFill>
            </a:endParaRPr>
          </a:p>
        </p:txBody>
      </p:sp>
      <p:sp>
        <p:nvSpPr>
          <p:cNvPr id="127" name="Text 60">
            <a:extLst>
              <a:ext uri="{FF2B5EF4-FFF2-40B4-BE49-F238E27FC236}">
                <a16:creationId xmlns:a16="http://schemas.microsoft.com/office/drawing/2014/main" id="{041DC19D-24E6-5F8E-C1A4-5C637459FAD9}"/>
              </a:ext>
            </a:extLst>
          </p:cNvPr>
          <p:cNvSpPr/>
          <p:nvPr/>
        </p:nvSpPr>
        <p:spPr>
          <a:xfrm>
            <a:off x="7766112" y="2269305"/>
            <a:ext cx="1200121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Affipuffi</a:t>
            </a:r>
            <a:endParaRPr lang="en-US" sz="1400" b="1">
              <a:solidFill>
                <a:schemeClr val="accent1"/>
              </a:solidFill>
            </a:endParaRPr>
          </a:p>
        </p:txBody>
      </p:sp>
      <p:sp>
        <p:nvSpPr>
          <p:cNvPr id="129" name="Text 61">
            <a:extLst>
              <a:ext uri="{FF2B5EF4-FFF2-40B4-BE49-F238E27FC236}">
                <a16:creationId xmlns:a16="http://schemas.microsoft.com/office/drawing/2014/main" id="{9E3A95B5-BE66-607D-C7D7-A864AEB200CB}"/>
              </a:ext>
            </a:extLst>
          </p:cNvPr>
          <p:cNvSpPr/>
          <p:nvPr/>
        </p:nvSpPr>
        <p:spPr>
          <a:xfrm>
            <a:off x="7323203" y="4915446"/>
            <a:ext cx="1066775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Ivarsson</a:t>
            </a:r>
            <a:endParaRPr lang="en-US" sz="1400" b="1">
              <a:solidFill>
                <a:schemeClr val="accent5"/>
              </a:solidFill>
            </a:endParaRPr>
          </a:p>
        </p:txBody>
      </p:sp>
      <p:sp>
        <p:nvSpPr>
          <p:cNvPr id="131" name="Text 62">
            <a:extLst>
              <a:ext uri="{FF2B5EF4-FFF2-40B4-BE49-F238E27FC236}">
                <a16:creationId xmlns:a16="http://schemas.microsoft.com/office/drawing/2014/main" id="{5C6F83D9-1E3C-86B3-B623-827568D05602}"/>
              </a:ext>
            </a:extLst>
          </p:cNvPr>
          <p:cNvSpPr/>
          <p:nvPr/>
        </p:nvSpPr>
        <p:spPr>
          <a:xfrm>
            <a:off x="4533187" y="4535609"/>
            <a:ext cx="586140" cy="329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000" b="1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Gpt</a:t>
            </a:r>
            <a:endParaRPr lang="en-US" sz="2000" b="1">
              <a:solidFill>
                <a:schemeClr val="accent4"/>
              </a:solidFill>
            </a:endParaRPr>
          </a:p>
        </p:txBody>
      </p:sp>
      <p:sp>
        <p:nvSpPr>
          <p:cNvPr id="133" name="Text 63">
            <a:extLst>
              <a:ext uri="{FF2B5EF4-FFF2-40B4-BE49-F238E27FC236}">
                <a16:creationId xmlns:a16="http://schemas.microsoft.com/office/drawing/2014/main" id="{E6522C68-4388-265F-1048-08E61B5E6B6C}"/>
              </a:ext>
            </a:extLst>
          </p:cNvPr>
          <p:cNvSpPr/>
          <p:nvPr/>
        </p:nvSpPr>
        <p:spPr>
          <a:xfrm>
            <a:off x="8000232" y="4535609"/>
            <a:ext cx="1579647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Korvstroganoff</a:t>
            </a:r>
            <a:endParaRPr lang="en-US" sz="1200" b="1">
              <a:solidFill>
                <a:schemeClr val="accent4"/>
              </a:solidFill>
            </a:endParaRPr>
          </a:p>
        </p:txBody>
      </p:sp>
      <p:sp>
        <p:nvSpPr>
          <p:cNvPr id="135" name="Text 64">
            <a:extLst>
              <a:ext uri="{FF2B5EF4-FFF2-40B4-BE49-F238E27FC236}">
                <a16:creationId xmlns:a16="http://schemas.microsoft.com/office/drawing/2014/main" id="{E3F6965D-B974-E07A-3C52-8D93E5BCB89E}"/>
              </a:ext>
            </a:extLst>
          </p:cNvPr>
          <p:cNvSpPr/>
          <p:nvPr/>
        </p:nvSpPr>
        <p:spPr>
          <a:xfrm>
            <a:off x="1182011" y="4536910"/>
            <a:ext cx="1466815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Bosse lasse</a:t>
            </a:r>
            <a:endParaRPr lang="en-US" sz="1400" b="1">
              <a:solidFill>
                <a:schemeClr val="accent5"/>
              </a:solidFill>
            </a:endParaRPr>
          </a:p>
        </p:txBody>
      </p:sp>
      <p:sp>
        <p:nvSpPr>
          <p:cNvPr id="137" name="Text 65">
            <a:extLst>
              <a:ext uri="{FF2B5EF4-FFF2-40B4-BE49-F238E27FC236}">
                <a16:creationId xmlns:a16="http://schemas.microsoft.com/office/drawing/2014/main" id="{54ABB31E-C016-2B0B-3F89-BD903CE41413}"/>
              </a:ext>
            </a:extLst>
          </p:cNvPr>
          <p:cNvSpPr/>
          <p:nvPr/>
        </p:nvSpPr>
        <p:spPr>
          <a:xfrm>
            <a:off x="2443752" y="4605900"/>
            <a:ext cx="800081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bg2">
                    <a:lumMod val="90000"/>
                  </a:schemeClr>
                </a:solidFill>
                <a:ea typeface="Calibri" pitchFamily="34" charset="-122"/>
                <a:cs typeface="Calibri" pitchFamily="34" charset="-120"/>
              </a:rPr>
              <a:t>Chatty</a:t>
            </a:r>
            <a:endParaRPr lang="en-US" sz="1400" b="1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39" name="Text 66">
            <a:extLst>
              <a:ext uri="{FF2B5EF4-FFF2-40B4-BE49-F238E27FC236}">
                <a16:creationId xmlns:a16="http://schemas.microsoft.com/office/drawing/2014/main" id="{91E1EA75-054B-CF26-AFB0-1B180EB54695}"/>
              </a:ext>
            </a:extLst>
          </p:cNvPr>
          <p:cNvSpPr/>
          <p:nvPr/>
        </p:nvSpPr>
        <p:spPr>
          <a:xfrm>
            <a:off x="5857110" y="4547788"/>
            <a:ext cx="1200121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bg2">
                    <a:lumMod val="90000"/>
                  </a:schemeClr>
                </a:solidFill>
                <a:ea typeface="Calibri" pitchFamily="34" charset="-122"/>
                <a:cs typeface="Calibri" pitchFamily="34" charset="-120"/>
              </a:rPr>
              <a:t>Badminton</a:t>
            </a:r>
            <a:endParaRPr lang="en-US" sz="1400" b="1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1" name="Text 67">
            <a:extLst>
              <a:ext uri="{FF2B5EF4-FFF2-40B4-BE49-F238E27FC236}">
                <a16:creationId xmlns:a16="http://schemas.microsoft.com/office/drawing/2014/main" id="{883AE6D3-D31B-7D17-F11D-55DF0B885AD1}"/>
              </a:ext>
            </a:extLst>
          </p:cNvPr>
          <p:cNvSpPr/>
          <p:nvPr/>
        </p:nvSpPr>
        <p:spPr>
          <a:xfrm>
            <a:off x="3227440" y="4756896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6"/>
                </a:solidFill>
                <a:ea typeface="Calibri" pitchFamily="34" charset="-122"/>
                <a:cs typeface="Calibri" pitchFamily="34" charset="-120"/>
              </a:rPr>
              <a:t>Yami</a:t>
            </a:r>
            <a:endParaRPr lang="en-US" sz="1200" b="1">
              <a:solidFill>
                <a:schemeClr val="accent6"/>
              </a:solidFill>
            </a:endParaRPr>
          </a:p>
        </p:txBody>
      </p:sp>
      <p:sp>
        <p:nvSpPr>
          <p:cNvPr id="143" name="Text 68">
            <a:extLst>
              <a:ext uri="{FF2B5EF4-FFF2-40B4-BE49-F238E27FC236}">
                <a16:creationId xmlns:a16="http://schemas.microsoft.com/office/drawing/2014/main" id="{20508514-7092-51F3-00B8-E82797999DA7}"/>
              </a:ext>
            </a:extLst>
          </p:cNvPr>
          <p:cNvSpPr/>
          <p:nvPr/>
        </p:nvSpPr>
        <p:spPr>
          <a:xfrm>
            <a:off x="3873892" y="4704282"/>
            <a:ext cx="586140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Chad</a:t>
            </a:r>
            <a:endParaRPr lang="en-US" sz="1200" b="1">
              <a:solidFill>
                <a:schemeClr val="accent5"/>
              </a:solidFill>
            </a:endParaRPr>
          </a:p>
        </p:txBody>
      </p:sp>
      <p:sp>
        <p:nvSpPr>
          <p:cNvPr id="145" name="Text 69">
            <a:extLst>
              <a:ext uri="{FF2B5EF4-FFF2-40B4-BE49-F238E27FC236}">
                <a16:creationId xmlns:a16="http://schemas.microsoft.com/office/drawing/2014/main" id="{F81B959E-69B2-6595-972B-10CD2BC7CCE3}"/>
              </a:ext>
            </a:extLst>
          </p:cNvPr>
          <p:cNvSpPr/>
          <p:nvPr/>
        </p:nvSpPr>
        <p:spPr>
          <a:xfrm>
            <a:off x="7491022" y="4263622"/>
            <a:ext cx="1600162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Sir Chatrick</a:t>
            </a:r>
            <a:endParaRPr lang="en-US" sz="1400" b="1">
              <a:solidFill>
                <a:schemeClr val="accent2"/>
              </a:solidFill>
            </a:endParaRPr>
          </a:p>
        </p:txBody>
      </p:sp>
      <p:sp>
        <p:nvSpPr>
          <p:cNvPr id="147" name="Text 70">
            <a:extLst>
              <a:ext uri="{FF2B5EF4-FFF2-40B4-BE49-F238E27FC236}">
                <a16:creationId xmlns:a16="http://schemas.microsoft.com/office/drawing/2014/main" id="{EFEA60E9-2125-8AE1-963B-3D39411A6D73}"/>
              </a:ext>
            </a:extLst>
          </p:cNvPr>
          <p:cNvSpPr/>
          <p:nvPr/>
        </p:nvSpPr>
        <p:spPr>
          <a:xfrm>
            <a:off x="4207562" y="4919052"/>
            <a:ext cx="586140" cy="2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Aina</a:t>
            </a:r>
            <a:endParaRPr lang="en-US" sz="1400" b="1">
              <a:solidFill>
                <a:schemeClr val="accent3"/>
              </a:solidFill>
            </a:endParaRPr>
          </a:p>
        </p:txBody>
      </p:sp>
      <p:sp>
        <p:nvSpPr>
          <p:cNvPr id="149" name="Text 71">
            <a:extLst>
              <a:ext uri="{FF2B5EF4-FFF2-40B4-BE49-F238E27FC236}">
                <a16:creationId xmlns:a16="http://schemas.microsoft.com/office/drawing/2014/main" id="{41DEC6A0-A209-4367-C40E-096824032E20}"/>
              </a:ext>
            </a:extLst>
          </p:cNvPr>
          <p:cNvSpPr/>
          <p:nvPr/>
        </p:nvSpPr>
        <p:spPr>
          <a:xfrm>
            <a:off x="209483" y="4575404"/>
            <a:ext cx="3302898" cy="8425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6000" b="1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Chatten</a:t>
            </a:r>
            <a:endParaRPr lang="en-US" sz="4800" b="1">
              <a:solidFill>
                <a:schemeClr val="accent4"/>
              </a:solidFill>
            </a:endParaRPr>
          </a:p>
        </p:txBody>
      </p:sp>
      <p:sp>
        <p:nvSpPr>
          <p:cNvPr id="153" name="Text 73">
            <a:extLst>
              <a:ext uri="{FF2B5EF4-FFF2-40B4-BE49-F238E27FC236}">
                <a16:creationId xmlns:a16="http://schemas.microsoft.com/office/drawing/2014/main" id="{050A1AEE-DBB3-58CD-7B28-CDE7B0E40F78}"/>
              </a:ext>
            </a:extLst>
          </p:cNvPr>
          <p:cNvSpPr/>
          <p:nvPr/>
        </p:nvSpPr>
        <p:spPr>
          <a:xfrm>
            <a:off x="6118675" y="3316573"/>
            <a:ext cx="676991" cy="20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Challe</a:t>
            </a:r>
            <a:endParaRPr lang="en-US" sz="1200" b="1">
              <a:solidFill>
                <a:schemeClr val="accent1"/>
              </a:solidFill>
            </a:endParaRPr>
          </a:p>
        </p:txBody>
      </p:sp>
      <p:sp>
        <p:nvSpPr>
          <p:cNvPr id="155" name="Text 74">
            <a:extLst>
              <a:ext uri="{FF2B5EF4-FFF2-40B4-BE49-F238E27FC236}">
                <a16:creationId xmlns:a16="http://schemas.microsoft.com/office/drawing/2014/main" id="{863FEF1B-B92C-414C-D6D9-D8AB2C687ADF}"/>
              </a:ext>
            </a:extLst>
          </p:cNvPr>
          <p:cNvSpPr/>
          <p:nvPr/>
        </p:nvSpPr>
        <p:spPr>
          <a:xfrm>
            <a:off x="2471703" y="4208222"/>
            <a:ext cx="586140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6"/>
                </a:solidFill>
                <a:ea typeface="Calibri" pitchFamily="34" charset="-122"/>
                <a:cs typeface="Calibri" pitchFamily="34" charset="-120"/>
              </a:rPr>
              <a:t>Bob</a:t>
            </a:r>
            <a:endParaRPr lang="en-US" sz="1400" b="1">
              <a:solidFill>
                <a:schemeClr val="accent6"/>
              </a:solidFill>
            </a:endParaRPr>
          </a:p>
        </p:txBody>
      </p:sp>
      <p:sp>
        <p:nvSpPr>
          <p:cNvPr id="157" name="Text 75">
            <a:extLst>
              <a:ext uri="{FF2B5EF4-FFF2-40B4-BE49-F238E27FC236}">
                <a16:creationId xmlns:a16="http://schemas.microsoft.com/office/drawing/2014/main" id="{99FE92FB-E1F1-BC0C-B61B-5B511F05F1CF}"/>
              </a:ext>
            </a:extLst>
          </p:cNvPr>
          <p:cNvSpPr/>
          <p:nvPr/>
        </p:nvSpPr>
        <p:spPr>
          <a:xfrm>
            <a:off x="7655607" y="5138854"/>
            <a:ext cx="800081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6"/>
                </a:solidFill>
                <a:ea typeface="Calibri" pitchFamily="34" charset="-122"/>
                <a:cs typeface="Calibri" pitchFamily="34" charset="-120"/>
              </a:rPr>
              <a:t>Mårten</a:t>
            </a:r>
            <a:endParaRPr lang="en-US" sz="1400" b="1">
              <a:solidFill>
                <a:schemeClr val="accent6"/>
              </a:solidFill>
            </a:endParaRPr>
          </a:p>
        </p:txBody>
      </p:sp>
      <p:sp>
        <p:nvSpPr>
          <p:cNvPr id="159" name="Text 76">
            <a:extLst>
              <a:ext uri="{FF2B5EF4-FFF2-40B4-BE49-F238E27FC236}">
                <a16:creationId xmlns:a16="http://schemas.microsoft.com/office/drawing/2014/main" id="{DCC56759-B4A3-328B-207E-D36C396298BE}"/>
              </a:ext>
            </a:extLst>
          </p:cNvPr>
          <p:cNvSpPr/>
          <p:nvPr/>
        </p:nvSpPr>
        <p:spPr>
          <a:xfrm>
            <a:off x="3289108" y="4980328"/>
            <a:ext cx="1066775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Pilotten</a:t>
            </a:r>
            <a:endParaRPr lang="en-US" sz="1400" b="1">
              <a:solidFill>
                <a:schemeClr val="accent2"/>
              </a:solidFill>
            </a:endParaRPr>
          </a:p>
        </p:txBody>
      </p:sp>
      <p:sp>
        <p:nvSpPr>
          <p:cNvPr id="161" name="Text 77">
            <a:extLst>
              <a:ext uri="{FF2B5EF4-FFF2-40B4-BE49-F238E27FC236}">
                <a16:creationId xmlns:a16="http://schemas.microsoft.com/office/drawing/2014/main" id="{B3E78FFF-E98E-69A3-FA55-16D271BB5363}"/>
              </a:ext>
            </a:extLst>
          </p:cNvPr>
          <p:cNvSpPr/>
          <p:nvPr/>
        </p:nvSpPr>
        <p:spPr>
          <a:xfrm>
            <a:off x="6261931" y="5410751"/>
            <a:ext cx="933428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Cracker</a:t>
            </a:r>
            <a:endParaRPr lang="en-US" sz="1400" b="1">
              <a:solidFill>
                <a:schemeClr val="accent1"/>
              </a:solidFill>
            </a:endParaRPr>
          </a:p>
        </p:txBody>
      </p:sp>
      <p:sp>
        <p:nvSpPr>
          <p:cNvPr id="163" name="Text 78">
            <a:extLst>
              <a:ext uri="{FF2B5EF4-FFF2-40B4-BE49-F238E27FC236}">
                <a16:creationId xmlns:a16="http://schemas.microsoft.com/office/drawing/2014/main" id="{8FA1E552-F2CF-C77D-E652-EB8AC43995EC}"/>
              </a:ext>
            </a:extLst>
          </p:cNvPr>
          <p:cNvSpPr/>
          <p:nvPr/>
        </p:nvSpPr>
        <p:spPr>
          <a:xfrm>
            <a:off x="7004357" y="5375893"/>
            <a:ext cx="1333468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bg2">
                    <a:lumMod val="90000"/>
                  </a:schemeClr>
                </a:solidFill>
                <a:ea typeface="Calibri" pitchFamily="34" charset="-122"/>
                <a:cs typeface="Calibri" pitchFamily="34" charset="-120"/>
              </a:rPr>
              <a:t>Smarta Alf</a:t>
            </a:r>
            <a:endParaRPr lang="en-US" sz="1400" b="1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65" name="Text 79">
            <a:extLst>
              <a:ext uri="{FF2B5EF4-FFF2-40B4-BE49-F238E27FC236}">
                <a16:creationId xmlns:a16="http://schemas.microsoft.com/office/drawing/2014/main" id="{5B253A18-358F-B8F5-9F70-F73B0F1337F1}"/>
              </a:ext>
            </a:extLst>
          </p:cNvPr>
          <p:cNvSpPr/>
          <p:nvPr/>
        </p:nvSpPr>
        <p:spPr>
          <a:xfrm>
            <a:off x="1367175" y="5472197"/>
            <a:ext cx="933428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Styrkis</a:t>
            </a:r>
            <a:endParaRPr lang="en-US" sz="1400" b="1">
              <a:solidFill>
                <a:schemeClr val="accent3"/>
              </a:solidFill>
            </a:endParaRPr>
          </a:p>
        </p:txBody>
      </p:sp>
      <p:sp>
        <p:nvSpPr>
          <p:cNvPr id="167" name="Text 80">
            <a:extLst>
              <a:ext uri="{FF2B5EF4-FFF2-40B4-BE49-F238E27FC236}">
                <a16:creationId xmlns:a16="http://schemas.microsoft.com/office/drawing/2014/main" id="{180874CF-D3A7-A43D-F39F-8C0B023B31D9}"/>
              </a:ext>
            </a:extLst>
          </p:cNvPr>
          <p:cNvSpPr/>
          <p:nvPr/>
        </p:nvSpPr>
        <p:spPr>
          <a:xfrm>
            <a:off x="2314837" y="5377296"/>
            <a:ext cx="2256638" cy="366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400" b="1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John Connor</a:t>
            </a:r>
            <a:endParaRPr lang="en-US" sz="2400" b="1">
              <a:solidFill>
                <a:schemeClr val="accent1"/>
              </a:solidFill>
            </a:endParaRPr>
          </a:p>
        </p:txBody>
      </p:sp>
      <p:sp>
        <p:nvSpPr>
          <p:cNvPr id="169" name="Text 81">
            <a:extLst>
              <a:ext uri="{FF2B5EF4-FFF2-40B4-BE49-F238E27FC236}">
                <a16:creationId xmlns:a16="http://schemas.microsoft.com/office/drawing/2014/main" id="{0455C2EB-9F22-B24C-381E-98A32A006D36}"/>
              </a:ext>
            </a:extLst>
          </p:cNvPr>
          <p:cNvSpPr/>
          <p:nvPr/>
        </p:nvSpPr>
        <p:spPr>
          <a:xfrm>
            <a:off x="3873892" y="5138353"/>
            <a:ext cx="1230894" cy="366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400" b="1">
                <a:solidFill>
                  <a:schemeClr val="bg2">
                    <a:lumMod val="90000"/>
                  </a:schemeClr>
                </a:solidFill>
                <a:ea typeface="Calibri" pitchFamily="34" charset="-122"/>
                <a:cs typeface="Calibri" pitchFamily="34" charset="-120"/>
              </a:rPr>
              <a:t>Gunnar</a:t>
            </a:r>
            <a:endParaRPr lang="en-US" sz="2400" b="1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1" name="Text 82">
            <a:extLst>
              <a:ext uri="{FF2B5EF4-FFF2-40B4-BE49-F238E27FC236}">
                <a16:creationId xmlns:a16="http://schemas.microsoft.com/office/drawing/2014/main" id="{77F2981F-4CD0-E462-7BCE-B3B5E51848FD}"/>
              </a:ext>
            </a:extLst>
          </p:cNvPr>
          <p:cNvSpPr/>
          <p:nvPr/>
        </p:nvSpPr>
        <p:spPr>
          <a:xfrm>
            <a:off x="5182435" y="5382866"/>
            <a:ext cx="1230894" cy="366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2400" b="1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Katten</a:t>
            </a:r>
            <a:endParaRPr lang="en-US" sz="2400" b="1">
              <a:solidFill>
                <a:schemeClr val="accent4"/>
              </a:solidFill>
            </a:endParaRPr>
          </a:p>
        </p:txBody>
      </p:sp>
      <p:sp>
        <p:nvSpPr>
          <p:cNvPr id="173" name="Text 83">
            <a:extLst>
              <a:ext uri="{FF2B5EF4-FFF2-40B4-BE49-F238E27FC236}">
                <a16:creationId xmlns:a16="http://schemas.microsoft.com/office/drawing/2014/main" id="{1A7C82F0-E10B-9BFE-6E2D-A7128568568E}"/>
              </a:ext>
            </a:extLst>
          </p:cNvPr>
          <p:cNvSpPr/>
          <p:nvPr/>
        </p:nvSpPr>
        <p:spPr>
          <a:xfrm>
            <a:off x="7194022" y="5627699"/>
            <a:ext cx="800081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Limpan</a:t>
            </a:r>
            <a:endParaRPr lang="en-US" sz="1400" b="1">
              <a:solidFill>
                <a:schemeClr val="accent5"/>
              </a:solidFill>
            </a:endParaRPr>
          </a:p>
        </p:txBody>
      </p:sp>
      <p:sp>
        <p:nvSpPr>
          <p:cNvPr id="175" name="Text 84">
            <a:extLst>
              <a:ext uri="{FF2B5EF4-FFF2-40B4-BE49-F238E27FC236}">
                <a16:creationId xmlns:a16="http://schemas.microsoft.com/office/drawing/2014/main" id="{0EA05434-5181-9375-0ECF-2E3BBF1D88A1}"/>
              </a:ext>
            </a:extLst>
          </p:cNvPr>
          <p:cNvSpPr/>
          <p:nvPr/>
        </p:nvSpPr>
        <p:spPr>
          <a:xfrm>
            <a:off x="6613607" y="5689618"/>
            <a:ext cx="666734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6"/>
                </a:solidFill>
                <a:ea typeface="Calibri" pitchFamily="34" charset="-122"/>
                <a:cs typeface="Calibri" pitchFamily="34" charset="-120"/>
              </a:rPr>
              <a:t>Nisse</a:t>
            </a:r>
            <a:endParaRPr lang="en-US" sz="1400" b="1">
              <a:solidFill>
                <a:schemeClr val="accent6"/>
              </a:solidFill>
            </a:endParaRPr>
          </a:p>
        </p:txBody>
      </p:sp>
      <p:sp>
        <p:nvSpPr>
          <p:cNvPr id="177" name="Text 85">
            <a:extLst>
              <a:ext uri="{FF2B5EF4-FFF2-40B4-BE49-F238E27FC236}">
                <a16:creationId xmlns:a16="http://schemas.microsoft.com/office/drawing/2014/main" id="{6D630347-EFFE-617C-131C-69976B650533}"/>
              </a:ext>
            </a:extLst>
          </p:cNvPr>
          <p:cNvSpPr/>
          <p:nvPr/>
        </p:nvSpPr>
        <p:spPr>
          <a:xfrm>
            <a:off x="1824882" y="5736984"/>
            <a:ext cx="666734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Tekla</a:t>
            </a:r>
            <a:endParaRPr lang="en-US" sz="1400" b="1">
              <a:solidFill>
                <a:schemeClr val="accent4"/>
              </a:solidFill>
            </a:endParaRPr>
          </a:p>
        </p:txBody>
      </p:sp>
      <p:sp>
        <p:nvSpPr>
          <p:cNvPr id="179" name="Text 86">
            <a:extLst>
              <a:ext uri="{FF2B5EF4-FFF2-40B4-BE49-F238E27FC236}">
                <a16:creationId xmlns:a16="http://schemas.microsoft.com/office/drawing/2014/main" id="{A7B1637F-5A2F-9ED4-DD7D-AC25A5129AB2}"/>
              </a:ext>
            </a:extLst>
          </p:cNvPr>
          <p:cNvSpPr/>
          <p:nvPr/>
        </p:nvSpPr>
        <p:spPr>
          <a:xfrm>
            <a:off x="2563899" y="5757226"/>
            <a:ext cx="800081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Rasmus</a:t>
            </a:r>
            <a:endParaRPr lang="en-US" sz="1400" b="1">
              <a:solidFill>
                <a:schemeClr val="accent3"/>
              </a:solidFill>
            </a:endParaRPr>
          </a:p>
        </p:txBody>
      </p:sp>
      <p:sp>
        <p:nvSpPr>
          <p:cNvPr id="181" name="Text 87">
            <a:extLst>
              <a:ext uri="{FF2B5EF4-FFF2-40B4-BE49-F238E27FC236}">
                <a16:creationId xmlns:a16="http://schemas.microsoft.com/office/drawing/2014/main" id="{A55A0A2F-FD9A-54C4-2149-AC33084E349A}"/>
              </a:ext>
            </a:extLst>
          </p:cNvPr>
          <p:cNvSpPr/>
          <p:nvPr/>
        </p:nvSpPr>
        <p:spPr>
          <a:xfrm>
            <a:off x="285212" y="2210987"/>
            <a:ext cx="1600162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bg2">
                    <a:lumMod val="90000"/>
                  </a:schemeClr>
                </a:solidFill>
                <a:ea typeface="Calibri" pitchFamily="34" charset="-122"/>
                <a:cs typeface="Calibri" pitchFamily="34" charset="-120"/>
              </a:rPr>
              <a:t>Göteborgaren</a:t>
            </a:r>
            <a:endParaRPr lang="en-US" sz="1400" b="1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3" name="Text 88">
            <a:extLst>
              <a:ext uri="{FF2B5EF4-FFF2-40B4-BE49-F238E27FC236}">
                <a16:creationId xmlns:a16="http://schemas.microsoft.com/office/drawing/2014/main" id="{B26BD3BC-FA68-55BF-A9FD-B368E85369E3}"/>
              </a:ext>
            </a:extLst>
          </p:cNvPr>
          <p:cNvSpPr/>
          <p:nvPr/>
        </p:nvSpPr>
        <p:spPr>
          <a:xfrm>
            <a:off x="3328326" y="5758382"/>
            <a:ext cx="1200121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6"/>
                </a:solidFill>
                <a:ea typeface="Calibri" pitchFamily="34" charset="-122"/>
                <a:cs typeface="Calibri" pitchFamily="34" charset="-120"/>
              </a:rPr>
              <a:t>Robot sak</a:t>
            </a:r>
            <a:endParaRPr lang="en-US" sz="1400" b="1">
              <a:solidFill>
                <a:schemeClr val="accent6"/>
              </a:solidFill>
            </a:endParaRPr>
          </a:p>
        </p:txBody>
      </p:sp>
      <p:sp>
        <p:nvSpPr>
          <p:cNvPr id="185" name="Text 89">
            <a:extLst>
              <a:ext uri="{FF2B5EF4-FFF2-40B4-BE49-F238E27FC236}">
                <a16:creationId xmlns:a16="http://schemas.microsoft.com/office/drawing/2014/main" id="{5B4AA492-96C7-C8F8-B11A-E5326FFCF2C1}"/>
              </a:ext>
            </a:extLst>
          </p:cNvPr>
          <p:cNvSpPr/>
          <p:nvPr/>
        </p:nvSpPr>
        <p:spPr>
          <a:xfrm>
            <a:off x="2609763" y="4426678"/>
            <a:ext cx="2400243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Demente professorn</a:t>
            </a:r>
            <a:endParaRPr lang="en-US" sz="1400" b="1">
              <a:solidFill>
                <a:schemeClr val="accent5"/>
              </a:solidFill>
            </a:endParaRPr>
          </a:p>
        </p:txBody>
      </p:sp>
      <p:sp>
        <p:nvSpPr>
          <p:cNvPr id="187" name="Text 90">
            <a:extLst>
              <a:ext uri="{FF2B5EF4-FFF2-40B4-BE49-F238E27FC236}">
                <a16:creationId xmlns:a16="http://schemas.microsoft.com/office/drawing/2014/main" id="{CDBDA622-37F1-78A4-8F65-76F6F72D7DA8}"/>
              </a:ext>
            </a:extLst>
          </p:cNvPr>
          <p:cNvSpPr/>
          <p:nvPr/>
        </p:nvSpPr>
        <p:spPr>
          <a:xfrm>
            <a:off x="6479202" y="1650960"/>
            <a:ext cx="1066775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bg2">
                    <a:lumMod val="90000"/>
                  </a:schemeClr>
                </a:solidFill>
                <a:ea typeface="Calibri" pitchFamily="34" charset="-122"/>
                <a:cs typeface="Calibri" pitchFamily="34" charset="-120"/>
              </a:rPr>
              <a:t>Mr.garga</a:t>
            </a:r>
            <a:endParaRPr lang="en-US" sz="1400" b="1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9" name="Text 91">
            <a:extLst>
              <a:ext uri="{FF2B5EF4-FFF2-40B4-BE49-F238E27FC236}">
                <a16:creationId xmlns:a16="http://schemas.microsoft.com/office/drawing/2014/main" id="{881E7B50-4F7E-D75A-C588-0E2063D8D137}"/>
              </a:ext>
            </a:extLst>
          </p:cNvPr>
          <p:cNvSpPr/>
          <p:nvPr/>
        </p:nvSpPr>
        <p:spPr>
          <a:xfrm>
            <a:off x="4486973" y="5589701"/>
            <a:ext cx="586140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3"/>
                </a:solidFill>
                <a:ea typeface="Calibri" pitchFamily="34" charset="-122"/>
                <a:cs typeface="Calibri" pitchFamily="34" charset="-120"/>
              </a:rPr>
              <a:t>Lyra</a:t>
            </a:r>
            <a:endParaRPr lang="en-US" sz="1400" b="1">
              <a:solidFill>
                <a:schemeClr val="accent3"/>
              </a:solidFill>
            </a:endParaRPr>
          </a:p>
        </p:txBody>
      </p:sp>
      <p:sp>
        <p:nvSpPr>
          <p:cNvPr id="191" name="Text 92">
            <a:extLst>
              <a:ext uri="{FF2B5EF4-FFF2-40B4-BE49-F238E27FC236}">
                <a16:creationId xmlns:a16="http://schemas.microsoft.com/office/drawing/2014/main" id="{9C263E24-8C9D-E276-62CE-21B350244796}"/>
              </a:ext>
            </a:extLst>
          </p:cNvPr>
          <p:cNvSpPr/>
          <p:nvPr/>
        </p:nvSpPr>
        <p:spPr>
          <a:xfrm>
            <a:off x="4555571" y="5822904"/>
            <a:ext cx="2133550" cy="23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Osamma big tubby</a:t>
            </a:r>
            <a:endParaRPr lang="en-US" sz="1400" b="1">
              <a:solidFill>
                <a:schemeClr val="accent5"/>
              </a:solidFill>
            </a:endParaRPr>
          </a:p>
        </p:txBody>
      </p:sp>
      <p:sp>
        <p:nvSpPr>
          <p:cNvPr id="193" name="Rektangel 192">
            <a:extLst>
              <a:ext uri="{FF2B5EF4-FFF2-40B4-BE49-F238E27FC236}">
                <a16:creationId xmlns:a16="http://schemas.microsoft.com/office/drawing/2014/main" id="{ED410D0E-1198-516D-9982-E6D769D9C80C}"/>
              </a:ext>
            </a:extLst>
          </p:cNvPr>
          <p:cNvSpPr/>
          <p:nvPr/>
        </p:nvSpPr>
        <p:spPr>
          <a:xfrm rot="720000">
            <a:off x="12626488" y="-702241"/>
            <a:ext cx="2299061" cy="2299061"/>
          </a:xfrm>
          <a:prstGeom prst="rect">
            <a:avLst/>
          </a:prstGeom>
          <a:solidFill>
            <a:srgbClr val="FCCCB1"/>
          </a:solidFill>
          <a:ln>
            <a:noFill/>
          </a:ln>
          <a:effectLst>
            <a:outerShdw blurRad="215900" sx="106000" sy="10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94" name="Rektangel 193">
            <a:extLst>
              <a:ext uri="{FF2B5EF4-FFF2-40B4-BE49-F238E27FC236}">
                <a16:creationId xmlns:a16="http://schemas.microsoft.com/office/drawing/2014/main" id="{F3C9890D-869F-D4F4-3D19-E6AE065D05F8}"/>
              </a:ext>
            </a:extLst>
          </p:cNvPr>
          <p:cNvSpPr/>
          <p:nvPr/>
        </p:nvSpPr>
        <p:spPr>
          <a:xfrm rot="720000">
            <a:off x="9536372" y="898110"/>
            <a:ext cx="24770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6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6%</a:t>
            </a:r>
          </a:p>
          <a:p>
            <a:pPr algn="ctr"/>
            <a:r>
              <a:rPr lang="sv-SE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av AI-användarna </a:t>
            </a:r>
          </a:p>
          <a:p>
            <a:pPr algn="ctr"/>
            <a:r>
              <a:rPr lang="sv-SE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20+ år har smeknamn </a:t>
            </a:r>
          </a:p>
          <a:p>
            <a:pPr algn="ctr"/>
            <a:r>
              <a:rPr lang="sv-SE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på sina AI-tjänster</a:t>
            </a:r>
          </a:p>
        </p:txBody>
      </p:sp>
      <p:sp>
        <p:nvSpPr>
          <p:cNvPr id="195" name="Rektangel 194">
            <a:extLst>
              <a:ext uri="{FF2B5EF4-FFF2-40B4-BE49-F238E27FC236}">
                <a16:creationId xmlns:a16="http://schemas.microsoft.com/office/drawing/2014/main" id="{3591E9F8-20D4-9397-FB1E-9632364C9AD1}"/>
              </a:ext>
            </a:extLst>
          </p:cNvPr>
          <p:cNvSpPr/>
          <p:nvPr/>
        </p:nvSpPr>
        <p:spPr>
          <a:xfrm rot="21133438">
            <a:off x="13351386" y="1176609"/>
            <a:ext cx="2217805" cy="2217805"/>
          </a:xfrm>
          <a:prstGeom prst="rect">
            <a:avLst/>
          </a:prstGeom>
          <a:solidFill>
            <a:srgbClr val="FCCCB1"/>
          </a:solidFill>
          <a:ln>
            <a:noFill/>
          </a:ln>
          <a:effectLst>
            <a:outerShdw blurRad="215900" sx="106000" sy="106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97" name="Rektangel 196">
            <a:extLst>
              <a:ext uri="{FF2B5EF4-FFF2-40B4-BE49-F238E27FC236}">
                <a16:creationId xmlns:a16="http://schemas.microsoft.com/office/drawing/2014/main" id="{BDCE23DB-5F81-4223-3F67-24C7582A9044}"/>
              </a:ext>
            </a:extLst>
          </p:cNvPr>
          <p:cNvSpPr/>
          <p:nvPr/>
        </p:nvSpPr>
        <p:spPr>
          <a:xfrm rot="21120000">
            <a:off x="9636046" y="3012298"/>
            <a:ext cx="22804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6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13% </a:t>
            </a:r>
          </a:p>
          <a:p>
            <a:pPr algn="ctr"/>
            <a:r>
              <a:rPr lang="sv-SE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av AI-användarna </a:t>
            </a:r>
          </a:p>
          <a:p>
            <a:pPr algn="ctr"/>
            <a:r>
              <a:rPr lang="sv-SE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8-19 år har smeknamn </a:t>
            </a:r>
          </a:p>
          <a:p>
            <a:pPr algn="ctr"/>
            <a:r>
              <a:rPr lang="sv-SE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på sina AI-tjänster</a:t>
            </a:r>
          </a:p>
        </p:txBody>
      </p:sp>
    </p:spTree>
    <p:extLst>
      <p:ext uri="{BB962C8B-B14F-4D97-AF65-F5344CB8AC3E}">
        <p14:creationId xmlns:p14="http://schemas.microsoft.com/office/powerpoint/2010/main" val="287501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0800000" p14:bounceEnd="50000">
                                          <p:cBhvr>
                                            <p:cTn id="6" dur="1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0" presetClass="path" presetSubtype="0" fill="hold" grpId="1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039 2.22222E-6 L -0.00039 2.22222E-6 C 0.01081 0.01366 0.01836 0.04028 0.01393 0.05509 C 0.00664 0.07338 -0.00143 0.09699 -0.01419 0.11504 C -0.025 0.12407 -0.02396 0.13634 -0.04115 0.14838 C -0.05261 0.15532 -0.08203 0.17754 -0.11849 0.19305 C -0.15169 0.20301 -0.15716 0.20717 -0.24089 0.20972 " pathEditMode="relative" rAng="0" ptsTypes="AAAAAAA" p14:bounceEnd="50000">
                                          <p:cBhvr>
                                            <p:cTn id="8" dur="1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250" y="104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2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8" presetClass="emph" presetSubtype="0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0800000" p14:bounceEnd="50000">
                                          <p:cBhvr>
                                            <p:cTn id="16" dur="1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0" presetClass="path" presetSubtype="0" fill="hold" grpId="1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-1.85185E-6 L 2.08333E-6 0.00046 C 0.01393 0.01713 0.02344 0.05023 0.01784 0.06852 C 0.00872 0.09144 -0.00117 0.1206 -0.01719 0.14259 C -0.0306 0.1544 -0.02917 0.16991 -0.05065 0.18449 C -0.06485 0.19329 -0.10143 0.22084 -0.14701 0.24028 C -0.18802 0.25255 -0.19492 0.25787 -0.29909 0.26088 " pathEditMode="relative" rAng="0" ptsTypes="AAAAAAA" p14:bounceEnd="50000">
                                          <p:cBhvr>
                                            <p:cTn id="18" dur="1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984" y="13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2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2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2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2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7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2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7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2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8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2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2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2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9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2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2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0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2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1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2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2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1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2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2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1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2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2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2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2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4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9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6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6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1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4" dur="2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5" dur="2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6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7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17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0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1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2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5" dur="2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6" dur="2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7" dur="2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18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7" dur="2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8" dur="2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9" dur="2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2" dur="1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3" dur="1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4" dur="1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5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2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8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9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0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1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21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4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5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7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2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0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2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5" dur="1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1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7" dur="150"/>
                                            <p:tgtEl>
                                              <p:spTgt spid="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0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1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2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3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2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6" dur="2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7" dur="2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8" dur="2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1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2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3" dur="2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24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7" dur="1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8" dur="1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9" dur="15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3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4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5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2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8" dur="2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9" dur="2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0" dur="2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1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26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4" dur="2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5" dur="2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6" dur="2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9" dur="1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0" dur="1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1" dur="1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2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27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5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6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7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0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1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3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28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6" dur="2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7" dur="2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8" dur="2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1" dur="1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2" dur="1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3" dur="1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6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7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8" dur="2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30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2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3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4" dur="2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5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3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8" dur="1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9" dur="1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0" dur="1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3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4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5" dur="2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6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3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9" dur="2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0" dur="2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1" dur="2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4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5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6" dur="2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7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3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0" dur="2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1" dur="2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2" dur="2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5" dur="2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6" dur="2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7" dur="2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8" fill="hold">
                                <p:stCondLst>
                                  <p:cond delay="8800"/>
                                </p:stCondLst>
                                <p:childTnLst>
                                  <p:par>
                                    <p:cTn id="3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1" dur="2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2" dur="2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3" dur="2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4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34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7" dur="2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8" dur="2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9" dur="2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2" dur="2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3" dur="2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4" dur="2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5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3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8" dur="2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9" dur="2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0" dur="2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3" dur="1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4" dur="1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5" dur="1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8" dur="2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9" dur="2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0" dur="2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3" dur="2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4" dur="2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5" dur="2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8" dur="15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9" dur="15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0" dur="15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1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38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4" dur="2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5" dur="2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6" dur="2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7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38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0" dur="15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1" dur="15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2" dur="1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3" fill="hold">
                                <p:stCondLst>
                                  <p:cond delay="9750"/>
                                </p:stCondLst>
                                <p:childTnLst>
                                  <p:par>
                                    <p:cTn id="39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6" dur="1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7" dur="1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8" dur="1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1" dur="15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2" dur="15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3" dur="1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6" dur="15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7" dur="15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8" dur="15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9" fill="hold">
                                <p:stCondLst>
                                  <p:cond delay="9900"/>
                                </p:stCondLst>
                                <p:childTnLst>
                                  <p:par>
                                    <p:cTn id="4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2" dur="15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3" dur="15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4" dur="15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5" fill="hold">
                                <p:stCondLst>
                                  <p:cond delay="10050"/>
                                </p:stCondLst>
                                <p:childTnLst>
                                  <p:par>
                                    <p:cTn id="4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8" dur="1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9" dur="1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0" dur="1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3" dur="15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4" dur="15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5" dur="15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6" fill="hold">
                                <p:stCondLst>
                                  <p:cond delay="10200"/>
                                </p:stCondLst>
                                <p:childTnLst>
                                  <p:par>
                                    <p:cTn id="4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9" dur="1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0" dur="1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1" dur="1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2" fill="hold">
                                <p:stCondLst>
                                  <p:cond delay="10350"/>
                                </p:stCondLst>
                                <p:childTnLst>
                                  <p:par>
                                    <p:cTn id="4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5" dur="1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6" dur="1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7" dur="1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0" dur="1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1" dur="1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2" dur="1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3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4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6" dur="1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7" dur="1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8" dur="15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9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4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2" dur="1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3" dur="1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4" dur="15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7" dur="1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8" dur="1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9" dur="15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2" dur="15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3" dur="15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4" dur="15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7" dur="1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8" dur="1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9" dur="15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0" fill="hold">
                                <p:stCondLst>
                                  <p:cond delay="10800"/>
                                </p:stCondLst>
                                <p:childTnLst>
                                  <p:par>
                                    <p:cTn id="47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3" dur="15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4" dur="15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5" dur="15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6" fill="hold">
                                <p:stCondLst>
                                  <p:cond delay="10950"/>
                                </p:stCondLst>
                                <p:childTnLst>
                                  <p:par>
                                    <p:cTn id="47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9" dur="15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0" dur="15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1" dur="15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4" dur="15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5" dur="15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6" dur="150"/>
                                            <p:tgtEl>
                                              <p:spTgt spid="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9" dur="15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0" dur="15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1" dur="15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4" dur="15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5" dur="15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6" dur="15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7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49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0" dur="15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1" dur="15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2" dur="15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5" dur="15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6" dur="15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7" dur="15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0" dur="15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1" dur="15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2" dur="15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3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5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6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7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8" dur="2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1" dur="2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2" dur="2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3" dur="2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4" fill="hold">
                                <p:stCondLst>
                                  <p:cond delay="11450"/>
                                </p:stCondLst>
                                <p:childTnLst>
                                  <p:par>
                                    <p:cTn id="5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7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8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9" dur="2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0" fill="hold">
                                <p:stCondLst>
                                  <p:cond delay="11650"/>
                                </p:stCondLst>
                                <p:childTnLst>
                                  <p:par>
                                    <p:cTn id="5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3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4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5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6" fill="hold">
                                <p:stCondLst>
                                  <p:cond delay="11850"/>
                                </p:stCondLst>
                                <p:childTnLst>
                                  <p:par>
                                    <p:cTn id="5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5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9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0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2" presetID="34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543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544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545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546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547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1" grpId="0" animBg="1"/>
          <p:bldP spid="29" grpId="0" animBg="1"/>
          <p:bldP spid="85" grpId="0" animBg="1"/>
          <p:bldP spid="85" grpId="1" animBg="1"/>
          <p:bldP spid="45" grpId="0" animBg="1"/>
          <p:bldP spid="7" grpId="0" animBg="1"/>
          <p:bldP spid="9" grpId="0" animBg="1"/>
          <p:bldP spid="11" grpId="0" animBg="1"/>
          <p:bldP spid="13" grpId="0" animBg="1"/>
          <p:bldP spid="15" grpId="0" animBg="1"/>
          <p:bldP spid="17" grpId="0" animBg="1"/>
          <p:bldP spid="19" grpId="0" animBg="1"/>
          <p:bldP spid="21" grpId="0" animBg="1"/>
          <p:bldP spid="23" grpId="0" animBg="1"/>
          <p:bldP spid="25" grpId="0" animBg="1"/>
          <p:bldP spid="27" grpId="0" animBg="1"/>
          <p:bldP spid="31" grpId="0" animBg="1"/>
          <p:bldP spid="33" grpId="0" animBg="1"/>
          <p:bldP spid="35" grpId="0" animBg="1"/>
          <p:bldP spid="37" grpId="0" animBg="1"/>
          <p:bldP spid="39" grpId="0" animBg="1"/>
          <p:bldP spid="41" grpId="0" animBg="1"/>
          <p:bldP spid="43" grpId="0" animBg="1"/>
          <p:bldP spid="47" grpId="0" animBg="1"/>
          <p:bldP spid="49" grpId="0" animBg="1"/>
          <p:bldP spid="51" grpId="0" animBg="1"/>
          <p:bldP spid="53" grpId="0" animBg="1"/>
          <p:bldP spid="55" grpId="0" animBg="1"/>
          <p:bldP spid="57" grpId="0" animBg="1"/>
          <p:bldP spid="59" grpId="0" animBg="1"/>
          <p:bldP spid="61" grpId="0" animBg="1"/>
          <p:bldP spid="63" grpId="0" animBg="1"/>
          <p:bldP spid="65" grpId="0" animBg="1"/>
          <p:bldP spid="67" grpId="0" animBg="1"/>
          <p:bldP spid="69" grpId="0" animBg="1"/>
          <p:bldP spid="71" grpId="0" animBg="1"/>
          <p:bldP spid="73" grpId="0" animBg="1"/>
          <p:bldP spid="75" grpId="0" animBg="1"/>
          <p:bldP spid="77" grpId="0" animBg="1"/>
          <p:bldP spid="79" grpId="0" animBg="1"/>
          <p:bldP spid="81" grpId="0" animBg="1"/>
          <p:bldP spid="83" grpId="0" animBg="1"/>
          <p:bldP spid="87" grpId="0" animBg="1"/>
          <p:bldP spid="89" grpId="0" animBg="1"/>
          <p:bldP spid="91" grpId="0" animBg="1"/>
          <p:bldP spid="93" grpId="0" animBg="1"/>
          <p:bldP spid="95" grpId="0" animBg="1"/>
          <p:bldP spid="97" grpId="0" animBg="1"/>
          <p:bldP spid="99" grpId="0" animBg="1"/>
          <p:bldP spid="101" grpId="0" animBg="1"/>
          <p:bldP spid="103" grpId="0" animBg="1"/>
          <p:bldP spid="105" grpId="0" animBg="1"/>
          <p:bldP spid="107" grpId="0" animBg="1"/>
          <p:bldP spid="109" grpId="0" animBg="1"/>
          <p:bldP spid="111" grpId="0" animBg="1"/>
          <p:bldP spid="113" grpId="0" animBg="1"/>
          <p:bldP spid="115" grpId="0" animBg="1"/>
          <p:bldP spid="117" grpId="0" animBg="1"/>
          <p:bldP spid="119" grpId="0" animBg="1"/>
          <p:bldP spid="121" grpId="0" animBg="1"/>
          <p:bldP spid="123" grpId="0" animBg="1"/>
          <p:bldP spid="125" grpId="0" animBg="1"/>
          <p:bldP spid="127" grpId="0" animBg="1"/>
          <p:bldP spid="129" grpId="0" animBg="1"/>
          <p:bldP spid="131" grpId="0" animBg="1"/>
          <p:bldP spid="133" grpId="0" animBg="1"/>
          <p:bldP spid="135" grpId="0" animBg="1"/>
          <p:bldP spid="137" grpId="0" animBg="1"/>
          <p:bldP spid="139" grpId="0" animBg="1"/>
          <p:bldP spid="141" grpId="0" animBg="1"/>
          <p:bldP spid="143" grpId="0" animBg="1"/>
          <p:bldP spid="145" grpId="0" animBg="1"/>
          <p:bldP spid="147" grpId="0" animBg="1"/>
          <p:bldP spid="149" grpId="0" animBg="1"/>
          <p:bldP spid="153" grpId="0" animBg="1"/>
          <p:bldP spid="155" grpId="0" animBg="1"/>
          <p:bldP spid="157" grpId="0" animBg="1"/>
          <p:bldP spid="159" grpId="0" animBg="1"/>
          <p:bldP spid="161" grpId="0" animBg="1"/>
          <p:bldP spid="163" grpId="0" animBg="1"/>
          <p:bldP spid="165" grpId="0" animBg="1"/>
          <p:bldP spid="167" grpId="0" animBg="1"/>
          <p:bldP spid="169" grpId="0" animBg="1"/>
          <p:bldP spid="171" grpId="0" animBg="1"/>
          <p:bldP spid="173" grpId="0" animBg="1"/>
          <p:bldP spid="175" grpId="0" animBg="1"/>
          <p:bldP spid="177" grpId="0" animBg="1"/>
          <p:bldP spid="179" grpId="0" animBg="1"/>
          <p:bldP spid="181" grpId="0" animBg="1"/>
          <p:bldP spid="183" grpId="0" animBg="1"/>
          <p:bldP spid="185" grpId="0" animBg="1"/>
          <p:bldP spid="187" grpId="0" animBg="1"/>
          <p:bldP spid="189" grpId="0" animBg="1"/>
          <p:bldP spid="191" grpId="0" animBg="1"/>
          <p:bldP spid="193" grpId="0" animBg="1"/>
          <p:bldP spid="193" grpId="1" animBg="1"/>
          <p:bldP spid="194" grpId="0"/>
          <p:bldP spid="195" grpId="0" animBg="1"/>
          <p:bldP spid="195" grpId="1" animBg="1"/>
          <p:bldP spid="19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6" dur="1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0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039 2.22222E-6 L -0.00039 2.22222E-6 C 0.01081 0.01366 0.01836 0.04028 0.01393 0.05509 C 0.00664 0.07338 -0.00143 0.09699 -0.01419 0.11504 C -0.025 0.12407 -0.02396 0.13634 -0.04115 0.14838 C -0.05261 0.15532 -0.08203 0.17754 -0.11849 0.19305 C -0.15169 0.20301 -0.15716 0.20717 -0.24089 0.20972 " pathEditMode="relative" rAng="0" ptsTypes="AAAAAAA">
                                          <p:cBhvr>
                                            <p:cTn id="8" dur="1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250" y="104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2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8" presetClass="emph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6" dur="1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0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-1.85185E-6 L 2.08333E-6 0.00046 C 0.01393 0.01713 0.02344 0.05023 0.01784 0.06852 C 0.00872 0.09144 -0.00117 0.1206 -0.01719 0.14259 C -0.0306 0.1544 -0.02917 0.16991 -0.05065 0.18449 C -0.06485 0.19329 -0.10143 0.22084 -0.14701 0.24028 C -0.18802 0.25255 -0.19492 0.25787 -0.29909 0.26088 " pathEditMode="relative" rAng="0" ptsTypes="AAAAAAA">
                                          <p:cBhvr>
                                            <p:cTn id="18" dur="1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984" y="13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200"/>
                                            <p:tgtEl>
                                              <p:spTgt spid="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2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2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2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7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2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7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2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8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2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2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2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9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2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2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0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2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1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2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2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1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2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2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1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2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2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2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2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2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4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9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6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6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1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4" dur="2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5" dur="2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6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7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17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0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1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2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5" dur="2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6" dur="2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7" dur="2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18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7" dur="2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8" dur="2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9" dur="2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2" dur="1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3" dur="1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4" dur="1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5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2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8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9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0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1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21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4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5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7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2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0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2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5" dur="1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15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7" dur="150"/>
                                            <p:tgtEl>
                                              <p:spTgt spid="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0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1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2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3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2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6" dur="2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7" dur="2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8" dur="2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1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2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3" dur="2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24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7" dur="1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8" dur="1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9" dur="15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3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4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5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2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8" dur="2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9" dur="2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0" dur="2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1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26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4" dur="2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5" dur="2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6" dur="2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9" dur="1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0" dur="1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1" dur="1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2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27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5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6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7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0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1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3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28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6" dur="2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7" dur="2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8" dur="2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1" dur="1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2" dur="1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3" dur="1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6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7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8" dur="2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30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2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3" dur="2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4" dur="2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5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3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8" dur="1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9" dur="1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0" dur="1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3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4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5" dur="2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6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3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9" dur="2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0" dur="2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1" dur="2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4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5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6" dur="2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7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3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0" dur="2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1" dur="2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2" dur="2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5" dur="2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6" dur="2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7" dur="2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8" fill="hold">
                                <p:stCondLst>
                                  <p:cond delay="8800"/>
                                </p:stCondLst>
                                <p:childTnLst>
                                  <p:par>
                                    <p:cTn id="3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1" dur="2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2" dur="2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3" dur="2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4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34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7" dur="2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8" dur="2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9" dur="2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2" dur="2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3" dur="2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4" dur="2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5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3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8" dur="2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9" dur="2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0" dur="2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3" dur="1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4" dur="1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5" dur="1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8" dur="2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9" dur="2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0" dur="2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3" dur="2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4" dur="2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5" dur="2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8" dur="15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9" dur="15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0" dur="15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1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38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4" dur="2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5" dur="2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6" dur="2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7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38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0" dur="15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1" dur="15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2" dur="1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3" fill="hold">
                                <p:stCondLst>
                                  <p:cond delay="9750"/>
                                </p:stCondLst>
                                <p:childTnLst>
                                  <p:par>
                                    <p:cTn id="39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6" dur="1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7" dur="1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8" dur="1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1" dur="15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2" dur="15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3" dur="1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6" dur="15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7" dur="15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8" dur="15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9" fill="hold">
                                <p:stCondLst>
                                  <p:cond delay="9900"/>
                                </p:stCondLst>
                                <p:childTnLst>
                                  <p:par>
                                    <p:cTn id="4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2" dur="15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3" dur="15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4" dur="15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5" fill="hold">
                                <p:stCondLst>
                                  <p:cond delay="10050"/>
                                </p:stCondLst>
                                <p:childTnLst>
                                  <p:par>
                                    <p:cTn id="4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8" dur="1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9" dur="15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0" dur="1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3" dur="15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4" dur="15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5" dur="15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6" fill="hold">
                                <p:stCondLst>
                                  <p:cond delay="10200"/>
                                </p:stCondLst>
                                <p:childTnLst>
                                  <p:par>
                                    <p:cTn id="4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9" dur="1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0" dur="1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1" dur="1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2" fill="hold">
                                <p:stCondLst>
                                  <p:cond delay="10350"/>
                                </p:stCondLst>
                                <p:childTnLst>
                                  <p:par>
                                    <p:cTn id="4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5" dur="1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6" dur="1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7" dur="1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0" dur="1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1" dur="15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2" dur="15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3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4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6" dur="1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7" dur="15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8" dur="15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9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4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2" dur="1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3" dur="15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4" dur="150"/>
                                            <p:tgtEl>
                                              <p:spTgt spid="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7" dur="1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8" dur="15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9" dur="15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2" dur="15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3" dur="15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4" dur="15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7" dur="1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8" dur="15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9" dur="15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0" fill="hold">
                                <p:stCondLst>
                                  <p:cond delay="10800"/>
                                </p:stCondLst>
                                <p:childTnLst>
                                  <p:par>
                                    <p:cTn id="47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3" dur="15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4" dur="15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5" dur="15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6" fill="hold">
                                <p:stCondLst>
                                  <p:cond delay="10950"/>
                                </p:stCondLst>
                                <p:childTnLst>
                                  <p:par>
                                    <p:cTn id="47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9" dur="15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0" dur="15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1" dur="15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4" dur="15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5" dur="15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6" dur="150"/>
                                            <p:tgtEl>
                                              <p:spTgt spid="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9" dur="15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0" dur="15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1" dur="15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4" dur="15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5" dur="15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6" dur="15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7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49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0" dur="15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1" dur="15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2" dur="15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5" dur="15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6" dur="15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7" dur="150"/>
                                            <p:tgtEl>
                                              <p:spTgt spid="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0" dur="15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1" dur="15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2" dur="150"/>
                                            <p:tgtEl>
                                              <p:spTgt spid="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3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5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6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7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8" dur="2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1" dur="2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2" dur="2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3" dur="2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4" fill="hold">
                                <p:stCondLst>
                                  <p:cond delay="11450"/>
                                </p:stCondLst>
                                <p:childTnLst>
                                  <p:par>
                                    <p:cTn id="5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7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8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9" dur="2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0" fill="hold">
                                <p:stCondLst>
                                  <p:cond delay="11650"/>
                                </p:stCondLst>
                                <p:childTnLst>
                                  <p:par>
                                    <p:cTn id="5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3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4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5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6" fill="hold">
                                <p:stCondLst>
                                  <p:cond delay="11850"/>
                                </p:stCondLst>
                                <p:childTnLst>
                                  <p:par>
                                    <p:cTn id="5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5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9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0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2" presetID="34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543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544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545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546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547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1" grpId="0" animBg="1"/>
          <p:bldP spid="29" grpId="0" animBg="1"/>
          <p:bldP spid="85" grpId="0" animBg="1"/>
          <p:bldP spid="85" grpId="1" animBg="1"/>
          <p:bldP spid="45" grpId="0" animBg="1"/>
          <p:bldP spid="7" grpId="0" animBg="1"/>
          <p:bldP spid="9" grpId="0" animBg="1"/>
          <p:bldP spid="11" grpId="0" animBg="1"/>
          <p:bldP spid="13" grpId="0" animBg="1"/>
          <p:bldP spid="15" grpId="0" animBg="1"/>
          <p:bldP spid="17" grpId="0" animBg="1"/>
          <p:bldP spid="19" grpId="0" animBg="1"/>
          <p:bldP spid="21" grpId="0" animBg="1"/>
          <p:bldP spid="23" grpId="0" animBg="1"/>
          <p:bldP spid="25" grpId="0" animBg="1"/>
          <p:bldP spid="27" grpId="0" animBg="1"/>
          <p:bldP spid="31" grpId="0" animBg="1"/>
          <p:bldP spid="33" grpId="0" animBg="1"/>
          <p:bldP spid="35" grpId="0" animBg="1"/>
          <p:bldP spid="37" grpId="0" animBg="1"/>
          <p:bldP spid="39" grpId="0" animBg="1"/>
          <p:bldP spid="41" grpId="0" animBg="1"/>
          <p:bldP spid="43" grpId="0" animBg="1"/>
          <p:bldP spid="47" grpId="0" animBg="1"/>
          <p:bldP spid="49" grpId="0" animBg="1"/>
          <p:bldP spid="51" grpId="0" animBg="1"/>
          <p:bldP spid="53" grpId="0" animBg="1"/>
          <p:bldP spid="55" grpId="0" animBg="1"/>
          <p:bldP spid="57" grpId="0" animBg="1"/>
          <p:bldP spid="59" grpId="0" animBg="1"/>
          <p:bldP spid="61" grpId="0" animBg="1"/>
          <p:bldP spid="63" grpId="0" animBg="1"/>
          <p:bldP spid="65" grpId="0" animBg="1"/>
          <p:bldP spid="67" grpId="0" animBg="1"/>
          <p:bldP spid="69" grpId="0" animBg="1"/>
          <p:bldP spid="71" grpId="0" animBg="1"/>
          <p:bldP spid="73" grpId="0" animBg="1"/>
          <p:bldP spid="75" grpId="0" animBg="1"/>
          <p:bldP spid="77" grpId="0" animBg="1"/>
          <p:bldP spid="79" grpId="0" animBg="1"/>
          <p:bldP spid="81" grpId="0" animBg="1"/>
          <p:bldP spid="83" grpId="0" animBg="1"/>
          <p:bldP spid="87" grpId="0" animBg="1"/>
          <p:bldP spid="89" grpId="0" animBg="1"/>
          <p:bldP spid="91" grpId="0" animBg="1"/>
          <p:bldP spid="93" grpId="0" animBg="1"/>
          <p:bldP spid="95" grpId="0" animBg="1"/>
          <p:bldP spid="97" grpId="0" animBg="1"/>
          <p:bldP spid="99" grpId="0" animBg="1"/>
          <p:bldP spid="101" grpId="0" animBg="1"/>
          <p:bldP spid="103" grpId="0" animBg="1"/>
          <p:bldP spid="105" grpId="0" animBg="1"/>
          <p:bldP spid="107" grpId="0" animBg="1"/>
          <p:bldP spid="109" grpId="0" animBg="1"/>
          <p:bldP spid="111" grpId="0" animBg="1"/>
          <p:bldP spid="113" grpId="0" animBg="1"/>
          <p:bldP spid="115" grpId="0" animBg="1"/>
          <p:bldP spid="117" grpId="0" animBg="1"/>
          <p:bldP spid="119" grpId="0" animBg="1"/>
          <p:bldP spid="121" grpId="0" animBg="1"/>
          <p:bldP spid="123" grpId="0" animBg="1"/>
          <p:bldP spid="125" grpId="0" animBg="1"/>
          <p:bldP spid="127" grpId="0" animBg="1"/>
          <p:bldP spid="129" grpId="0" animBg="1"/>
          <p:bldP spid="131" grpId="0" animBg="1"/>
          <p:bldP spid="133" grpId="0" animBg="1"/>
          <p:bldP spid="135" grpId="0" animBg="1"/>
          <p:bldP spid="137" grpId="0" animBg="1"/>
          <p:bldP spid="139" grpId="0" animBg="1"/>
          <p:bldP spid="141" grpId="0" animBg="1"/>
          <p:bldP spid="143" grpId="0" animBg="1"/>
          <p:bldP spid="145" grpId="0" animBg="1"/>
          <p:bldP spid="147" grpId="0" animBg="1"/>
          <p:bldP spid="149" grpId="0" animBg="1"/>
          <p:bldP spid="153" grpId="0" animBg="1"/>
          <p:bldP spid="155" grpId="0" animBg="1"/>
          <p:bldP spid="157" grpId="0" animBg="1"/>
          <p:bldP spid="159" grpId="0" animBg="1"/>
          <p:bldP spid="161" grpId="0" animBg="1"/>
          <p:bldP spid="163" grpId="0" animBg="1"/>
          <p:bldP spid="165" grpId="0" animBg="1"/>
          <p:bldP spid="167" grpId="0" animBg="1"/>
          <p:bldP spid="169" grpId="0" animBg="1"/>
          <p:bldP spid="171" grpId="0" animBg="1"/>
          <p:bldP spid="173" grpId="0" animBg="1"/>
          <p:bldP spid="175" grpId="0" animBg="1"/>
          <p:bldP spid="177" grpId="0" animBg="1"/>
          <p:bldP spid="179" grpId="0" animBg="1"/>
          <p:bldP spid="181" grpId="0" animBg="1"/>
          <p:bldP spid="183" grpId="0" animBg="1"/>
          <p:bldP spid="185" grpId="0" animBg="1"/>
          <p:bldP spid="187" grpId="0" animBg="1"/>
          <p:bldP spid="189" grpId="0" animBg="1"/>
          <p:bldP spid="191" grpId="0" animBg="1"/>
          <p:bldP spid="193" grpId="0" animBg="1"/>
          <p:bldP spid="193" grpId="1" animBg="1"/>
          <p:bldP spid="194" grpId="0"/>
          <p:bldP spid="195" grpId="0" animBg="1"/>
          <p:bldP spid="195" grpId="1" animBg="1"/>
          <p:bldP spid="197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latshållare för bild 14" descr="En bild som visar person, inomhus, vägg, stearinljus&#10;&#10;AI-genererat innehåll kan vara felaktigt.">
            <a:extLst>
              <a:ext uri="{FF2B5EF4-FFF2-40B4-BE49-F238E27FC236}">
                <a16:creationId xmlns:a16="http://schemas.microsoft.com/office/drawing/2014/main" id="{C6AE7DD9-5199-6894-D255-B9D1B02D2A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5" t="9605" r="3391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ED6BF091-68C9-3546-B3C2-B429BBEDD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 bIns="36000">
            <a:normAutofit/>
          </a:bodyPr>
          <a:lstStyle/>
          <a:p>
            <a:r>
              <a:rPr lang="sv-SE" sz="4500" dirty="0"/>
              <a:t>När stärker AI mig?</a:t>
            </a:r>
            <a:br>
              <a:rPr lang="sv-SE" sz="4500" dirty="0"/>
            </a:br>
            <a:r>
              <a:rPr lang="sv-SE" sz="4500" dirty="0"/>
              <a:t>När ersätter AI mig?</a:t>
            </a:r>
            <a:endParaRPr lang="sv-SE" sz="4500" noProof="0" dirty="0">
              <a:latin typeface="+mj-lt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2F51F9A-54AD-1844-8ED2-E09DA76601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black">
          <a:xfrm>
            <a:off x="9474200" y="6483896"/>
            <a:ext cx="2511000" cy="19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97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latshållare för bild 15" descr="En bild som visar person, klädsel, Inlärning, kvinna&#10;&#10;Automatiskt genererad beskrivning">
            <a:extLst>
              <a:ext uri="{FF2B5EF4-FFF2-40B4-BE49-F238E27FC236}">
                <a16:creationId xmlns:a16="http://schemas.microsoft.com/office/drawing/2014/main" id="{A0165CF8-DF55-05FF-E5CB-82D494531B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1" b="7821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ED6BF091-68C9-3546-B3C2-B429BBEDD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 bIns="1404000">
            <a:normAutofit/>
          </a:bodyPr>
          <a:lstStyle/>
          <a:p>
            <a:pPr marL="171450" indent="-171450">
              <a:lnSpc>
                <a:spcPct val="90000"/>
              </a:lnSpc>
              <a:buBlip>
                <a:blip r:embed="rId4"/>
              </a:buBlip>
            </a:pPr>
            <a:r>
              <a:rPr lang="sv-SE" sz="3000" dirty="0"/>
              <a:t> </a:t>
            </a:r>
            <a:r>
              <a:rPr lang="sv-SE" sz="4000" dirty="0"/>
              <a:t>Det finns en risk att studenter outsourcar just de aktiviteter som utvecklar det vetenskapliga tänkandet: att formulera hypoteser, tolka bevis, överväga alternativ och kämpa med osäkerhet.</a:t>
            </a:r>
            <a:br>
              <a:rPr lang="sv-SE" sz="2500" dirty="0"/>
            </a:br>
            <a:br>
              <a:rPr lang="sv-SE" sz="2500" dirty="0"/>
            </a:br>
            <a:br>
              <a:rPr lang="sv-SE" sz="2500" dirty="0"/>
            </a:br>
            <a:r>
              <a:rPr lang="sv-SE" sz="2500" dirty="0"/>
              <a:t>Thomas Nygren, </a:t>
            </a:r>
            <a:br>
              <a:rPr lang="sv-SE" sz="2500" dirty="0"/>
            </a:br>
            <a:r>
              <a:rPr lang="sv-SE" sz="2500" dirty="0"/>
              <a:t>professor och utbildningsforskare </a:t>
            </a:r>
            <a:br>
              <a:rPr lang="sv-SE" sz="2500" dirty="0"/>
            </a:br>
            <a:r>
              <a:rPr lang="sv-SE" sz="2500" dirty="0"/>
              <a:t>vid Uppsala universitet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2F51F9A-54AD-1844-8ED2-E09DA76601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black">
          <a:xfrm>
            <a:off x="9474200" y="6483896"/>
            <a:ext cx="2511000" cy="19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94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latshållare för bild 19">
            <a:extLst>
              <a:ext uri="{FF2B5EF4-FFF2-40B4-BE49-F238E27FC236}">
                <a16:creationId xmlns:a16="http://schemas.microsoft.com/office/drawing/2014/main" id="{674EC4B7-CBD8-370D-7D66-37132376648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" r="34066"/>
          <a:stretch>
            <a:fillRect/>
          </a:stretch>
        </p:blipFill>
        <p:spPr>
          <a:xfrm>
            <a:off x="5695951" y="1143532"/>
            <a:ext cx="6496049" cy="5714469"/>
          </a:xfrm>
          <a:custGeom>
            <a:avLst/>
            <a:gdLst>
              <a:gd name="connsiteX0" fmla="*/ 7584680 w 7584680"/>
              <a:gd name="connsiteY0" fmla="*/ 0 h 4991116"/>
              <a:gd name="connsiteX1" fmla="*/ 7584680 w 7584680"/>
              <a:gd name="connsiteY1" fmla="*/ 4991116 h 4991116"/>
              <a:gd name="connsiteX2" fmla="*/ 376792 w 7584680"/>
              <a:gd name="connsiteY2" fmla="*/ 4991116 h 4991116"/>
              <a:gd name="connsiteX3" fmla="*/ 0 w 7584680"/>
              <a:gd name="connsiteY3" fmla="*/ 659812 h 499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84680" h="4991116">
                <a:moveTo>
                  <a:pt x="7584680" y="0"/>
                </a:moveTo>
                <a:lnTo>
                  <a:pt x="7584680" y="4991116"/>
                </a:lnTo>
                <a:lnTo>
                  <a:pt x="376792" y="4991116"/>
                </a:lnTo>
                <a:lnTo>
                  <a:pt x="0" y="659812"/>
                </a:lnTo>
                <a:close/>
              </a:path>
            </a:pathLst>
          </a:custGeom>
        </p:spPr>
      </p:pic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196425AD-3E9E-AD28-3DBA-5BDFF89057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br>
              <a:rPr lang="sv-SE" noProof="0"/>
            </a:br>
            <a:endParaRPr lang="sv-SE" noProof="0"/>
          </a:p>
          <a:p>
            <a:pPr>
              <a:spcBef>
                <a:spcPts val="600"/>
              </a:spcBef>
            </a:pPr>
            <a:endParaRPr lang="sv-SE" sz="1600" noProof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03043A45-1B94-9709-030E-7F5F56DB09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sz="6000" dirty="0">
                <a:solidFill>
                  <a:schemeClr val="tx1"/>
                </a:solidFill>
              </a:rPr>
              <a:t>Barnen och internet 2026</a:t>
            </a:r>
            <a:endParaRPr lang="sv-SE" noProof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FC2A589A-00B4-AA35-9A5F-3CC8433F99EF}"/>
              </a:ext>
            </a:extLst>
          </p:cNvPr>
          <p:cNvSpPr txBox="1"/>
          <p:nvPr/>
        </p:nvSpPr>
        <p:spPr>
          <a:xfrm>
            <a:off x="547312" y="2638440"/>
            <a:ext cx="50020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3200" noProof="0" dirty="0">
                <a:solidFill>
                  <a:schemeClr val="bg2"/>
                </a:solidFill>
                <a:latin typeface="+mj-lt"/>
              </a:rPr>
              <a:t>släpps den 3 december</a:t>
            </a:r>
            <a:endParaRPr lang="sv-SE" sz="3200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36255A0-3431-0635-190F-1A9E9DA79C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486" y="4842893"/>
            <a:ext cx="1795380" cy="1787293"/>
          </a:xfrm>
          <a:prstGeom prst="rect">
            <a:avLst/>
          </a:prstGeom>
        </p:spPr>
      </p:pic>
      <p:sp>
        <p:nvSpPr>
          <p:cNvPr id="5" name="textruta 1031">
            <a:extLst>
              <a:ext uri="{FF2B5EF4-FFF2-40B4-BE49-F238E27FC236}">
                <a16:creationId xmlns:a16="http://schemas.microsoft.com/office/drawing/2014/main" id="{04F898B5-7B2C-15BF-5001-446B01D6C116}"/>
              </a:ext>
            </a:extLst>
          </p:cNvPr>
          <p:cNvSpPr txBox="1"/>
          <p:nvPr/>
        </p:nvSpPr>
        <p:spPr>
          <a:xfrm>
            <a:off x="150549" y="4108813"/>
            <a:ext cx="200789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l" defTabSz="914400">
              <a:defRPr sz="2400">
                <a:solidFill>
                  <a:srgbClr val="FFFFFF"/>
                </a:solidFill>
                <a:latin typeface="HK Grotesk Regular"/>
                <a:ea typeface="HK Grotesk Regular"/>
                <a:cs typeface="HK Grotesk Regular"/>
                <a:sym typeface="HK Grotesk Regular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K Grotesk SemiBold" pitchFamily="2" charset="77"/>
                <a:sym typeface="HK Grotesk Regular"/>
              </a:rPr>
              <a:t>Anmäl</a:t>
            </a:r>
            <a:r>
              <a:rPr kumimoji="0" sz="2400" b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K Grotesk SemiBold" pitchFamily="2" charset="77"/>
                <a:sym typeface="HK Grotesk Regular"/>
              </a:rPr>
              <a:t> dig </a:t>
            </a:r>
            <a:r>
              <a:rPr kumimoji="0" sz="2400" b="1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K Grotesk SemiBold" pitchFamily="2" charset="77"/>
                <a:sym typeface="HK Grotesk Regular"/>
              </a:rPr>
              <a:t>på</a:t>
            </a:r>
            <a:endParaRPr kumimoji="0" sz="2400" b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K Grotesk SemiBold" pitchFamily="2" charset="77"/>
              <a:sym typeface="HK Grotesk Regular"/>
            </a:endParaRPr>
          </a:p>
        </p:txBody>
      </p:sp>
      <p:grpSp>
        <p:nvGrpSpPr>
          <p:cNvPr id="6" name="Grupp 46">
            <a:extLst>
              <a:ext uri="{FF2B5EF4-FFF2-40B4-BE49-F238E27FC236}">
                <a16:creationId xmlns:a16="http://schemas.microsoft.com/office/drawing/2014/main" id="{7363A7A7-60E1-4EEF-84F7-59635B187BA4}"/>
              </a:ext>
            </a:extLst>
          </p:cNvPr>
          <p:cNvGrpSpPr/>
          <p:nvPr/>
        </p:nvGrpSpPr>
        <p:grpSpPr>
          <a:xfrm>
            <a:off x="2158443" y="3951768"/>
            <a:ext cx="3946924" cy="751846"/>
            <a:chOff x="0" y="-184939"/>
            <a:chExt cx="3946922" cy="992918"/>
          </a:xfrm>
        </p:grpSpPr>
        <p:grpSp>
          <p:nvGrpSpPr>
            <p:cNvPr id="7" name="Rektangel: rundade hörn 47">
              <a:extLst>
                <a:ext uri="{FF2B5EF4-FFF2-40B4-BE49-F238E27FC236}">
                  <a16:creationId xmlns:a16="http://schemas.microsoft.com/office/drawing/2014/main" id="{D54D96F1-442B-9413-3C83-B4D006828613}"/>
                </a:ext>
              </a:extLst>
            </p:cNvPr>
            <p:cNvGrpSpPr/>
            <p:nvPr/>
          </p:nvGrpSpPr>
          <p:grpSpPr>
            <a:xfrm>
              <a:off x="0" y="-184939"/>
              <a:ext cx="3946922" cy="992918"/>
              <a:chOff x="0" y="-184938"/>
              <a:chExt cx="3946921" cy="992916"/>
            </a:xfrm>
          </p:grpSpPr>
          <p:sp>
            <p:nvSpPr>
              <p:cNvPr id="9" name="Rundad rektangel">
                <a:extLst>
                  <a:ext uri="{FF2B5EF4-FFF2-40B4-BE49-F238E27FC236}">
                    <a16:creationId xmlns:a16="http://schemas.microsoft.com/office/drawing/2014/main" id="{935E1901-1664-0E18-C483-693FF1760DCC}"/>
                  </a:ext>
                </a:extLst>
              </p:cNvPr>
              <p:cNvSpPr/>
              <p:nvPr/>
            </p:nvSpPr>
            <p:spPr>
              <a:xfrm>
                <a:off x="0" y="0"/>
                <a:ext cx="3946921" cy="623039"/>
              </a:xfrm>
              <a:prstGeom prst="roundRect">
                <a:avLst>
                  <a:gd name="adj" fmla="val 7052"/>
                </a:avLst>
              </a:prstGeom>
              <a:solidFill>
                <a:srgbClr val="FFFFF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>
                    <a:latin typeface="HK Grotesk Regular"/>
                    <a:ea typeface="HK Grotesk Regular"/>
                    <a:cs typeface="HK Grotesk Regular"/>
                    <a:sym typeface="HK Grotesk Regular"/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K Grotesk Regular"/>
                  <a:sym typeface="HK Grotesk Regular"/>
                </a:endParaRPr>
              </a:p>
            </p:txBody>
          </p:sp>
          <p:sp>
            <p:nvSpPr>
              <p:cNvPr id="10" name="svenskarnaochinternet.se">
                <a:extLst>
                  <a:ext uri="{FF2B5EF4-FFF2-40B4-BE49-F238E27FC236}">
                    <a16:creationId xmlns:a16="http://schemas.microsoft.com/office/drawing/2014/main" id="{65351501-BB95-8C44-CBA9-A859F822060D}"/>
                  </a:ext>
                </a:extLst>
              </p:cNvPr>
              <p:cNvSpPr txBox="1"/>
              <p:nvPr/>
            </p:nvSpPr>
            <p:spPr>
              <a:xfrm>
                <a:off x="134180" y="-184938"/>
                <a:ext cx="3748471" cy="99291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 algn="l" defTabSz="914400">
                  <a:defRPr sz="2400">
                    <a:latin typeface="HK Grotesk SemiBold Italic"/>
                    <a:ea typeface="HK Grotesk SemiBold Italic"/>
                    <a:cs typeface="HK Grotesk SemiBold Italic"/>
                    <a:sym typeface="HK Grotesk SemiBold"/>
                  </a:defRPr>
                </a:lvl1pPr>
              </a:lstStyle>
              <a:p>
                <a:pPr marL="0" marR="0" lvl="0" indent="0" algn="l" defTabSz="9144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2400" b="1" u="none" strike="noStrike" kern="0" cap="none" spc="0" normalizeH="0" baseline="0" noProof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K Grotesk SemiBold" pitchFamily="2" charset="77"/>
                    <a:sym typeface="HK Grotesk SemiBold"/>
                  </a:rPr>
                  <a:t>svenskarnaochinternet.se</a:t>
                </a:r>
                <a:r>
                  <a:rPr kumimoji="0" sz="2400" b="1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K Grotesk SemiBold" pitchFamily="2" charset="77"/>
                    <a:sym typeface="HK Grotesk SemiBold"/>
                  </a:rPr>
                  <a:t> </a:t>
                </a:r>
              </a:p>
            </p:txBody>
          </p:sp>
        </p:grpSp>
        <p:pic>
          <p:nvPicPr>
            <p:cNvPr id="8" name="Picture 4" descr="Picture 4">
              <a:extLst>
                <a:ext uri="{FF2B5EF4-FFF2-40B4-BE49-F238E27FC236}">
                  <a16:creationId xmlns:a16="http://schemas.microsoft.com/office/drawing/2014/main" id="{1CAFCCCA-3869-80D7-FB5E-34AE59AE19A9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24049" y="86452"/>
              <a:ext cx="247442" cy="4501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45810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Internetstiftelsen 2026 Cyberspace Black">
  <a:themeElements>
    <a:clrScheme name="Internetstiftelsen 2019">
      <a:dk1>
        <a:sysClr val="windowText" lastClr="000000"/>
      </a:dk1>
      <a:lt1>
        <a:sysClr val="window" lastClr="FFFFFF"/>
      </a:lt1>
      <a:dk2>
        <a:srgbClr val="1F2A36"/>
      </a:dk2>
      <a:lt2>
        <a:srgbClr val="EDEDED"/>
      </a:lt2>
      <a:accent1>
        <a:srgbClr val="FF4069"/>
      </a:accent1>
      <a:accent2>
        <a:srgbClr val="C27FEC"/>
      </a:accent2>
      <a:accent3>
        <a:srgbClr val="FFCE2E"/>
      </a:accent3>
      <a:accent4>
        <a:srgbClr val="50B2FC"/>
      </a:accent4>
      <a:accent5>
        <a:srgbClr val="55C7B4"/>
      </a:accent5>
      <a:accent6>
        <a:srgbClr val="FF9FB4"/>
      </a:accent6>
      <a:hlink>
        <a:srgbClr val="FF4069"/>
      </a:hlink>
      <a:folHlink>
        <a:srgbClr val="FF4069"/>
      </a:folHlink>
    </a:clrScheme>
    <a:fontScheme name="Internetstiftelsen">
      <a:majorFont>
        <a:latin typeface="HK Grotesk SemiBold"/>
        <a:ea typeface=""/>
        <a:cs typeface=""/>
      </a:majorFont>
      <a:minorFont>
        <a:latin typeface="HK Grotes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Internetstiftelsens PowerPoint-mall 2020.potx" id="{B5194A5D-BA41-4048-B3D9-D28588CAE0AA}" vid="{B5F31FF4-0303-42CC-9079-6B87658D7FB6}"/>
    </a:ext>
  </a:extLst>
</a:theme>
</file>

<file path=ppt/theme/theme2.xml><?xml version="1.0" encoding="utf-8"?>
<a:theme xmlns:a="http://schemas.openxmlformats.org/drawingml/2006/main" name="Internetstiftelsen 2026 Ash Gray">
  <a:themeElements>
    <a:clrScheme name="Internetstiftelsen 2019">
      <a:dk1>
        <a:sysClr val="windowText" lastClr="000000"/>
      </a:dk1>
      <a:lt1>
        <a:sysClr val="window" lastClr="FFFFFF"/>
      </a:lt1>
      <a:dk2>
        <a:srgbClr val="1F2A36"/>
      </a:dk2>
      <a:lt2>
        <a:srgbClr val="EDEDED"/>
      </a:lt2>
      <a:accent1>
        <a:srgbClr val="FF4069"/>
      </a:accent1>
      <a:accent2>
        <a:srgbClr val="C27FEC"/>
      </a:accent2>
      <a:accent3>
        <a:srgbClr val="FFCE2E"/>
      </a:accent3>
      <a:accent4>
        <a:srgbClr val="50B2FC"/>
      </a:accent4>
      <a:accent5>
        <a:srgbClr val="55C7B4"/>
      </a:accent5>
      <a:accent6>
        <a:srgbClr val="FF9FB4"/>
      </a:accent6>
      <a:hlink>
        <a:srgbClr val="FF4069"/>
      </a:hlink>
      <a:folHlink>
        <a:srgbClr val="FF4069"/>
      </a:folHlink>
    </a:clrScheme>
    <a:fontScheme name="Internetstiftelsen">
      <a:majorFont>
        <a:latin typeface="HK Grotesk SemiBold"/>
        <a:ea typeface=""/>
        <a:cs typeface=""/>
      </a:majorFont>
      <a:minorFont>
        <a:latin typeface="HK Grotes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netstiftelsens PowerPoint-mall 2020.potx" id="{B5194A5D-BA41-4048-B3D9-D28588CAE0AA}" vid="{B5F31FF4-0303-42CC-9079-6B87658D7FB6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337233-cc63-4a5b-9f22-f9f629984922">
      <Terms xmlns="http://schemas.microsoft.com/office/infopath/2007/PartnerControls"/>
    </lcf76f155ced4ddcb4097134ff3c332f>
    <TaxCatchAll xmlns="950fb0ed-808a-4d15-898d-94df163e3d5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07AC7E20714D74E98C55DF82DE00E7A" ma:contentTypeVersion="16" ma:contentTypeDescription="Skapa ett nytt dokument." ma:contentTypeScope="" ma:versionID="7045f7c2fb1dfd748c253edc1dc32c5d">
  <xsd:schema xmlns:xsd="http://www.w3.org/2001/XMLSchema" xmlns:xs="http://www.w3.org/2001/XMLSchema" xmlns:p="http://schemas.microsoft.com/office/2006/metadata/properties" xmlns:ns2="ef337233-cc63-4a5b-9f22-f9f629984922" xmlns:ns3="950fb0ed-808a-4d15-898d-94df163e3d59" targetNamespace="http://schemas.microsoft.com/office/2006/metadata/properties" ma:root="true" ma:fieldsID="c0360ac217d61c48ba4024ade73e39bb" ns2:_="" ns3:_="">
    <xsd:import namespace="ef337233-cc63-4a5b-9f22-f9f629984922"/>
    <xsd:import namespace="950fb0ed-808a-4d15-898d-94df163e3d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337233-cc63-4a5b-9f22-f9f6299849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markeringar" ma:readOnly="false" ma:fieldId="{5cf76f15-5ced-4ddc-b409-7134ff3c332f}" ma:taxonomyMulti="true" ma:sspId="1e4fd43a-f788-438a-b4f0-f175c3862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0fb0ed-808a-4d15-898d-94df163e3d5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70435b77-bb2c-4b91-ae1a-49a0f95cd019}" ma:internalName="TaxCatchAll" ma:showField="CatchAllData" ma:web="950fb0ed-808a-4d15-898d-94df163e3d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D06ED1-6901-4D89-8168-BD6BC5E8D80F}">
  <ds:schemaRefs>
    <ds:schemaRef ds:uri="http://schemas.microsoft.com/office/2006/metadata/properties"/>
    <ds:schemaRef ds:uri="http://purl.org/dc/elements/1.1/"/>
    <ds:schemaRef ds:uri="http://www.w3.org/XML/1998/namespace"/>
    <ds:schemaRef ds:uri="950fb0ed-808a-4d15-898d-94df163e3d59"/>
    <ds:schemaRef ds:uri="http://purl.org/dc/dcmitype/"/>
    <ds:schemaRef ds:uri="http://schemas.microsoft.com/office/2006/documentManagement/types"/>
    <ds:schemaRef ds:uri="ef337233-cc63-4a5b-9f22-f9f629984922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00C8448-E056-4B72-BFA7-D30B31CECF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AE9A68-2308-4319-BEAB-58EE21652C81}">
  <ds:schemaRefs>
    <ds:schemaRef ds:uri="950fb0ed-808a-4d15-898d-94df163e3d59"/>
    <ds:schemaRef ds:uri="ef337233-cc63-4a5b-9f22-f9f62998492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5d3b1a09-b542-4fe0-b34d-fbe9ffe8d124}" enabled="1" method="Standard" siteId="{c2aa68f8-18f3-48ae-81ba-02301d121d9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1150</TotalTime>
  <Words>1940</Words>
  <Application>Microsoft Office PowerPoint</Application>
  <PresentationFormat>Widescreen</PresentationFormat>
  <Paragraphs>272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Internetstiftelsen 2026 Cyberspace Black</vt:lpstr>
      <vt:lpstr>Internetstiftelsen 2026 Ash Gray</vt:lpstr>
      <vt:lpstr>Barn och ungas AI-användning Svenskarna och internet 2026</vt:lpstr>
      <vt:lpstr> 7 av 10 barn använder AI-tjänster</vt:lpstr>
      <vt:lpstr>Internetanvändare 8-19 år: Användningen ökar snabbt</vt:lpstr>
      <vt:lpstr>Tjejerna har kommit ikapp killarna  i användning av AI-tjänster</vt:lpstr>
      <vt:lpstr>Vilka AI-tjänster använder  barnen år 2026?</vt:lpstr>
      <vt:lpstr>ChatGPT störst</vt:lpstr>
      <vt:lpstr>Det nya AI-landskapet</vt:lpstr>
      <vt:lpstr>AI-landskapets förändring mellan 2025-2026  – från AI-tjänster till AI överallt</vt:lpstr>
      <vt:lpstr>66 procent av de unga använder Googles AI-översikter år 2026</vt:lpstr>
      <vt:lpstr>Sammantaget använder 78 procent  AI-tjänster eller AI-översikter</vt:lpstr>
      <vt:lpstr>6 av 10 unga använder AI privat</vt:lpstr>
      <vt:lpstr>Nästan hälften av 8-19-åringarna använder AI för läxor/skolarbete</vt:lpstr>
      <vt:lpstr>En klar majoritet av tonåringarna använder AI för skolarbete</vt:lpstr>
      <vt:lpstr>AI – Artificiell intelligens   Besjälar unga AI?</vt:lpstr>
      <vt:lpstr>Dryg en av fyra unga förmänskligar AI</vt:lpstr>
      <vt:lpstr>Har AI humor? ¯\_(ツ)_/¯</vt:lpstr>
      <vt:lpstr>Vilket är svenskarnas vanligaste smeknamn på sina AI-tjänster?</vt:lpstr>
      <vt:lpstr>När stärker AI mig? När ersätter AI mig?</vt:lpstr>
      <vt:lpstr> Det finns en risk att studenter outsourcar just de aktiviteter som utvecklar det vetenskapliga tänkandet: att formulera hypoteser, tolka bevis, överväga alternativ och kämpa med osäkerhet.   Thomas Nygren,  professor och utbildningsforskare  vid Uppsala universitet</vt:lpstr>
      <vt:lpstr>Barnen och internet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Svenskarna och internet 2025</dc:title>
  <dc:creator>Internetstiftelsen</dc:creator>
  <cp:lastModifiedBy>Jannike Tillå</cp:lastModifiedBy>
  <cp:revision>41</cp:revision>
  <cp:lastPrinted>2026-10-05T07:35:04Z</cp:lastPrinted>
  <dcterms:created xsi:type="dcterms:W3CDTF">2022-08-25T11:39:06Z</dcterms:created>
  <dcterms:modified xsi:type="dcterms:W3CDTF">2026-10-26T11:06:10Z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d3b1a09-b542-4fe0-b34d-fbe9ffe8d124_Enabled">
    <vt:lpwstr>true</vt:lpwstr>
  </property>
  <property fmtid="{D5CDD505-2E9C-101B-9397-08002B2CF9AE}" pid="3" name="MSIP_Label_5d3b1a09-b542-4fe0-b34d-fbe9ffe8d124_SetDate">
    <vt:lpwstr>2023-08-24T13:18:54Z</vt:lpwstr>
  </property>
  <property fmtid="{D5CDD505-2E9C-101B-9397-08002B2CF9AE}" pid="4" name="MSIP_Label_5d3b1a09-b542-4fe0-b34d-fbe9ffe8d124_Method">
    <vt:lpwstr>Standard</vt:lpwstr>
  </property>
  <property fmtid="{D5CDD505-2E9C-101B-9397-08002B2CF9AE}" pid="5" name="MSIP_Label_5d3b1a09-b542-4fe0-b34d-fbe9ffe8d124_Name">
    <vt:lpwstr>defa4170-0d19-0005-0004-bc88714345d2</vt:lpwstr>
  </property>
  <property fmtid="{D5CDD505-2E9C-101B-9397-08002B2CF9AE}" pid="6" name="MSIP_Label_5d3b1a09-b542-4fe0-b34d-fbe9ffe8d124_SiteId">
    <vt:lpwstr>c2aa68f8-18f3-48ae-81ba-02301d121d9a</vt:lpwstr>
  </property>
  <property fmtid="{D5CDD505-2E9C-101B-9397-08002B2CF9AE}" pid="7" name="MSIP_Label_5d3b1a09-b542-4fe0-b34d-fbe9ffe8d124_ActionId">
    <vt:lpwstr>daa940d8-6668-440e-97f8-977c550025aa</vt:lpwstr>
  </property>
  <property fmtid="{D5CDD505-2E9C-101B-9397-08002B2CF9AE}" pid="8" name="MSIP_Label_5d3b1a09-b542-4fe0-b34d-fbe9ffe8d124_ContentBits">
    <vt:lpwstr>0</vt:lpwstr>
  </property>
  <property fmtid="{D5CDD505-2E9C-101B-9397-08002B2CF9AE}" pid="9" name="ContentTypeId">
    <vt:lpwstr>0x010100307AC7E20714D74E98C55DF82DE00E7A</vt:lpwstr>
  </property>
  <property fmtid="{D5CDD505-2E9C-101B-9397-08002B2CF9AE}" pid="10" name="MediaServiceImageTags">
    <vt:lpwstr/>
  </property>
</Properties>
</file>