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257" r:id="rId2"/>
    <p:sldId id="259" r:id="rId3"/>
    <p:sldId id="260" r:id="rId4"/>
    <p:sldId id="269" r:id="rId5"/>
    <p:sldId id="270" r:id="rId6"/>
    <p:sldId id="285" r:id="rId7"/>
    <p:sldId id="288" r:id="rId8"/>
    <p:sldId id="274" r:id="rId9"/>
    <p:sldId id="275" r:id="rId10"/>
    <p:sldId id="307" r:id="rId11"/>
    <p:sldId id="277" r:id="rId12"/>
    <p:sldId id="284" r:id="rId13"/>
    <p:sldId id="290" r:id="rId14"/>
    <p:sldId id="297" r:id="rId15"/>
    <p:sldId id="298" r:id="rId16"/>
    <p:sldId id="293" r:id="rId17"/>
    <p:sldId id="304" r:id="rId18"/>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B33BE07-1D56-F944-A572-FB88592439AB}" v="23" dt="2026-10-23T09:16:00.333"/>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Figtree"/>
          <a:ea typeface="Figtree"/>
          <a:cs typeface="Figtree"/>
        </a:font>
        <a:srgbClr val="000000"/>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CACEDB"/>
          </a:solidFill>
        </a:fill>
      </a:tcStyle>
    </a:wholeTbl>
    <a:band2H>
      <a:tcTxStyle/>
      <a:tcStyle>
        <a:tcBdr/>
        <a:fill>
          <a:solidFill>
            <a:srgbClr val="E6E8EE"/>
          </a:solidFill>
        </a:fill>
      </a:tcStyle>
    </a:band2H>
    <a:firstCol>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1"/>
          </a:solidFill>
        </a:fill>
      </a:tcStyle>
    </a:firstCol>
    <a:la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381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1"/>
          </a:solidFill>
        </a:fill>
      </a:tcStyle>
    </a:lastRow>
    <a:fir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381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1"/>
          </a:solidFill>
        </a:fill>
      </a:tcStyle>
    </a:firstRow>
  </a:tblStyle>
  <a:tblStyle styleId="{C7B018BB-80A7-4F77-B60F-C8B233D01FF8}" styleName="">
    <a:tblBg/>
    <a:wholeTbl>
      <a:tcTxStyle b="off" i="off">
        <a:font>
          <a:latin typeface="Figtree"/>
          <a:ea typeface="Figtree"/>
          <a:cs typeface="Figtree"/>
        </a:font>
        <a:srgbClr val="000000"/>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CACAD1"/>
          </a:solidFill>
        </a:fill>
      </a:tcStyle>
    </a:wholeTbl>
    <a:band2H>
      <a:tcTxStyle/>
      <a:tcStyle>
        <a:tcBdr/>
        <a:fill>
          <a:solidFill>
            <a:srgbClr val="E6E6EA"/>
          </a:solidFill>
        </a:fill>
      </a:tcStyle>
    </a:band2H>
    <a:firstCol>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3"/>
          </a:solidFill>
        </a:fill>
      </a:tcStyle>
    </a:firstCol>
    <a:la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381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3"/>
          </a:solidFill>
        </a:fill>
      </a:tcStyle>
    </a:lastRow>
    <a:fir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381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3"/>
          </a:solidFill>
        </a:fill>
      </a:tcStyle>
    </a:firstRow>
  </a:tblStyle>
  <a:tblStyle styleId="{EEE7283C-3CF3-47DC-8721-378D4A62B228}" styleName="">
    <a:tblBg/>
    <a:wholeTbl>
      <a:tcTxStyle b="off" i="off">
        <a:font>
          <a:latin typeface="Figtree"/>
          <a:ea typeface="Figtree"/>
          <a:cs typeface="Figtree"/>
        </a:font>
        <a:srgbClr val="000000"/>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CACBF8"/>
          </a:solidFill>
        </a:fill>
      </a:tcStyle>
    </a:wholeTbl>
    <a:band2H>
      <a:tcTxStyle/>
      <a:tcStyle>
        <a:tcBdr/>
        <a:fill>
          <a:solidFill>
            <a:srgbClr val="E6E7FC"/>
          </a:solidFill>
        </a:fill>
      </a:tcStyle>
    </a:band2H>
    <a:firstCol>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6"/>
          </a:solidFill>
        </a:fill>
      </a:tcStyle>
    </a:firstCol>
    <a:la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381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6"/>
          </a:solidFill>
        </a:fill>
      </a:tcStyle>
    </a:lastRow>
    <a:fir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381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chemeClr val="accent6"/>
          </a:solidFill>
        </a:fill>
      </a:tcStyle>
    </a:firstRow>
  </a:tblStyle>
  <a:tblStyle styleId="{CF821DB8-F4EB-4A41-A1BA-3FCAFE7338EE}" styleName="">
    <a:tblBg/>
    <a:wholeTbl>
      <a:tcTxStyle b="off" i="off">
        <a:font>
          <a:latin typeface="Figtree"/>
          <a:ea typeface="Figtree"/>
          <a:cs typeface="Figtre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4">
              <a:hueOff val="-12436364"/>
              <a:satOff val="-100000"/>
              <a:lumOff val="6470"/>
            </a:schemeClr>
          </a:solidFill>
        </a:fill>
      </a:tcStyle>
    </a:band2H>
    <a:firstCol>
      <a:tcTxStyle b="on" i="off">
        <a:font>
          <a:latin typeface="Figtree"/>
          <a:ea typeface="Figtree"/>
          <a:cs typeface="Figtree"/>
        </a:font>
        <a:schemeClr val="accent4">
          <a:hueOff val="-12436364"/>
          <a:satOff val="-100000"/>
          <a:lumOff val="6470"/>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Figtree"/>
          <a:ea typeface="Figtree"/>
          <a:cs typeface="Figtree"/>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4">
              <a:hueOff val="-12436364"/>
              <a:satOff val="-100000"/>
              <a:lumOff val="6470"/>
            </a:schemeClr>
          </a:solidFill>
        </a:fill>
      </a:tcStyle>
    </a:lastRow>
    <a:firstRow>
      <a:tcTxStyle b="on" i="off">
        <a:font>
          <a:latin typeface="Figtree"/>
          <a:ea typeface="Figtree"/>
          <a:cs typeface="Figtree"/>
        </a:font>
        <a:schemeClr val="accent4">
          <a:hueOff val="-12436364"/>
          <a:satOff val="-100000"/>
          <a:lumOff val="6470"/>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Figtree"/>
          <a:ea typeface="Figtree"/>
          <a:cs typeface="Figtree"/>
        </a:font>
        <a:srgbClr val="000000"/>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000000"/>
          </a:solidFill>
        </a:fill>
      </a:tcStyle>
    </a:firstCol>
    <a:la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38100" cap="flat">
              <a:solidFill>
                <a:schemeClr val="accent4">
                  <a:hueOff val="-12436364"/>
                  <a:satOff val="-100000"/>
                  <a:lumOff val="6470"/>
                </a:schemeClr>
              </a:solidFill>
              <a:prstDash val="solid"/>
              <a:round/>
            </a:ln>
          </a:top>
          <a:bottom>
            <a:ln w="127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000000"/>
          </a:solidFill>
        </a:fill>
      </a:tcStyle>
    </a:lastRow>
    <a:firstRow>
      <a:tcTxStyle b="on" i="off">
        <a:font>
          <a:latin typeface="Figtree"/>
          <a:ea typeface="Figtree"/>
          <a:cs typeface="Figtree"/>
        </a:font>
        <a:schemeClr val="accent4">
          <a:hueOff val="-12436364"/>
          <a:satOff val="-100000"/>
          <a:lumOff val="6470"/>
        </a:schemeClr>
      </a:tcTxStyle>
      <a:tcStyle>
        <a:tcBdr>
          <a:left>
            <a:ln w="12700" cap="flat">
              <a:solidFill>
                <a:schemeClr val="accent4">
                  <a:hueOff val="-12436364"/>
                  <a:satOff val="-100000"/>
                  <a:lumOff val="6470"/>
                </a:schemeClr>
              </a:solidFill>
              <a:prstDash val="solid"/>
              <a:round/>
            </a:ln>
          </a:left>
          <a:right>
            <a:ln w="12700" cap="flat">
              <a:solidFill>
                <a:schemeClr val="accent4">
                  <a:hueOff val="-12436364"/>
                  <a:satOff val="-100000"/>
                  <a:lumOff val="6470"/>
                </a:schemeClr>
              </a:solidFill>
              <a:prstDash val="solid"/>
              <a:round/>
            </a:ln>
          </a:right>
          <a:top>
            <a:ln w="12700" cap="flat">
              <a:solidFill>
                <a:schemeClr val="accent4">
                  <a:hueOff val="-12436364"/>
                  <a:satOff val="-100000"/>
                  <a:lumOff val="6470"/>
                </a:schemeClr>
              </a:solidFill>
              <a:prstDash val="solid"/>
              <a:round/>
            </a:ln>
          </a:top>
          <a:bottom>
            <a:ln w="38100" cap="flat">
              <a:solidFill>
                <a:schemeClr val="accent4">
                  <a:hueOff val="-12436364"/>
                  <a:satOff val="-100000"/>
                  <a:lumOff val="6470"/>
                </a:schemeClr>
              </a:solidFill>
              <a:prstDash val="solid"/>
              <a:round/>
            </a:ln>
          </a:bottom>
          <a:insideH>
            <a:ln w="12700" cap="flat">
              <a:solidFill>
                <a:schemeClr val="accent4">
                  <a:hueOff val="-12436364"/>
                  <a:satOff val="-100000"/>
                  <a:lumOff val="6470"/>
                </a:schemeClr>
              </a:solidFill>
              <a:prstDash val="solid"/>
              <a:round/>
            </a:ln>
          </a:insideH>
          <a:insideV>
            <a:ln w="12700" cap="flat">
              <a:solidFill>
                <a:schemeClr val="accent4">
                  <a:hueOff val="-12436364"/>
                  <a:satOff val="-100000"/>
                  <a:lumOff val="6470"/>
                </a:schemeClr>
              </a:solidFill>
              <a:prstDash val="solid"/>
              <a:round/>
            </a:ln>
          </a:insideV>
        </a:tcBdr>
        <a:fill>
          <a:solidFill>
            <a:srgbClr val="000000"/>
          </a:solidFill>
        </a:fill>
      </a:tcStyle>
    </a:firstRow>
  </a:tblStyle>
  <a:tblStyle styleId="{2708684C-4D16-4618-839F-0558EEFCDFE6}" styleName="">
    <a:tblBg/>
    <a:wholeTbl>
      <a:tcTxStyle b="off" i="off">
        <a:font>
          <a:latin typeface="Figtree"/>
          <a:ea typeface="Figtree"/>
          <a:cs typeface="Figtre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4">
              <a:hueOff val="-12436364"/>
              <a:satOff val="-100000"/>
              <a:lumOff val="6470"/>
            </a:schemeClr>
          </a:solidFill>
        </a:fill>
      </a:tcStyle>
    </a:band2H>
    <a:firstCol>
      <a:tcTxStyle b="on" i="off">
        <a:font>
          <a:latin typeface="Figtree"/>
          <a:ea typeface="Figtree"/>
          <a:cs typeface="Figtre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Figtree"/>
          <a:ea typeface="Figtree"/>
          <a:cs typeface="Figtree"/>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Figtree"/>
          <a:ea typeface="Figtree"/>
          <a:cs typeface="Figtre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58"/>
  </p:normalViewPr>
  <p:slideViewPr>
    <p:cSldViewPr snapToGrid="0">
      <p:cViewPr varScale="1">
        <p:scale>
          <a:sx n="104" d="100"/>
          <a:sy n="104" d="100"/>
        </p:scale>
        <p:origin x="232" y="5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13" name="Shape 713"/>
          <p:cNvSpPr>
            <a:spLocks noGrp="1" noRot="1" noChangeAspect="1"/>
          </p:cNvSpPr>
          <p:nvPr>
            <p:ph type="sldImg"/>
          </p:nvPr>
        </p:nvSpPr>
        <p:spPr>
          <a:xfrm>
            <a:off x="1143000" y="685800"/>
            <a:ext cx="4572000" cy="3429000"/>
          </a:xfrm>
          <a:prstGeom prst="rect">
            <a:avLst/>
          </a:prstGeom>
        </p:spPr>
        <p:txBody>
          <a:bodyPr/>
          <a:lstStyle/>
          <a:p>
            <a:endParaRPr/>
          </a:p>
        </p:txBody>
      </p:sp>
      <p:sp>
        <p:nvSpPr>
          <p:cNvPr id="714" name="Shape 714"/>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n-lt"/>
        <a:ea typeface="+mn-ea"/>
        <a:cs typeface="+mn-cs"/>
        <a:sym typeface="Calibri"/>
      </a:defRPr>
    </a:lvl1pPr>
    <a:lvl2pPr indent="228600" latinLnBrk="0">
      <a:defRPr sz="1200">
        <a:latin typeface="+mn-lt"/>
        <a:ea typeface="+mn-ea"/>
        <a:cs typeface="+mn-cs"/>
        <a:sym typeface="Calibri"/>
      </a:defRPr>
    </a:lvl2pPr>
    <a:lvl3pPr indent="457200" latinLnBrk="0">
      <a:defRPr sz="1200">
        <a:latin typeface="+mn-lt"/>
        <a:ea typeface="+mn-ea"/>
        <a:cs typeface="+mn-cs"/>
        <a:sym typeface="Calibri"/>
      </a:defRPr>
    </a:lvl3pPr>
    <a:lvl4pPr indent="685800" latinLnBrk="0">
      <a:defRPr sz="1200">
        <a:latin typeface="+mn-lt"/>
        <a:ea typeface="+mn-ea"/>
        <a:cs typeface="+mn-cs"/>
        <a:sym typeface="Calibri"/>
      </a:defRPr>
    </a:lvl4pPr>
    <a:lvl5pPr indent="914400" latinLnBrk="0">
      <a:defRPr sz="1200">
        <a:latin typeface="+mn-lt"/>
        <a:ea typeface="+mn-ea"/>
        <a:cs typeface="+mn-cs"/>
        <a:sym typeface="Calibri"/>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1" name="Shape 831"/>
          <p:cNvSpPr>
            <a:spLocks noGrp="1" noRot="1" noChangeAspect="1"/>
          </p:cNvSpPr>
          <p:nvPr>
            <p:ph type="sldImg"/>
          </p:nvPr>
        </p:nvSpPr>
        <p:spPr>
          <a:xfrm>
            <a:off x="381000" y="685800"/>
            <a:ext cx="6096000" cy="3429000"/>
          </a:xfrm>
          <a:prstGeom prst="rect">
            <a:avLst/>
          </a:prstGeom>
        </p:spPr>
        <p:txBody>
          <a:bodyPr/>
          <a:lstStyle/>
          <a:p>
            <a:endParaRPr/>
          </a:p>
        </p:txBody>
      </p:sp>
      <p:sp>
        <p:nvSpPr>
          <p:cNvPr id="832" name="Shape 832"/>
          <p:cNvSpPr>
            <a:spLocks noGrp="1"/>
          </p:cNvSpPr>
          <p:nvPr>
            <p:ph type="body" sz="quarter" idx="1"/>
          </p:nvPr>
        </p:nvSpPr>
        <p:spPr>
          <a:prstGeom prst="rect">
            <a:avLst/>
          </a:prstGeom>
        </p:spPr>
        <p:txBody>
          <a:bodyPr/>
          <a:lstStyle/>
          <a:p>
            <a:pPr defTabSz="685800">
              <a:defRPr sz="900"/>
            </a:pPr>
            <a:r>
              <a:t>Mark Liffiton, an Associate Professor of Computer Science at Illinois Wesleyan University, made a tool called CodeHelp that uses LLMs to answer students queries sort of like a TA would -- it provides explanations and guidance, but it doesn't give students solution code.  You can try it out here:</a:t>
            </a:r>
          </a:p>
          <a:p>
            <a:pPr defTabSz="685800">
              <a:defRPr sz="900"/>
            </a:pPr>
            <a:r>
              <a:t> </a:t>
            </a:r>
          </a:p>
          <a:p>
            <a:pPr defTabSz="685800">
              <a:defRPr sz="900"/>
            </a:pPr>
            <a:r>
              <a:t>https://codehelp.app/</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1.xml"/><Relationship Id="rId4" Type="http://schemas.openxmlformats.org/officeDocument/2006/relationships/image" Target="../media/image25.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KTH blue">
    <p:bg>
      <p:bgPr>
        <a:solidFill>
          <a:schemeClr val="accent1"/>
        </a:solidFill>
        <a:effectLst/>
      </p:bgPr>
    </p:bg>
    <p:spTree>
      <p:nvGrpSpPr>
        <p:cNvPr id="1" name=""/>
        <p:cNvGrpSpPr/>
        <p:nvPr/>
      </p:nvGrpSpPr>
      <p:grpSpPr>
        <a:xfrm>
          <a:off x="0" y="0"/>
          <a:ext cx="0" cy="0"/>
          <a:chOff x="0" y="0"/>
          <a:chExt cx="0" cy="0"/>
        </a:xfrm>
      </p:grpSpPr>
      <p:pic>
        <p:nvPicPr>
          <p:cNvPr id="12" name="Bild 6" descr="Bild 6"/>
          <p:cNvPicPr>
            <a:picLocks noChangeAspect="1"/>
          </p:cNvPicPr>
          <p:nvPr/>
        </p:nvPicPr>
        <p:blipFill>
          <a:blip r:embed="rId2"/>
          <a:srcRect r="73936" b="32409"/>
          <a:stretch>
            <a:fillRect/>
          </a:stretch>
        </p:blipFill>
        <p:spPr>
          <a:xfrm>
            <a:off x="-1" y="1"/>
            <a:ext cx="3177768" cy="4635375"/>
          </a:xfrm>
          <a:prstGeom prst="rect">
            <a:avLst/>
          </a:prstGeom>
          <a:ln w="12700">
            <a:miter lim="400000"/>
          </a:ln>
        </p:spPr>
      </p:pic>
      <p:pic>
        <p:nvPicPr>
          <p:cNvPr id="13" name="Bild 7" descr="Bild 7"/>
          <p:cNvPicPr>
            <a:picLocks noChangeAspect="1"/>
          </p:cNvPicPr>
          <p:nvPr/>
        </p:nvPicPr>
        <p:blipFill>
          <a:blip r:embed="rId3"/>
          <a:srcRect t="72740" r="75198"/>
          <a:stretch>
            <a:fillRect/>
          </a:stretch>
        </p:blipFill>
        <p:spPr>
          <a:xfrm flipH="1">
            <a:off x="9166549" y="4988459"/>
            <a:ext cx="3023859" cy="1869472"/>
          </a:xfrm>
          <a:prstGeom prst="rect">
            <a:avLst/>
          </a:prstGeom>
          <a:ln w="12700">
            <a:miter lim="400000"/>
          </a:ln>
        </p:spPr>
      </p:pic>
      <p:pic>
        <p:nvPicPr>
          <p:cNvPr id="14" name="Logotype" descr="Logotype"/>
          <p:cNvPicPr>
            <a:picLocks noChangeAspect="1"/>
          </p:cNvPicPr>
          <p:nvPr/>
        </p:nvPicPr>
        <p:blipFill>
          <a:blip r:embed="rId4"/>
          <a:stretch>
            <a:fillRect/>
          </a:stretch>
        </p:blipFill>
        <p:spPr>
          <a:xfrm>
            <a:off x="5213010" y="998291"/>
            <a:ext cx="1764388" cy="1974433"/>
          </a:xfrm>
          <a:prstGeom prst="rect">
            <a:avLst/>
          </a:prstGeom>
          <a:ln w="12700">
            <a:miter lim="400000"/>
          </a:ln>
        </p:spPr>
      </p:pic>
      <p:sp>
        <p:nvSpPr>
          <p:cNvPr id="15" name="Presentation title"/>
          <p:cNvSpPr txBox="1">
            <a:spLocks noGrp="1"/>
          </p:cNvSpPr>
          <p:nvPr>
            <p:ph type="title" hasCustomPrompt="1"/>
          </p:nvPr>
        </p:nvSpPr>
        <p:spPr>
          <a:xfrm>
            <a:off x="1695853" y="3571875"/>
            <a:ext cx="8798701" cy="1654175"/>
          </a:xfrm>
          <a:prstGeom prst="rect">
            <a:avLst/>
          </a:prstGeom>
        </p:spPr>
        <p:txBody>
          <a:bodyPr anchor="ctr"/>
          <a:lstStyle>
            <a:lvl1pPr algn="ctr">
              <a:defRPr sz="4800">
                <a:solidFill>
                  <a:schemeClr val="accent4">
                    <a:hueOff val="-12436364"/>
                    <a:satOff val="-100000"/>
                    <a:lumOff val="6470"/>
                  </a:schemeClr>
                </a:solidFill>
              </a:defRPr>
            </a:lvl1pPr>
          </a:lstStyle>
          <a:p>
            <a:r>
              <a:t>Presentation title</a:t>
            </a:r>
          </a:p>
        </p:txBody>
      </p:sp>
      <p:sp>
        <p:nvSpPr>
          <p:cNvPr id="16" name="Body Level One…"/>
          <p:cNvSpPr txBox="1">
            <a:spLocks noGrp="1"/>
          </p:cNvSpPr>
          <p:nvPr>
            <p:ph type="body" sz="quarter" idx="1" hasCustomPrompt="1"/>
          </p:nvPr>
        </p:nvSpPr>
        <p:spPr>
          <a:xfrm>
            <a:off x="2132013" y="5776912"/>
            <a:ext cx="7926387" cy="461963"/>
          </a:xfrm>
          <a:prstGeom prst="rect">
            <a:avLst/>
          </a:prstGeom>
        </p:spPr>
        <p:txBody>
          <a:bodyPr/>
          <a:lstStyle>
            <a:lvl1pPr marL="0" indent="0" algn="ctr">
              <a:buClrTx/>
              <a:buSzTx/>
              <a:buFontTx/>
              <a:buNone/>
              <a:defRPr sz="2000">
                <a:solidFill>
                  <a:schemeClr val="accent4">
                    <a:hueOff val="-12436364"/>
                    <a:satOff val="-100000"/>
                    <a:lumOff val="6470"/>
                  </a:schemeClr>
                </a:solidFill>
              </a:defRPr>
            </a:lvl1pPr>
            <a:lvl2pPr marL="0" indent="457200" algn="ctr">
              <a:buClrTx/>
              <a:buSzTx/>
              <a:buFontTx/>
              <a:buNone/>
              <a:defRPr sz="2000">
                <a:solidFill>
                  <a:schemeClr val="accent4">
                    <a:hueOff val="-12436364"/>
                    <a:satOff val="-100000"/>
                    <a:lumOff val="6470"/>
                  </a:schemeClr>
                </a:solidFill>
              </a:defRPr>
            </a:lvl2pPr>
            <a:lvl3pPr marL="0" indent="914400" algn="ctr">
              <a:buClrTx/>
              <a:buSzTx/>
              <a:buFontTx/>
              <a:buNone/>
              <a:defRPr sz="2000">
                <a:solidFill>
                  <a:schemeClr val="accent4">
                    <a:hueOff val="-12436364"/>
                    <a:satOff val="-100000"/>
                    <a:lumOff val="6470"/>
                  </a:schemeClr>
                </a:solidFill>
              </a:defRPr>
            </a:lvl3pPr>
            <a:lvl4pPr marL="0" indent="1371600" algn="ctr">
              <a:buClrTx/>
              <a:buSzTx/>
              <a:buFontTx/>
              <a:buNone/>
              <a:defRPr sz="2000">
                <a:solidFill>
                  <a:schemeClr val="accent4">
                    <a:hueOff val="-12436364"/>
                    <a:satOff val="-100000"/>
                    <a:lumOff val="6470"/>
                  </a:schemeClr>
                </a:solidFill>
              </a:defRPr>
            </a:lvl4pPr>
            <a:lvl5pPr marL="0" indent="1828800" algn="ctr">
              <a:buClrTx/>
              <a:buSzTx/>
              <a:buFontTx/>
              <a:buNone/>
              <a:defRPr sz="2000">
                <a:solidFill>
                  <a:schemeClr val="accent4">
                    <a:hueOff val="-12436364"/>
                    <a:satOff val="-100000"/>
                    <a:lumOff val="6470"/>
                  </a:schemeClr>
                </a:solidFill>
              </a:defRPr>
            </a:lvl5pPr>
          </a:lstStyle>
          <a:p>
            <a:r>
              <a:t>Subtitle here</a:t>
            </a:r>
          </a:p>
          <a:p>
            <a:pPr lvl="1"/>
            <a:endParaRPr/>
          </a:p>
          <a:p>
            <a:pPr lvl="2"/>
            <a:endParaRPr/>
          </a:p>
          <a:p>
            <a:pPr lvl="3"/>
            <a:endParaRPr/>
          </a:p>
          <a:p>
            <a:pPr lvl="4"/>
            <a:endParaRPr/>
          </a:p>
        </p:txBody>
      </p:sp>
      <p:sp>
        <p:nvSpPr>
          <p:cNvPr id="17"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Title, navy blue">
    <p:bg>
      <p:bgPr>
        <a:solidFill>
          <a:schemeClr val="accent3"/>
        </a:solidFill>
        <a:effectLst/>
      </p:bgPr>
    </p:bg>
    <p:spTree>
      <p:nvGrpSpPr>
        <p:cNvPr id="1" name=""/>
        <p:cNvGrpSpPr/>
        <p:nvPr/>
      </p:nvGrpSpPr>
      <p:grpSpPr>
        <a:xfrm>
          <a:off x="0" y="0"/>
          <a:ext cx="0" cy="0"/>
          <a:chOff x="0" y="0"/>
          <a:chExt cx="0" cy="0"/>
        </a:xfrm>
      </p:grpSpPr>
      <p:pic>
        <p:nvPicPr>
          <p:cNvPr id="24" name="Bild 7" descr="Bild 7"/>
          <p:cNvPicPr>
            <a:picLocks noChangeAspect="1"/>
          </p:cNvPicPr>
          <p:nvPr/>
        </p:nvPicPr>
        <p:blipFill>
          <a:blip r:embed="rId2"/>
          <a:srcRect r="73936" b="32409"/>
          <a:stretch>
            <a:fillRect/>
          </a:stretch>
        </p:blipFill>
        <p:spPr>
          <a:xfrm>
            <a:off x="-1" y="1"/>
            <a:ext cx="3177768" cy="4635375"/>
          </a:xfrm>
          <a:prstGeom prst="rect">
            <a:avLst/>
          </a:prstGeom>
          <a:ln w="12700">
            <a:miter lim="400000"/>
          </a:ln>
        </p:spPr>
      </p:pic>
      <p:pic>
        <p:nvPicPr>
          <p:cNvPr id="25" name="Bild 9" descr="Bild 9"/>
          <p:cNvPicPr>
            <a:picLocks noChangeAspect="1"/>
          </p:cNvPicPr>
          <p:nvPr/>
        </p:nvPicPr>
        <p:blipFill>
          <a:blip r:embed="rId3"/>
          <a:srcRect t="72740" r="75198"/>
          <a:stretch>
            <a:fillRect/>
          </a:stretch>
        </p:blipFill>
        <p:spPr>
          <a:xfrm flipH="1">
            <a:off x="9166549" y="4988459"/>
            <a:ext cx="3023859" cy="1869472"/>
          </a:xfrm>
          <a:prstGeom prst="rect">
            <a:avLst/>
          </a:prstGeom>
          <a:ln w="12700">
            <a:miter lim="400000"/>
          </a:ln>
        </p:spPr>
      </p:pic>
      <p:pic>
        <p:nvPicPr>
          <p:cNvPr id="26" name="Logotype" descr="Logotype"/>
          <p:cNvPicPr>
            <a:picLocks noChangeAspect="1"/>
          </p:cNvPicPr>
          <p:nvPr/>
        </p:nvPicPr>
        <p:blipFill>
          <a:blip r:embed="rId4"/>
          <a:stretch>
            <a:fillRect/>
          </a:stretch>
        </p:blipFill>
        <p:spPr>
          <a:xfrm>
            <a:off x="5213010" y="998291"/>
            <a:ext cx="1764388" cy="1974433"/>
          </a:xfrm>
          <a:prstGeom prst="rect">
            <a:avLst/>
          </a:prstGeom>
          <a:ln w="12700">
            <a:miter lim="400000"/>
          </a:ln>
        </p:spPr>
      </p:pic>
      <p:sp>
        <p:nvSpPr>
          <p:cNvPr id="27" name="Presentation title"/>
          <p:cNvSpPr txBox="1">
            <a:spLocks noGrp="1"/>
          </p:cNvSpPr>
          <p:nvPr>
            <p:ph type="title" hasCustomPrompt="1"/>
          </p:nvPr>
        </p:nvSpPr>
        <p:spPr>
          <a:xfrm>
            <a:off x="1695853" y="3571875"/>
            <a:ext cx="8798701" cy="1654175"/>
          </a:xfrm>
          <a:prstGeom prst="rect">
            <a:avLst/>
          </a:prstGeom>
        </p:spPr>
        <p:txBody>
          <a:bodyPr anchor="ctr"/>
          <a:lstStyle>
            <a:lvl1pPr algn="ctr">
              <a:defRPr sz="4800">
                <a:solidFill>
                  <a:schemeClr val="accent4">
                    <a:hueOff val="-12436364"/>
                    <a:satOff val="-100000"/>
                    <a:lumOff val="6470"/>
                  </a:schemeClr>
                </a:solidFill>
              </a:defRPr>
            </a:lvl1pPr>
          </a:lstStyle>
          <a:p>
            <a:r>
              <a:t>Presentation title</a:t>
            </a:r>
          </a:p>
        </p:txBody>
      </p:sp>
      <p:sp>
        <p:nvSpPr>
          <p:cNvPr id="28" name="Body Level One…"/>
          <p:cNvSpPr txBox="1">
            <a:spLocks noGrp="1"/>
          </p:cNvSpPr>
          <p:nvPr>
            <p:ph type="body" sz="quarter" idx="1" hasCustomPrompt="1"/>
          </p:nvPr>
        </p:nvSpPr>
        <p:spPr>
          <a:xfrm>
            <a:off x="2132013" y="5776912"/>
            <a:ext cx="7926387" cy="461963"/>
          </a:xfrm>
          <a:prstGeom prst="rect">
            <a:avLst/>
          </a:prstGeom>
        </p:spPr>
        <p:txBody>
          <a:bodyPr/>
          <a:lstStyle>
            <a:lvl1pPr marL="0" indent="0" algn="ctr">
              <a:buClrTx/>
              <a:buSzTx/>
              <a:buFontTx/>
              <a:buNone/>
              <a:defRPr sz="2000">
                <a:solidFill>
                  <a:schemeClr val="accent2"/>
                </a:solidFill>
              </a:defRPr>
            </a:lvl1pPr>
            <a:lvl2pPr marL="0" indent="457200" algn="ctr">
              <a:buClrTx/>
              <a:buSzTx/>
              <a:buFontTx/>
              <a:buNone/>
              <a:defRPr sz="2000">
                <a:solidFill>
                  <a:schemeClr val="accent2"/>
                </a:solidFill>
              </a:defRPr>
            </a:lvl2pPr>
            <a:lvl3pPr marL="0" indent="914400" algn="ctr">
              <a:buClrTx/>
              <a:buSzTx/>
              <a:buFontTx/>
              <a:buNone/>
              <a:defRPr sz="2000">
                <a:solidFill>
                  <a:schemeClr val="accent2"/>
                </a:solidFill>
              </a:defRPr>
            </a:lvl3pPr>
            <a:lvl4pPr marL="0" indent="1371600" algn="ctr">
              <a:buClrTx/>
              <a:buSzTx/>
              <a:buFontTx/>
              <a:buNone/>
              <a:defRPr sz="2000">
                <a:solidFill>
                  <a:schemeClr val="accent2"/>
                </a:solidFill>
              </a:defRPr>
            </a:lvl4pPr>
            <a:lvl5pPr marL="0" indent="1828800" algn="ctr">
              <a:buClrTx/>
              <a:buSzTx/>
              <a:buFontTx/>
              <a:buNone/>
              <a:defRPr sz="2000">
                <a:solidFill>
                  <a:schemeClr val="accent2"/>
                </a:solidFill>
              </a:defRPr>
            </a:lvl5pPr>
          </a:lstStyle>
          <a:p>
            <a:r>
              <a:t>Subtitle here</a:t>
            </a:r>
          </a:p>
          <a:p>
            <a:pPr lvl="1"/>
            <a:endParaRPr/>
          </a:p>
          <a:p>
            <a:pPr lvl="2"/>
            <a:endParaRPr/>
          </a:p>
          <a:p>
            <a:pPr lvl="3"/>
            <a:endParaRPr/>
          </a:p>
          <a:p>
            <a:pPr lvl="4"/>
            <a:endParaRPr/>
          </a:p>
        </p:txBody>
      </p:sp>
      <p:sp>
        <p:nvSpPr>
          <p:cNvPr id="29"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imag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36" name="Rektangel 6"/>
          <p:cNvSpPr/>
          <p:nvPr/>
        </p:nvSpPr>
        <p:spPr>
          <a:xfrm>
            <a:off x="0" y="0"/>
            <a:ext cx="12192000" cy="6858000"/>
          </a:xfrm>
          <a:prstGeom prst="rect">
            <a:avLst/>
          </a:prstGeom>
          <a:solidFill>
            <a:srgbClr val="000000">
              <a:alpha val="30000"/>
            </a:srgb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37" name="Logotype" descr="Logotype"/>
          <p:cNvPicPr>
            <a:picLocks noChangeAspect="1"/>
          </p:cNvPicPr>
          <p:nvPr/>
        </p:nvPicPr>
        <p:blipFill>
          <a:blip r:embed="rId3"/>
          <a:stretch>
            <a:fillRect/>
          </a:stretch>
        </p:blipFill>
        <p:spPr>
          <a:xfrm>
            <a:off x="5213010" y="998291"/>
            <a:ext cx="1764388" cy="1974433"/>
          </a:xfrm>
          <a:prstGeom prst="rect">
            <a:avLst/>
          </a:prstGeom>
          <a:ln w="12700">
            <a:miter lim="400000"/>
          </a:ln>
        </p:spPr>
      </p:pic>
      <p:sp>
        <p:nvSpPr>
          <p:cNvPr id="38" name="Presentation title"/>
          <p:cNvSpPr txBox="1">
            <a:spLocks noGrp="1"/>
          </p:cNvSpPr>
          <p:nvPr>
            <p:ph type="title" hasCustomPrompt="1"/>
          </p:nvPr>
        </p:nvSpPr>
        <p:spPr>
          <a:xfrm>
            <a:off x="1695853" y="3571875"/>
            <a:ext cx="8798701" cy="1654175"/>
          </a:xfrm>
          <a:prstGeom prst="rect">
            <a:avLst/>
          </a:prstGeom>
        </p:spPr>
        <p:txBody>
          <a:bodyPr anchor="ctr"/>
          <a:lstStyle>
            <a:lvl1pPr algn="ctr">
              <a:defRPr sz="4800">
                <a:solidFill>
                  <a:schemeClr val="accent4">
                    <a:hueOff val="-12436364"/>
                    <a:satOff val="-100000"/>
                    <a:lumOff val="6470"/>
                  </a:schemeClr>
                </a:solidFill>
              </a:defRPr>
            </a:lvl1pPr>
          </a:lstStyle>
          <a:p>
            <a:r>
              <a:t>Presentation title</a:t>
            </a:r>
          </a:p>
        </p:txBody>
      </p:sp>
      <p:sp>
        <p:nvSpPr>
          <p:cNvPr id="39" name="Body Level One…"/>
          <p:cNvSpPr txBox="1">
            <a:spLocks noGrp="1"/>
          </p:cNvSpPr>
          <p:nvPr>
            <p:ph type="body" sz="quarter" idx="1" hasCustomPrompt="1"/>
          </p:nvPr>
        </p:nvSpPr>
        <p:spPr>
          <a:xfrm>
            <a:off x="2132013" y="5776912"/>
            <a:ext cx="7926387" cy="461963"/>
          </a:xfrm>
          <a:prstGeom prst="rect">
            <a:avLst/>
          </a:prstGeom>
        </p:spPr>
        <p:txBody>
          <a:bodyPr/>
          <a:lstStyle>
            <a:lvl1pPr marL="0" indent="0" algn="ctr">
              <a:buClrTx/>
              <a:buSzTx/>
              <a:buFontTx/>
              <a:buNone/>
              <a:defRPr sz="2000">
                <a:solidFill>
                  <a:schemeClr val="accent4">
                    <a:hueOff val="-12436364"/>
                    <a:satOff val="-100000"/>
                    <a:lumOff val="6470"/>
                  </a:schemeClr>
                </a:solidFill>
              </a:defRPr>
            </a:lvl1pPr>
            <a:lvl2pPr marL="0" indent="457200" algn="ctr">
              <a:buClrTx/>
              <a:buSzTx/>
              <a:buFontTx/>
              <a:buNone/>
              <a:defRPr sz="2000">
                <a:solidFill>
                  <a:schemeClr val="accent4">
                    <a:hueOff val="-12436364"/>
                    <a:satOff val="-100000"/>
                    <a:lumOff val="6470"/>
                  </a:schemeClr>
                </a:solidFill>
              </a:defRPr>
            </a:lvl2pPr>
            <a:lvl3pPr marL="0" indent="914400" algn="ctr">
              <a:buClrTx/>
              <a:buSzTx/>
              <a:buFontTx/>
              <a:buNone/>
              <a:defRPr sz="2000">
                <a:solidFill>
                  <a:schemeClr val="accent4">
                    <a:hueOff val="-12436364"/>
                    <a:satOff val="-100000"/>
                    <a:lumOff val="6470"/>
                  </a:schemeClr>
                </a:solidFill>
              </a:defRPr>
            </a:lvl3pPr>
            <a:lvl4pPr marL="0" indent="1371600" algn="ctr">
              <a:buClrTx/>
              <a:buSzTx/>
              <a:buFontTx/>
              <a:buNone/>
              <a:defRPr sz="2000">
                <a:solidFill>
                  <a:schemeClr val="accent4">
                    <a:hueOff val="-12436364"/>
                    <a:satOff val="-100000"/>
                    <a:lumOff val="6470"/>
                  </a:schemeClr>
                </a:solidFill>
              </a:defRPr>
            </a:lvl4pPr>
            <a:lvl5pPr marL="0" indent="1828800" algn="ctr">
              <a:buClrTx/>
              <a:buSzTx/>
              <a:buFontTx/>
              <a:buNone/>
              <a:defRPr sz="2000">
                <a:solidFill>
                  <a:schemeClr val="accent4">
                    <a:hueOff val="-12436364"/>
                    <a:satOff val="-100000"/>
                    <a:lumOff val="6470"/>
                  </a:schemeClr>
                </a:solidFill>
              </a:defRPr>
            </a:lvl5pPr>
          </a:lstStyle>
          <a:p>
            <a:r>
              <a:t>Subtitle here</a:t>
            </a:r>
          </a:p>
          <a:p>
            <a:pPr lvl="1"/>
            <a:endParaRPr/>
          </a:p>
          <a:p>
            <a:pPr lvl="2"/>
            <a:endParaRPr/>
          </a:p>
          <a:p>
            <a:pPr lvl="3"/>
            <a:endParaRPr/>
          </a:p>
          <a:p>
            <a:pPr lvl="4"/>
            <a:endParaRPr/>
          </a:p>
        </p:txBody>
      </p:sp>
      <p:sp>
        <p:nvSpPr>
          <p:cNvPr id="40" name="Rektangel 7"/>
          <p:cNvSpPr/>
          <p:nvPr/>
        </p:nvSpPr>
        <p:spPr>
          <a:xfrm>
            <a:off x="12496799" y="-1"/>
            <a:ext cx="2209800" cy="2379301"/>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79999" tIns="179999" rIns="179999" bIns="179999">
            <a:spAutoFit/>
          </a:bodyPr>
          <a:lstStyle/>
          <a:p>
            <a:pPr>
              <a:spcBef>
                <a:spcPts val="800"/>
              </a:spcBef>
              <a:defRPr sz="1100">
                <a:solidFill>
                  <a:schemeClr val="accent4">
                    <a:hueOff val="-12436364"/>
                    <a:satOff val="-100000"/>
                    <a:lumOff val="6470"/>
                  </a:schemeClr>
                </a:solidFill>
              </a:defRPr>
            </a:pPr>
            <a:r>
              <a:t>Change background image</a:t>
            </a:r>
          </a:p>
          <a:p>
            <a:pPr marL="162900" indent="-162900">
              <a:spcBef>
                <a:spcPts val="600"/>
              </a:spcBef>
              <a:buSzPct val="100000"/>
              <a:buAutoNum type="arabicPeriod"/>
              <a:defRPr sz="1000">
                <a:solidFill>
                  <a:schemeClr val="accent4">
                    <a:hueOff val="-12436364"/>
                    <a:satOff val="-100000"/>
                    <a:lumOff val="6470"/>
                  </a:schemeClr>
                </a:solidFill>
              </a:defRPr>
            </a:pPr>
            <a:r>
              <a:t>Select Design &gt; Format Background.</a:t>
            </a:r>
          </a:p>
          <a:p>
            <a:pPr marL="162900" indent="-162900">
              <a:spcBef>
                <a:spcPts val="600"/>
              </a:spcBef>
              <a:buSzPct val="100000"/>
              <a:buAutoNum type="arabicPeriod"/>
              <a:defRPr sz="1000">
                <a:solidFill>
                  <a:schemeClr val="accent4">
                    <a:hueOff val="-12436364"/>
                    <a:satOff val="-100000"/>
                    <a:lumOff val="6470"/>
                  </a:schemeClr>
                </a:solidFill>
              </a:defRPr>
            </a:pPr>
            <a:r>
              <a:t>In the Format Background pane, select Picture or texture fill.</a:t>
            </a:r>
          </a:p>
          <a:p>
            <a:pPr marL="162900" indent="-162900">
              <a:spcBef>
                <a:spcPts val="600"/>
              </a:spcBef>
              <a:buSzPct val="100000"/>
              <a:buAutoNum type="arabicPeriod"/>
              <a:defRPr sz="1000">
                <a:solidFill>
                  <a:schemeClr val="accent4">
                    <a:hueOff val="-12436364"/>
                    <a:satOff val="-100000"/>
                    <a:lumOff val="6470"/>
                  </a:schemeClr>
                </a:solidFill>
              </a:defRPr>
            </a:pPr>
            <a:r>
              <a:t>Select File.</a:t>
            </a:r>
          </a:p>
          <a:p>
            <a:pPr marL="162900" indent="-162900">
              <a:spcBef>
                <a:spcPts val="600"/>
              </a:spcBef>
              <a:buSzPct val="100000"/>
              <a:buAutoNum type="arabicPeriod"/>
              <a:defRPr sz="1000">
                <a:solidFill>
                  <a:schemeClr val="accent4">
                    <a:hueOff val="-12436364"/>
                    <a:satOff val="-100000"/>
                    <a:lumOff val="6470"/>
                  </a:schemeClr>
                </a:solidFill>
              </a:defRPr>
            </a:pPr>
            <a:r>
              <a:t>In the Insert Picture dialog box, choose the picture you want to use and then select Insert.</a:t>
            </a:r>
          </a:p>
        </p:txBody>
      </p:sp>
      <p:sp>
        <p:nvSpPr>
          <p:cNvPr id="41"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Title/chapter, light blue">
    <p:bg>
      <p:bgPr>
        <a:solidFill>
          <a:schemeClr val="accent4"/>
        </a:solidFill>
        <a:effectLst/>
      </p:bgPr>
    </p:bg>
    <p:spTree>
      <p:nvGrpSpPr>
        <p:cNvPr id="1" name=""/>
        <p:cNvGrpSpPr/>
        <p:nvPr/>
      </p:nvGrpSpPr>
      <p:grpSpPr>
        <a:xfrm>
          <a:off x="0" y="0"/>
          <a:ext cx="0" cy="0"/>
          <a:chOff x="0" y="0"/>
          <a:chExt cx="0" cy="0"/>
        </a:xfrm>
      </p:grpSpPr>
      <p:pic>
        <p:nvPicPr>
          <p:cNvPr id="48"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49" name="Bild 12" descr="Bild 12"/>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50" name="Title Text"/>
          <p:cNvSpPr txBox="1">
            <a:spLocks noGrp="1"/>
          </p:cNvSpPr>
          <p:nvPr>
            <p:ph type="title"/>
          </p:nvPr>
        </p:nvSpPr>
        <p:spPr>
          <a:xfrm>
            <a:off x="600073" y="2218796"/>
            <a:ext cx="7218365" cy="2852738"/>
          </a:xfrm>
          <a:prstGeom prst="rect">
            <a:avLst/>
          </a:prstGeom>
        </p:spPr>
        <p:txBody>
          <a:bodyPr anchor="b"/>
          <a:lstStyle>
            <a:lvl1pPr>
              <a:defRPr sz="6000"/>
            </a:lvl1pPr>
          </a:lstStyle>
          <a:p>
            <a:r>
              <a:t>Title Text</a:t>
            </a:r>
          </a:p>
        </p:txBody>
      </p:sp>
      <p:sp>
        <p:nvSpPr>
          <p:cNvPr id="51" name="Body Level One…"/>
          <p:cNvSpPr txBox="1">
            <a:spLocks noGrp="1"/>
          </p:cNvSpPr>
          <p:nvPr>
            <p:ph type="body" sz="quarter" idx="1"/>
          </p:nvPr>
        </p:nvSpPr>
        <p:spPr>
          <a:xfrm>
            <a:off x="600073" y="5226050"/>
            <a:ext cx="7218365" cy="863600"/>
          </a:xfrm>
          <a:prstGeom prst="rect">
            <a:avLst/>
          </a:prstGeom>
        </p:spPr>
        <p:txBody>
          <a:bodyPr/>
          <a:lstStyle>
            <a:lvl1pPr marL="0" indent="0">
              <a:buClrTx/>
              <a:buSzTx/>
              <a:buFontTx/>
              <a:buNone/>
              <a:defRPr sz="2400">
                <a:solidFill>
                  <a:schemeClr val="accent1"/>
                </a:solidFill>
              </a:defRPr>
            </a:lvl1pPr>
            <a:lvl2pPr marL="0" indent="457200">
              <a:buClrTx/>
              <a:buSzTx/>
              <a:buFontTx/>
              <a:buNone/>
              <a:defRPr sz="2400">
                <a:solidFill>
                  <a:schemeClr val="accent1"/>
                </a:solidFill>
              </a:defRPr>
            </a:lvl2pPr>
            <a:lvl3pPr marL="0" indent="914400">
              <a:buClrTx/>
              <a:buSzTx/>
              <a:buFontTx/>
              <a:buNone/>
              <a:defRPr sz="2400">
                <a:solidFill>
                  <a:schemeClr val="accent1"/>
                </a:solidFill>
              </a:defRPr>
            </a:lvl3pPr>
            <a:lvl4pPr marL="0" indent="1371600">
              <a:buClrTx/>
              <a:buSzTx/>
              <a:buFontTx/>
              <a:buNone/>
              <a:defRPr sz="2400">
                <a:solidFill>
                  <a:schemeClr val="accent1"/>
                </a:solidFill>
              </a:defRPr>
            </a:lvl4pPr>
            <a:lvl5pPr marL="0" indent="1828800">
              <a:buClrTx/>
              <a:buSzTx/>
              <a:buFontTx/>
              <a:buNone/>
              <a:defRPr sz="240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chapter, image, light blue">
    <p:bg>
      <p:bgPr>
        <a:solidFill>
          <a:schemeClr val="accent4"/>
        </a:solidFill>
        <a:effectLst/>
      </p:bgPr>
    </p:bg>
    <p:spTree>
      <p:nvGrpSpPr>
        <p:cNvPr id="1" name=""/>
        <p:cNvGrpSpPr/>
        <p:nvPr/>
      </p:nvGrpSpPr>
      <p:grpSpPr>
        <a:xfrm>
          <a:off x="0" y="0"/>
          <a:ext cx="0" cy="0"/>
          <a:chOff x="0" y="0"/>
          <a:chExt cx="0" cy="0"/>
        </a:xfrm>
      </p:grpSpPr>
      <p:sp>
        <p:nvSpPr>
          <p:cNvPr id="59" name="Title Text"/>
          <p:cNvSpPr txBox="1">
            <a:spLocks noGrp="1"/>
          </p:cNvSpPr>
          <p:nvPr>
            <p:ph type="title"/>
          </p:nvPr>
        </p:nvSpPr>
        <p:spPr>
          <a:xfrm>
            <a:off x="600073" y="2218796"/>
            <a:ext cx="5314953" cy="2852738"/>
          </a:xfrm>
          <a:prstGeom prst="rect">
            <a:avLst/>
          </a:prstGeom>
        </p:spPr>
        <p:txBody>
          <a:bodyPr anchor="b"/>
          <a:lstStyle>
            <a:lvl1pPr>
              <a:defRPr sz="5400"/>
            </a:lvl1pPr>
          </a:lstStyle>
          <a:p>
            <a:r>
              <a:t>Title Text</a:t>
            </a:r>
          </a:p>
        </p:txBody>
      </p:sp>
      <p:sp>
        <p:nvSpPr>
          <p:cNvPr id="60" name="Body Level One…"/>
          <p:cNvSpPr txBox="1">
            <a:spLocks noGrp="1"/>
          </p:cNvSpPr>
          <p:nvPr>
            <p:ph type="body" sz="quarter" idx="1"/>
          </p:nvPr>
        </p:nvSpPr>
        <p:spPr>
          <a:xfrm>
            <a:off x="600073" y="5226050"/>
            <a:ext cx="5314953" cy="863600"/>
          </a:xfrm>
          <a:prstGeom prst="rect">
            <a:avLst/>
          </a:prstGeom>
        </p:spPr>
        <p:txBody>
          <a:bodyPr/>
          <a:lstStyle>
            <a:lvl1pPr marL="0" indent="0">
              <a:buClrTx/>
              <a:buSzTx/>
              <a:buFontTx/>
              <a:buNone/>
              <a:defRPr sz="2000">
                <a:solidFill>
                  <a:schemeClr val="accent1"/>
                </a:solidFill>
              </a:defRPr>
            </a:lvl1pPr>
            <a:lvl2pPr marL="0" indent="457200">
              <a:buClrTx/>
              <a:buSzTx/>
              <a:buFontTx/>
              <a:buNone/>
              <a:defRPr sz="2000">
                <a:solidFill>
                  <a:schemeClr val="accent1"/>
                </a:solidFill>
              </a:defRPr>
            </a:lvl2pPr>
            <a:lvl3pPr marL="0" indent="914400">
              <a:buClrTx/>
              <a:buSzTx/>
              <a:buFontTx/>
              <a:buNone/>
              <a:defRPr sz="2000">
                <a:solidFill>
                  <a:schemeClr val="accent1"/>
                </a:solidFill>
              </a:defRPr>
            </a:lvl3pPr>
            <a:lvl4pPr marL="0" indent="1371600">
              <a:buClrTx/>
              <a:buSzTx/>
              <a:buFontTx/>
              <a:buNone/>
              <a:defRPr sz="2000">
                <a:solidFill>
                  <a:schemeClr val="accent1"/>
                </a:solidFill>
              </a:defRPr>
            </a:lvl4pPr>
            <a:lvl5pPr marL="0" indent="1828800">
              <a:buClrTx/>
              <a:buSzTx/>
              <a:buFontTx/>
              <a:buNone/>
              <a:defRPr sz="200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61" name="Platshållare för bild 2"/>
          <p:cNvSpPr>
            <a:spLocks noGrp="1"/>
          </p:cNvSpPr>
          <p:nvPr>
            <p:ph type="pic" idx="21"/>
          </p:nvPr>
        </p:nvSpPr>
        <p:spPr>
          <a:xfrm>
            <a:off x="6096000" y="0"/>
            <a:ext cx="6096000" cy="6858000"/>
          </a:xfrm>
          <a:prstGeom prst="rect">
            <a:avLst/>
          </a:prstGeom>
        </p:spPr>
        <p:txBody>
          <a:bodyPr lIns="91439" rIns="91439">
            <a:noAutofit/>
          </a:bodyPr>
          <a:lstStyle/>
          <a:p>
            <a:endParaRP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le/chapter, sand">
    <p:bg>
      <p:bgPr>
        <a:solidFill>
          <a:srgbClr val="EBE5E0"/>
        </a:solidFill>
        <a:effectLst/>
      </p:bgPr>
    </p:bg>
    <p:spTree>
      <p:nvGrpSpPr>
        <p:cNvPr id="1" name=""/>
        <p:cNvGrpSpPr/>
        <p:nvPr/>
      </p:nvGrpSpPr>
      <p:grpSpPr>
        <a:xfrm>
          <a:off x="0" y="0"/>
          <a:ext cx="0" cy="0"/>
          <a:chOff x="0" y="0"/>
          <a:chExt cx="0" cy="0"/>
        </a:xfrm>
      </p:grpSpPr>
      <p:pic>
        <p:nvPicPr>
          <p:cNvPr id="69"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70" name="Bild 7" descr="Bild 7"/>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71" name="Title Text"/>
          <p:cNvSpPr txBox="1">
            <a:spLocks noGrp="1"/>
          </p:cNvSpPr>
          <p:nvPr>
            <p:ph type="title"/>
          </p:nvPr>
        </p:nvSpPr>
        <p:spPr>
          <a:xfrm>
            <a:off x="600073" y="2218796"/>
            <a:ext cx="7218365" cy="2852738"/>
          </a:xfrm>
          <a:prstGeom prst="rect">
            <a:avLst/>
          </a:prstGeom>
        </p:spPr>
        <p:txBody>
          <a:bodyPr anchor="b"/>
          <a:lstStyle>
            <a:lvl1pPr>
              <a:defRPr sz="6000"/>
            </a:lvl1pPr>
          </a:lstStyle>
          <a:p>
            <a:r>
              <a:t>Title Text</a:t>
            </a:r>
          </a:p>
        </p:txBody>
      </p:sp>
      <p:sp>
        <p:nvSpPr>
          <p:cNvPr id="72" name="Body Level One…"/>
          <p:cNvSpPr txBox="1">
            <a:spLocks noGrp="1"/>
          </p:cNvSpPr>
          <p:nvPr>
            <p:ph type="body" sz="quarter" idx="1"/>
          </p:nvPr>
        </p:nvSpPr>
        <p:spPr>
          <a:xfrm>
            <a:off x="600073" y="5226050"/>
            <a:ext cx="7218365" cy="863600"/>
          </a:xfrm>
          <a:prstGeom prst="rect">
            <a:avLst/>
          </a:prstGeom>
        </p:spPr>
        <p:txBody>
          <a:bodyPr/>
          <a:lstStyle>
            <a:lvl1pPr marL="0" indent="0">
              <a:buClrTx/>
              <a:buSzTx/>
              <a:buFontTx/>
              <a:buNone/>
              <a:defRPr sz="2400">
                <a:solidFill>
                  <a:schemeClr val="accent1"/>
                </a:solidFill>
              </a:defRPr>
            </a:lvl1pPr>
            <a:lvl2pPr marL="0" indent="457200">
              <a:buClrTx/>
              <a:buSzTx/>
              <a:buFontTx/>
              <a:buNone/>
              <a:defRPr sz="2400">
                <a:solidFill>
                  <a:schemeClr val="accent1"/>
                </a:solidFill>
              </a:defRPr>
            </a:lvl2pPr>
            <a:lvl3pPr marL="0" indent="914400">
              <a:buClrTx/>
              <a:buSzTx/>
              <a:buFontTx/>
              <a:buNone/>
              <a:defRPr sz="2400">
                <a:solidFill>
                  <a:schemeClr val="accent1"/>
                </a:solidFill>
              </a:defRPr>
            </a:lvl3pPr>
            <a:lvl4pPr marL="0" indent="1371600">
              <a:buClrTx/>
              <a:buSzTx/>
              <a:buFontTx/>
              <a:buNone/>
              <a:defRPr sz="2400">
                <a:solidFill>
                  <a:schemeClr val="accent1"/>
                </a:solidFill>
              </a:defRPr>
            </a:lvl4pPr>
            <a:lvl5pPr marL="0" indent="1828800">
              <a:buClrTx/>
              <a:buSzTx/>
              <a:buFontTx/>
              <a:buNone/>
              <a:defRPr sz="240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chapter, image, sand">
    <p:bg>
      <p:bgPr>
        <a:solidFill>
          <a:srgbClr val="EBE5E0"/>
        </a:solidFill>
        <a:effectLst/>
      </p:bgPr>
    </p:bg>
    <p:spTree>
      <p:nvGrpSpPr>
        <p:cNvPr id="1" name=""/>
        <p:cNvGrpSpPr/>
        <p:nvPr/>
      </p:nvGrpSpPr>
      <p:grpSpPr>
        <a:xfrm>
          <a:off x="0" y="0"/>
          <a:ext cx="0" cy="0"/>
          <a:chOff x="0" y="0"/>
          <a:chExt cx="0" cy="0"/>
        </a:xfrm>
      </p:grpSpPr>
      <p:pic>
        <p:nvPicPr>
          <p:cNvPr id="80"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81" name="Title Text"/>
          <p:cNvSpPr txBox="1">
            <a:spLocks noGrp="1"/>
          </p:cNvSpPr>
          <p:nvPr>
            <p:ph type="title"/>
          </p:nvPr>
        </p:nvSpPr>
        <p:spPr>
          <a:xfrm>
            <a:off x="600073" y="2218796"/>
            <a:ext cx="5314953" cy="2852738"/>
          </a:xfrm>
          <a:prstGeom prst="rect">
            <a:avLst/>
          </a:prstGeom>
        </p:spPr>
        <p:txBody>
          <a:bodyPr anchor="b"/>
          <a:lstStyle>
            <a:lvl1pPr>
              <a:defRPr sz="5400"/>
            </a:lvl1pPr>
          </a:lstStyle>
          <a:p>
            <a:r>
              <a:t>Title Text</a:t>
            </a:r>
          </a:p>
        </p:txBody>
      </p:sp>
      <p:sp>
        <p:nvSpPr>
          <p:cNvPr id="82" name="Body Level One…"/>
          <p:cNvSpPr txBox="1">
            <a:spLocks noGrp="1"/>
          </p:cNvSpPr>
          <p:nvPr>
            <p:ph type="body" sz="quarter" idx="1"/>
          </p:nvPr>
        </p:nvSpPr>
        <p:spPr>
          <a:xfrm>
            <a:off x="600073" y="5226050"/>
            <a:ext cx="5314953" cy="863600"/>
          </a:xfrm>
          <a:prstGeom prst="rect">
            <a:avLst/>
          </a:prstGeom>
        </p:spPr>
        <p:txBody>
          <a:bodyPr/>
          <a:lstStyle>
            <a:lvl1pPr marL="0" indent="0">
              <a:buClrTx/>
              <a:buSzTx/>
              <a:buFontTx/>
              <a:buNone/>
              <a:defRPr sz="2000">
                <a:solidFill>
                  <a:schemeClr val="accent1"/>
                </a:solidFill>
              </a:defRPr>
            </a:lvl1pPr>
            <a:lvl2pPr marL="0" indent="457200">
              <a:buClrTx/>
              <a:buSzTx/>
              <a:buFontTx/>
              <a:buNone/>
              <a:defRPr sz="2000">
                <a:solidFill>
                  <a:schemeClr val="accent1"/>
                </a:solidFill>
              </a:defRPr>
            </a:lvl2pPr>
            <a:lvl3pPr marL="0" indent="914400">
              <a:buClrTx/>
              <a:buSzTx/>
              <a:buFontTx/>
              <a:buNone/>
              <a:defRPr sz="2000">
                <a:solidFill>
                  <a:schemeClr val="accent1"/>
                </a:solidFill>
              </a:defRPr>
            </a:lvl3pPr>
            <a:lvl4pPr marL="0" indent="1371600">
              <a:buClrTx/>
              <a:buSzTx/>
              <a:buFontTx/>
              <a:buNone/>
              <a:defRPr sz="2000">
                <a:solidFill>
                  <a:schemeClr val="accent1"/>
                </a:solidFill>
              </a:defRPr>
            </a:lvl4pPr>
            <a:lvl5pPr marL="0" indent="1828800">
              <a:buClrTx/>
              <a:buSzTx/>
              <a:buFontTx/>
              <a:buNone/>
              <a:defRPr sz="200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83" name="Platshållare för bild 2"/>
          <p:cNvSpPr>
            <a:spLocks noGrp="1"/>
          </p:cNvSpPr>
          <p:nvPr>
            <p:ph type="pic" idx="21"/>
          </p:nvPr>
        </p:nvSpPr>
        <p:spPr>
          <a:xfrm>
            <a:off x="6096000" y="0"/>
            <a:ext cx="6096000" cy="6858000"/>
          </a:xfrm>
          <a:prstGeom prst="rect">
            <a:avLst/>
          </a:prstGeom>
        </p:spPr>
        <p:txBody>
          <a:bodyPr lIns="91439" rIns="91439">
            <a:noAutofit/>
          </a:bodyPr>
          <a:lstStyle/>
          <a:p>
            <a:endParaRPr/>
          </a:p>
        </p:txBody>
      </p:sp>
      <p:sp>
        <p:nvSpPr>
          <p:cNvPr id="8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Title/chapter, KTH blue">
    <p:bg>
      <p:bgPr>
        <a:solidFill>
          <a:schemeClr val="accent1"/>
        </a:solidFill>
        <a:effectLst/>
      </p:bgPr>
    </p:bg>
    <p:spTree>
      <p:nvGrpSpPr>
        <p:cNvPr id="1" name=""/>
        <p:cNvGrpSpPr/>
        <p:nvPr/>
      </p:nvGrpSpPr>
      <p:grpSpPr>
        <a:xfrm>
          <a:off x="0" y="0"/>
          <a:ext cx="0" cy="0"/>
          <a:chOff x="0" y="0"/>
          <a:chExt cx="0" cy="0"/>
        </a:xfrm>
      </p:grpSpPr>
      <p:pic>
        <p:nvPicPr>
          <p:cNvPr id="91" name="Bild 8" descr="Bild 8"/>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92" name="Bild 7" descr="Bild 7"/>
          <p:cNvPicPr>
            <a:picLocks noChangeAspect="1"/>
          </p:cNvPicPr>
          <p:nvPr/>
        </p:nvPicPr>
        <p:blipFill>
          <a:blip r:embed="rId3"/>
          <a:stretch>
            <a:fillRect/>
          </a:stretch>
        </p:blipFill>
        <p:spPr>
          <a:xfrm>
            <a:off x="0" y="0"/>
            <a:ext cx="12192000" cy="6858000"/>
          </a:xfrm>
          <a:prstGeom prst="rect">
            <a:avLst/>
          </a:prstGeom>
          <a:ln w="12700">
            <a:miter lim="400000"/>
          </a:ln>
        </p:spPr>
      </p:pic>
      <p:sp>
        <p:nvSpPr>
          <p:cNvPr id="93" name="Title Text"/>
          <p:cNvSpPr txBox="1">
            <a:spLocks noGrp="1"/>
          </p:cNvSpPr>
          <p:nvPr>
            <p:ph type="title"/>
          </p:nvPr>
        </p:nvSpPr>
        <p:spPr>
          <a:xfrm>
            <a:off x="600073" y="2218796"/>
            <a:ext cx="7218365" cy="2852738"/>
          </a:xfrm>
          <a:prstGeom prst="rect">
            <a:avLst/>
          </a:prstGeom>
        </p:spPr>
        <p:txBody>
          <a:bodyPr anchor="b"/>
          <a:lstStyle>
            <a:lvl1pPr>
              <a:defRPr sz="6000">
                <a:solidFill>
                  <a:schemeClr val="accent4">
                    <a:hueOff val="-12436364"/>
                    <a:satOff val="-100000"/>
                    <a:lumOff val="6470"/>
                  </a:schemeClr>
                </a:solidFill>
              </a:defRPr>
            </a:lvl1pPr>
          </a:lstStyle>
          <a:p>
            <a:r>
              <a:t>Title Text</a:t>
            </a:r>
          </a:p>
        </p:txBody>
      </p:sp>
      <p:sp>
        <p:nvSpPr>
          <p:cNvPr id="94" name="Body Level One…"/>
          <p:cNvSpPr txBox="1">
            <a:spLocks noGrp="1"/>
          </p:cNvSpPr>
          <p:nvPr>
            <p:ph type="body" sz="quarter" idx="1"/>
          </p:nvPr>
        </p:nvSpPr>
        <p:spPr>
          <a:xfrm>
            <a:off x="600073" y="5226050"/>
            <a:ext cx="7218365" cy="863600"/>
          </a:xfrm>
          <a:prstGeom prst="rect">
            <a:avLst/>
          </a:prstGeom>
        </p:spPr>
        <p:txBody>
          <a:bodyPr/>
          <a:lstStyle>
            <a:lvl1pPr marL="0" indent="0">
              <a:buClrTx/>
              <a:buSzTx/>
              <a:buFontTx/>
              <a:buNone/>
              <a:defRPr sz="2400">
                <a:solidFill>
                  <a:schemeClr val="accent4">
                    <a:hueOff val="-12436364"/>
                    <a:satOff val="-100000"/>
                    <a:lumOff val="6470"/>
                  </a:schemeClr>
                </a:solidFill>
              </a:defRPr>
            </a:lvl1pPr>
            <a:lvl2pPr marL="0" indent="457200">
              <a:buClrTx/>
              <a:buSzTx/>
              <a:buFontTx/>
              <a:buNone/>
              <a:defRPr sz="2400">
                <a:solidFill>
                  <a:schemeClr val="accent4">
                    <a:hueOff val="-12436364"/>
                    <a:satOff val="-100000"/>
                    <a:lumOff val="6470"/>
                  </a:schemeClr>
                </a:solidFill>
              </a:defRPr>
            </a:lvl2pPr>
            <a:lvl3pPr marL="0" indent="914400">
              <a:buClrTx/>
              <a:buSzTx/>
              <a:buFontTx/>
              <a:buNone/>
              <a:defRPr sz="2400">
                <a:solidFill>
                  <a:schemeClr val="accent4">
                    <a:hueOff val="-12436364"/>
                    <a:satOff val="-100000"/>
                    <a:lumOff val="6470"/>
                  </a:schemeClr>
                </a:solidFill>
              </a:defRPr>
            </a:lvl3pPr>
            <a:lvl4pPr marL="0" indent="1371600">
              <a:buClrTx/>
              <a:buSzTx/>
              <a:buFontTx/>
              <a:buNone/>
              <a:defRPr sz="2400">
                <a:solidFill>
                  <a:schemeClr val="accent4">
                    <a:hueOff val="-12436364"/>
                    <a:satOff val="-100000"/>
                    <a:lumOff val="6470"/>
                  </a:schemeClr>
                </a:solidFill>
              </a:defRPr>
            </a:lvl4pPr>
            <a:lvl5pPr marL="0" indent="1828800">
              <a:buClrTx/>
              <a:buSzTx/>
              <a:buFontTx/>
              <a:buNone/>
              <a:defRPr sz="2400">
                <a:solidFill>
                  <a:schemeClr val="accent4">
                    <a:hueOff val="-12436364"/>
                    <a:satOff val="-100000"/>
                    <a:lumOff val="6470"/>
                  </a:schemeClr>
                </a:solidFill>
              </a:defRPr>
            </a:lvl5pPr>
          </a:lstStyle>
          <a:p>
            <a:r>
              <a:t>Body Level One</a:t>
            </a:r>
          </a:p>
          <a:p>
            <a:pPr lvl="1"/>
            <a:r>
              <a:t>Body Level Two</a:t>
            </a:r>
          </a:p>
          <a:p>
            <a:pPr lvl="2"/>
            <a:r>
              <a:t>Body Level Three</a:t>
            </a:r>
          </a:p>
          <a:p>
            <a:pPr lvl="3"/>
            <a:r>
              <a:t>Body Level Four</a:t>
            </a:r>
          </a:p>
          <a:p>
            <a:pPr lvl="4"/>
            <a:r>
              <a:t>Body Level Five</a:t>
            </a:r>
          </a:p>
        </p:txBody>
      </p:sp>
      <p:sp>
        <p:nvSpPr>
          <p:cNvPr id="95"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Title/chapter, navy blue">
    <p:bg>
      <p:bgPr>
        <a:solidFill>
          <a:schemeClr val="accent3"/>
        </a:solidFill>
        <a:effectLst/>
      </p:bgPr>
    </p:bg>
    <p:spTree>
      <p:nvGrpSpPr>
        <p:cNvPr id="1" name=""/>
        <p:cNvGrpSpPr/>
        <p:nvPr/>
      </p:nvGrpSpPr>
      <p:grpSpPr>
        <a:xfrm>
          <a:off x="0" y="0"/>
          <a:ext cx="0" cy="0"/>
          <a:chOff x="0" y="0"/>
          <a:chExt cx="0" cy="0"/>
        </a:xfrm>
      </p:grpSpPr>
      <p:pic>
        <p:nvPicPr>
          <p:cNvPr id="113" name="Bild 7" descr="Bild 7"/>
          <p:cNvPicPr>
            <a:picLocks noChangeAspect="1"/>
          </p:cNvPicPr>
          <p:nvPr/>
        </p:nvPicPr>
        <p:blipFill>
          <a:blip r:embed="rId2"/>
          <a:stretch>
            <a:fillRect/>
          </a:stretch>
        </p:blipFill>
        <p:spPr>
          <a:xfrm>
            <a:off x="0" y="0"/>
            <a:ext cx="12192000" cy="6858000"/>
          </a:xfrm>
          <a:prstGeom prst="rect">
            <a:avLst/>
          </a:prstGeom>
          <a:ln w="12700">
            <a:miter lim="400000"/>
          </a:ln>
        </p:spPr>
      </p:pic>
      <p:sp>
        <p:nvSpPr>
          <p:cNvPr id="114" name="Title Text"/>
          <p:cNvSpPr txBox="1">
            <a:spLocks noGrp="1"/>
          </p:cNvSpPr>
          <p:nvPr>
            <p:ph type="title"/>
          </p:nvPr>
        </p:nvSpPr>
        <p:spPr>
          <a:xfrm>
            <a:off x="600073" y="2218796"/>
            <a:ext cx="7218365" cy="2852738"/>
          </a:xfrm>
          <a:prstGeom prst="rect">
            <a:avLst/>
          </a:prstGeom>
        </p:spPr>
        <p:txBody>
          <a:bodyPr anchor="b"/>
          <a:lstStyle>
            <a:lvl1pPr>
              <a:defRPr sz="6000">
                <a:solidFill>
                  <a:schemeClr val="accent4">
                    <a:hueOff val="-12436364"/>
                    <a:satOff val="-100000"/>
                    <a:lumOff val="6470"/>
                  </a:schemeClr>
                </a:solidFill>
              </a:defRPr>
            </a:lvl1pPr>
          </a:lstStyle>
          <a:p>
            <a:r>
              <a:t>Title Text</a:t>
            </a:r>
          </a:p>
        </p:txBody>
      </p:sp>
      <p:sp>
        <p:nvSpPr>
          <p:cNvPr id="115" name="Body Level One…"/>
          <p:cNvSpPr txBox="1">
            <a:spLocks noGrp="1"/>
          </p:cNvSpPr>
          <p:nvPr>
            <p:ph type="body" sz="quarter" idx="1"/>
          </p:nvPr>
        </p:nvSpPr>
        <p:spPr>
          <a:xfrm>
            <a:off x="600073" y="5226050"/>
            <a:ext cx="7218365" cy="863600"/>
          </a:xfrm>
          <a:prstGeom prst="rect">
            <a:avLst/>
          </a:prstGeom>
        </p:spPr>
        <p:txBody>
          <a:bodyPr/>
          <a:lstStyle>
            <a:lvl1pPr marL="0" indent="0">
              <a:buClrTx/>
              <a:buSzTx/>
              <a:buFontTx/>
              <a:buNone/>
              <a:defRPr sz="2400">
                <a:solidFill>
                  <a:schemeClr val="accent2"/>
                </a:solidFill>
              </a:defRPr>
            </a:lvl1pPr>
            <a:lvl2pPr marL="0" indent="457200">
              <a:buClrTx/>
              <a:buSzTx/>
              <a:buFontTx/>
              <a:buNone/>
              <a:defRPr sz="2400">
                <a:solidFill>
                  <a:schemeClr val="accent2"/>
                </a:solidFill>
              </a:defRPr>
            </a:lvl2pPr>
            <a:lvl3pPr marL="0" indent="914400">
              <a:buClrTx/>
              <a:buSzTx/>
              <a:buFontTx/>
              <a:buNone/>
              <a:defRPr sz="2400">
                <a:solidFill>
                  <a:schemeClr val="accent2"/>
                </a:solidFill>
              </a:defRPr>
            </a:lvl3pPr>
            <a:lvl4pPr marL="0" indent="1371600">
              <a:buClrTx/>
              <a:buSzTx/>
              <a:buFontTx/>
              <a:buNone/>
              <a:defRPr sz="2400">
                <a:solidFill>
                  <a:schemeClr val="accent2"/>
                </a:solidFill>
              </a:defRPr>
            </a:lvl4pPr>
            <a:lvl5pPr marL="0" indent="1828800">
              <a:buClrTx/>
              <a:buSzTx/>
              <a:buFontTx/>
              <a:buNone/>
              <a:defRPr sz="2400">
                <a:solidFill>
                  <a:schemeClr val="accent2"/>
                </a:solidFill>
              </a:defRPr>
            </a:lvl5pPr>
          </a:lstStyle>
          <a:p>
            <a:r>
              <a:t>Body Level One</a:t>
            </a:r>
          </a:p>
          <a:p>
            <a:pPr lvl="1"/>
            <a:r>
              <a:t>Body Level Two</a:t>
            </a:r>
          </a:p>
          <a:p>
            <a:pPr lvl="2"/>
            <a:r>
              <a:t>Body Level Three</a:t>
            </a:r>
          </a:p>
          <a:p>
            <a:pPr lvl="3"/>
            <a:r>
              <a:t>Body Level Four</a:t>
            </a:r>
          </a:p>
          <a:p>
            <a:pPr lvl="4"/>
            <a:r>
              <a:t>Body Level Five</a:t>
            </a:r>
          </a:p>
        </p:txBody>
      </p:sp>
      <p:pic>
        <p:nvPicPr>
          <p:cNvPr id="116" name="Bild 8" descr="Bild 8"/>
          <p:cNvPicPr>
            <a:picLocks noChangeAspect="1"/>
          </p:cNvPicPr>
          <p:nvPr/>
        </p:nvPicPr>
        <p:blipFill>
          <a:blip r:embed="rId3"/>
          <a:stretch>
            <a:fillRect/>
          </a:stretch>
        </p:blipFill>
        <p:spPr>
          <a:xfrm>
            <a:off x="182681" y="164553"/>
            <a:ext cx="648593" cy="725806"/>
          </a:xfrm>
          <a:prstGeom prst="rect">
            <a:avLst/>
          </a:prstGeom>
          <a:ln w="12700">
            <a:miter lim="400000"/>
          </a:ln>
        </p:spPr>
      </p:pic>
      <p:sp>
        <p:nvSpPr>
          <p:cNvPr id="1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Headline and content">
    <p:spTree>
      <p:nvGrpSpPr>
        <p:cNvPr id="1" name=""/>
        <p:cNvGrpSpPr/>
        <p:nvPr/>
      </p:nvGrpSpPr>
      <p:grpSpPr>
        <a:xfrm>
          <a:off x="0" y="0"/>
          <a:ext cx="0" cy="0"/>
          <a:chOff x="0" y="0"/>
          <a:chExt cx="0" cy="0"/>
        </a:xfrm>
      </p:grpSpPr>
      <p:sp>
        <p:nvSpPr>
          <p:cNvPr id="135" name="Title Text"/>
          <p:cNvSpPr txBox="1">
            <a:spLocks noGrp="1"/>
          </p:cNvSpPr>
          <p:nvPr>
            <p:ph type="title"/>
          </p:nvPr>
        </p:nvSpPr>
        <p:spPr>
          <a:prstGeom prst="rect">
            <a:avLst/>
          </a:prstGeom>
        </p:spPr>
        <p:txBody>
          <a:bodyPr/>
          <a:lstStyle/>
          <a:p>
            <a:r>
              <a:t>Title Text</a:t>
            </a:r>
          </a:p>
        </p:txBody>
      </p:sp>
      <p:sp>
        <p:nvSpPr>
          <p:cNvPr id="13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Headline and content, blue lines">
    <p:spTree>
      <p:nvGrpSpPr>
        <p:cNvPr id="1" name=""/>
        <p:cNvGrpSpPr/>
        <p:nvPr/>
      </p:nvGrpSpPr>
      <p:grpSpPr>
        <a:xfrm>
          <a:off x="0" y="0"/>
          <a:ext cx="0" cy="0"/>
          <a:chOff x="0" y="0"/>
          <a:chExt cx="0" cy="0"/>
        </a:xfrm>
      </p:grpSpPr>
      <p:pic>
        <p:nvPicPr>
          <p:cNvPr id="144" name="Bild 6" descr="Bild 6"/>
          <p:cNvPicPr>
            <a:picLocks noChangeAspect="1"/>
          </p:cNvPicPr>
          <p:nvPr/>
        </p:nvPicPr>
        <p:blipFill>
          <a:blip r:embed="rId2"/>
          <a:srcRect r="70668" b="27985"/>
          <a:stretch>
            <a:fillRect/>
          </a:stretch>
        </p:blipFill>
        <p:spPr>
          <a:xfrm rot="10800000">
            <a:off x="8615880" y="1919287"/>
            <a:ext cx="3576121" cy="4938714"/>
          </a:xfrm>
          <a:prstGeom prst="rect">
            <a:avLst/>
          </a:prstGeom>
          <a:ln w="12700">
            <a:miter lim="400000"/>
          </a:ln>
        </p:spPr>
      </p:pic>
      <p:sp>
        <p:nvSpPr>
          <p:cNvPr id="145" name="Title Text"/>
          <p:cNvSpPr txBox="1">
            <a:spLocks noGrp="1"/>
          </p:cNvSpPr>
          <p:nvPr>
            <p:ph type="title"/>
          </p:nvPr>
        </p:nvSpPr>
        <p:spPr>
          <a:prstGeom prst="rect">
            <a:avLst/>
          </a:prstGeom>
        </p:spPr>
        <p:txBody>
          <a:bodyPr/>
          <a:lstStyle/>
          <a:p>
            <a:r>
              <a:t>Title Text</a:t>
            </a:r>
          </a:p>
        </p:txBody>
      </p:sp>
      <p:sp>
        <p:nvSpPr>
          <p:cNvPr id="14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4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Headline and content, sand lines">
    <p:spTree>
      <p:nvGrpSpPr>
        <p:cNvPr id="1" name=""/>
        <p:cNvGrpSpPr/>
        <p:nvPr/>
      </p:nvGrpSpPr>
      <p:grpSpPr>
        <a:xfrm>
          <a:off x="0" y="0"/>
          <a:ext cx="0" cy="0"/>
          <a:chOff x="0" y="0"/>
          <a:chExt cx="0" cy="0"/>
        </a:xfrm>
      </p:grpSpPr>
      <p:pic>
        <p:nvPicPr>
          <p:cNvPr id="154"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155" name="Bild 6" descr="Bild 6"/>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156" name="Title Text"/>
          <p:cNvSpPr txBox="1">
            <a:spLocks noGrp="1"/>
          </p:cNvSpPr>
          <p:nvPr>
            <p:ph type="title"/>
          </p:nvPr>
        </p:nvSpPr>
        <p:spPr>
          <a:prstGeom prst="rect">
            <a:avLst/>
          </a:prstGeom>
        </p:spPr>
        <p:txBody>
          <a:bodyPr/>
          <a:lstStyle/>
          <a:p>
            <a:r>
              <a:t>Title Text</a:t>
            </a:r>
          </a:p>
        </p:txBody>
      </p:sp>
      <p:sp>
        <p:nvSpPr>
          <p:cNvPr id="1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Headline and content, light blue ">
    <p:bg>
      <p:bgPr>
        <a:solidFill>
          <a:schemeClr val="accent4"/>
        </a:solidFill>
        <a:effectLst/>
      </p:bgPr>
    </p:bg>
    <p:spTree>
      <p:nvGrpSpPr>
        <p:cNvPr id="1" name=""/>
        <p:cNvGrpSpPr/>
        <p:nvPr/>
      </p:nvGrpSpPr>
      <p:grpSpPr>
        <a:xfrm>
          <a:off x="0" y="0"/>
          <a:ext cx="0" cy="0"/>
          <a:chOff x="0" y="0"/>
          <a:chExt cx="0" cy="0"/>
        </a:xfrm>
      </p:grpSpPr>
      <p:pic>
        <p:nvPicPr>
          <p:cNvPr id="165"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166" name="Bild 6" descr="Bild 6"/>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167" name="Title Text"/>
          <p:cNvSpPr txBox="1">
            <a:spLocks noGrp="1"/>
          </p:cNvSpPr>
          <p:nvPr>
            <p:ph type="title"/>
          </p:nvPr>
        </p:nvSpPr>
        <p:spPr>
          <a:prstGeom prst="rect">
            <a:avLst/>
          </a:prstGeom>
        </p:spPr>
        <p:txBody>
          <a:bodyPr/>
          <a:lstStyle/>
          <a:p>
            <a:r>
              <a:t>Title Text</a:t>
            </a:r>
          </a:p>
        </p:txBody>
      </p:sp>
      <p:sp>
        <p:nvSpPr>
          <p:cNvPr id="168"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6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Headline and content, sand">
    <p:bg>
      <p:bgPr>
        <a:solidFill>
          <a:srgbClr val="EBE5E0"/>
        </a:solidFill>
        <a:effectLst/>
      </p:bgPr>
    </p:bg>
    <p:spTree>
      <p:nvGrpSpPr>
        <p:cNvPr id="1" name=""/>
        <p:cNvGrpSpPr/>
        <p:nvPr/>
      </p:nvGrpSpPr>
      <p:grpSpPr>
        <a:xfrm>
          <a:off x="0" y="0"/>
          <a:ext cx="0" cy="0"/>
          <a:chOff x="0" y="0"/>
          <a:chExt cx="0" cy="0"/>
        </a:xfrm>
      </p:grpSpPr>
      <p:pic>
        <p:nvPicPr>
          <p:cNvPr id="176"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pic>
        <p:nvPicPr>
          <p:cNvPr id="177" name="Bild 6" descr="Bild 6"/>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178" name="Title Text"/>
          <p:cNvSpPr txBox="1">
            <a:spLocks noGrp="1"/>
          </p:cNvSpPr>
          <p:nvPr>
            <p:ph type="title"/>
          </p:nvPr>
        </p:nvSpPr>
        <p:spPr>
          <a:prstGeom prst="rect">
            <a:avLst/>
          </a:prstGeom>
        </p:spPr>
        <p:txBody>
          <a:bodyPr/>
          <a:lstStyle/>
          <a:p>
            <a:r>
              <a:t>Title Text</a:t>
            </a:r>
          </a:p>
        </p:txBody>
      </p:sp>
      <p:sp>
        <p:nvSpPr>
          <p:cNvPr id="179"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8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Two parts">
    <p:spTree>
      <p:nvGrpSpPr>
        <p:cNvPr id="1" name=""/>
        <p:cNvGrpSpPr/>
        <p:nvPr/>
      </p:nvGrpSpPr>
      <p:grpSpPr>
        <a:xfrm>
          <a:off x="0" y="0"/>
          <a:ext cx="0" cy="0"/>
          <a:chOff x="0" y="0"/>
          <a:chExt cx="0" cy="0"/>
        </a:xfrm>
      </p:grpSpPr>
      <p:pic>
        <p:nvPicPr>
          <p:cNvPr id="187"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188" name="Title Text"/>
          <p:cNvSpPr txBox="1">
            <a:spLocks noGrp="1"/>
          </p:cNvSpPr>
          <p:nvPr>
            <p:ph type="title"/>
          </p:nvPr>
        </p:nvSpPr>
        <p:spPr>
          <a:prstGeom prst="rect">
            <a:avLst/>
          </a:prstGeom>
        </p:spPr>
        <p:txBody>
          <a:bodyPr/>
          <a:lstStyle/>
          <a:p>
            <a:r>
              <a:t>Title Text</a:t>
            </a:r>
          </a:p>
        </p:txBody>
      </p:sp>
      <p:sp>
        <p:nvSpPr>
          <p:cNvPr id="189" name="Body Level One…"/>
          <p:cNvSpPr txBox="1">
            <a:spLocks noGrp="1"/>
          </p:cNvSpPr>
          <p:nvPr>
            <p:ph type="body" sz="half" idx="1"/>
          </p:nvPr>
        </p:nvSpPr>
        <p:spPr>
          <a:xfrm>
            <a:off x="600075" y="1795850"/>
            <a:ext cx="5314950" cy="453192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19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Two parts, subheader">
    <p:spTree>
      <p:nvGrpSpPr>
        <p:cNvPr id="1" name=""/>
        <p:cNvGrpSpPr/>
        <p:nvPr/>
      </p:nvGrpSpPr>
      <p:grpSpPr>
        <a:xfrm>
          <a:off x="0" y="0"/>
          <a:ext cx="0" cy="0"/>
          <a:chOff x="0" y="0"/>
          <a:chExt cx="0" cy="0"/>
        </a:xfrm>
      </p:grpSpPr>
      <p:sp>
        <p:nvSpPr>
          <p:cNvPr id="197" name="Title Text"/>
          <p:cNvSpPr txBox="1">
            <a:spLocks noGrp="1"/>
          </p:cNvSpPr>
          <p:nvPr>
            <p:ph type="title"/>
          </p:nvPr>
        </p:nvSpPr>
        <p:spPr>
          <a:prstGeom prst="rect">
            <a:avLst/>
          </a:prstGeom>
        </p:spPr>
        <p:txBody>
          <a:bodyPr/>
          <a:lstStyle/>
          <a:p>
            <a:r>
              <a:t>Title Text</a:t>
            </a:r>
          </a:p>
        </p:txBody>
      </p:sp>
      <p:sp>
        <p:nvSpPr>
          <p:cNvPr id="198" name="Body Level One…"/>
          <p:cNvSpPr txBox="1">
            <a:spLocks noGrp="1"/>
          </p:cNvSpPr>
          <p:nvPr>
            <p:ph type="body" sz="quarter" idx="1"/>
          </p:nvPr>
        </p:nvSpPr>
        <p:spPr>
          <a:xfrm>
            <a:off x="600075" y="1797111"/>
            <a:ext cx="5314950" cy="319972"/>
          </a:xfrm>
          <a:prstGeom prst="rect">
            <a:avLst/>
          </a:prstGeom>
        </p:spPr>
        <p:txBody>
          <a:bodyPr anchor="b"/>
          <a:lstStyle>
            <a:lvl1pPr marL="0" indent="0">
              <a:buClrTx/>
              <a:buSzTx/>
              <a:buFontTx/>
              <a:buNone/>
              <a:defRPr sz="1800" b="1">
                <a:solidFill>
                  <a:schemeClr val="accent1"/>
                </a:solidFill>
              </a:defRPr>
            </a:lvl1pPr>
            <a:lvl2pPr marL="0" indent="457200">
              <a:buClrTx/>
              <a:buSzTx/>
              <a:buFontTx/>
              <a:buNone/>
              <a:defRPr sz="1800" b="1">
                <a:solidFill>
                  <a:schemeClr val="accent1"/>
                </a:solidFill>
              </a:defRPr>
            </a:lvl2pPr>
            <a:lvl3pPr marL="0" indent="914400">
              <a:buClrTx/>
              <a:buSzTx/>
              <a:buFontTx/>
              <a:buNone/>
              <a:defRPr sz="1800" b="1">
                <a:solidFill>
                  <a:schemeClr val="accent1"/>
                </a:solidFill>
              </a:defRPr>
            </a:lvl3pPr>
            <a:lvl4pPr marL="0" indent="1371600">
              <a:buClrTx/>
              <a:buSzTx/>
              <a:buFontTx/>
              <a:buNone/>
              <a:defRPr sz="1800" b="1">
                <a:solidFill>
                  <a:schemeClr val="accent1"/>
                </a:solidFill>
              </a:defRPr>
            </a:lvl4pPr>
            <a:lvl5pPr marL="0" indent="1828800">
              <a:buClrTx/>
              <a:buSzTx/>
              <a:buFontTx/>
              <a:buNone/>
              <a:defRPr sz="1800" b="1">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199" name="Platshållare för text 4"/>
          <p:cNvSpPr>
            <a:spLocks noGrp="1"/>
          </p:cNvSpPr>
          <p:nvPr>
            <p:ph type="body" sz="quarter" idx="21"/>
          </p:nvPr>
        </p:nvSpPr>
        <p:spPr>
          <a:xfrm>
            <a:off x="6275387" y="1797111"/>
            <a:ext cx="5314951" cy="319972"/>
          </a:xfrm>
          <a:prstGeom prst="rect">
            <a:avLst/>
          </a:prstGeom>
        </p:spPr>
        <p:txBody>
          <a:bodyPr anchor="b"/>
          <a:lstStyle/>
          <a:p>
            <a:pPr marL="0" indent="0">
              <a:buClrTx/>
              <a:buSzTx/>
              <a:buFontTx/>
              <a:buNone/>
              <a:defRPr sz="1800" b="1">
                <a:solidFill>
                  <a:schemeClr val="accent1"/>
                </a:solidFill>
              </a:defRPr>
            </a:pPr>
            <a:endParaRPr/>
          </a:p>
        </p:txBody>
      </p:sp>
      <p:sp>
        <p:nvSpPr>
          <p:cNvPr id="2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ext and image">
    <p:spTree>
      <p:nvGrpSpPr>
        <p:cNvPr id="1" name=""/>
        <p:cNvGrpSpPr/>
        <p:nvPr/>
      </p:nvGrpSpPr>
      <p:grpSpPr>
        <a:xfrm>
          <a:off x="0" y="0"/>
          <a:ext cx="0" cy="0"/>
          <a:chOff x="0" y="0"/>
          <a:chExt cx="0" cy="0"/>
        </a:xfrm>
      </p:grpSpPr>
      <p:pic>
        <p:nvPicPr>
          <p:cNvPr id="207"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08"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09"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10" name="Platshållare för bild 2"/>
          <p:cNvSpPr>
            <a:spLocks noGrp="1"/>
          </p:cNvSpPr>
          <p:nvPr>
            <p:ph type="pic" idx="21"/>
          </p:nvPr>
        </p:nvSpPr>
        <p:spPr>
          <a:xfrm>
            <a:off x="6096000" y="0"/>
            <a:ext cx="6096000" cy="6858000"/>
          </a:xfrm>
          <a:prstGeom prst="rect">
            <a:avLst/>
          </a:prstGeom>
        </p:spPr>
        <p:txBody>
          <a:bodyPr lIns="91439" rIns="91439">
            <a:noAutofit/>
          </a:bodyPr>
          <a:lstStyle/>
          <a:p>
            <a:endParaRPr/>
          </a:p>
        </p:txBody>
      </p:sp>
      <p:sp>
        <p:nvSpPr>
          <p:cNvPr id="2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omparison, light blue">
    <p:bg>
      <p:bgPr>
        <a:solidFill>
          <a:schemeClr val="accent4"/>
        </a:solidFill>
        <a:effectLst/>
      </p:bgPr>
    </p:bg>
    <p:spTree>
      <p:nvGrpSpPr>
        <p:cNvPr id="1" name=""/>
        <p:cNvGrpSpPr/>
        <p:nvPr/>
      </p:nvGrpSpPr>
      <p:grpSpPr>
        <a:xfrm>
          <a:off x="0" y="0"/>
          <a:ext cx="0" cy="0"/>
          <a:chOff x="0" y="0"/>
          <a:chExt cx="0" cy="0"/>
        </a:xfrm>
      </p:grpSpPr>
      <p:pic>
        <p:nvPicPr>
          <p:cNvPr id="218"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19"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20"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21"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22"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3"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22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mparison, sand">
    <p:bg>
      <p:bgPr>
        <a:solidFill>
          <a:srgbClr val="EBE5E0"/>
        </a:solidFill>
        <a:effectLst/>
      </p:bgPr>
    </p:bg>
    <p:spTree>
      <p:nvGrpSpPr>
        <p:cNvPr id="1" name=""/>
        <p:cNvGrpSpPr/>
        <p:nvPr/>
      </p:nvGrpSpPr>
      <p:grpSpPr>
        <a:xfrm>
          <a:off x="0" y="0"/>
          <a:ext cx="0" cy="0"/>
          <a:chOff x="0" y="0"/>
          <a:chExt cx="0" cy="0"/>
        </a:xfrm>
      </p:grpSpPr>
      <p:pic>
        <p:nvPicPr>
          <p:cNvPr id="231"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32"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33"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34"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35"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36"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2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Comparison, KTH blue">
    <p:bg>
      <p:bgPr>
        <a:solidFill>
          <a:schemeClr val="accent1"/>
        </a:solidFill>
        <a:effectLst/>
      </p:bgPr>
    </p:bg>
    <p:spTree>
      <p:nvGrpSpPr>
        <p:cNvPr id="1" name=""/>
        <p:cNvGrpSpPr/>
        <p:nvPr/>
      </p:nvGrpSpPr>
      <p:grpSpPr>
        <a:xfrm>
          <a:off x="0" y="0"/>
          <a:ext cx="0" cy="0"/>
          <a:chOff x="0" y="0"/>
          <a:chExt cx="0" cy="0"/>
        </a:xfrm>
      </p:grpSpPr>
      <p:pic>
        <p:nvPicPr>
          <p:cNvPr id="244"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45"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46"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47"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48"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49"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4">
                    <a:hueOff val="-12436364"/>
                    <a:satOff val="-100000"/>
                    <a:lumOff val="6470"/>
                  </a:schemeClr>
                </a:solidFill>
              </a:defRPr>
            </a:pPr>
            <a:endParaRPr/>
          </a:p>
        </p:txBody>
      </p:sp>
      <p:sp>
        <p:nvSpPr>
          <p:cNvPr id="2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Comparison, navy blue">
    <p:bg>
      <p:bgPr>
        <a:solidFill>
          <a:schemeClr val="accent3"/>
        </a:solidFill>
        <a:effectLst/>
      </p:bgPr>
    </p:bg>
    <p:spTree>
      <p:nvGrpSpPr>
        <p:cNvPr id="1" name=""/>
        <p:cNvGrpSpPr/>
        <p:nvPr/>
      </p:nvGrpSpPr>
      <p:grpSpPr>
        <a:xfrm>
          <a:off x="0" y="0"/>
          <a:ext cx="0" cy="0"/>
          <a:chOff x="0" y="0"/>
          <a:chExt cx="0" cy="0"/>
        </a:xfrm>
      </p:grpSpPr>
      <p:pic>
        <p:nvPicPr>
          <p:cNvPr id="257"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58"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59"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60"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61"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62"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4">
                    <a:hueOff val="-12436364"/>
                    <a:satOff val="-100000"/>
                    <a:lumOff val="6470"/>
                  </a:schemeClr>
                </a:solidFill>
              </a:defRPr>
            </a:pPr>
            <a:endParaRPr/>
          </a:p>
        </p:txBody>
      </p:sp>
      <p:sp>
        <p:nvSpPr>
          <p:cNvPr id="2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Comparison, green">
    <p:bg>
      <p:bgPr>
        <a:solidFill>
          <a:srgbClr val="C7EBBA"/>
        </a:solidFill>
        <a:effectLst/>
      </p:bgPr>
    </p:bg>
    <p:spTree>
      <p:nvGrpSpPr>
        <p:cNvPr id="1" name=""/>
        <p:cNvGrpSpPr/>
        <p:nvPr/>
      </p:nvGrpSpPr>
      <p:grpSpPr>
        <a:xfrm>
          <a:off x="0" y="0"/>
          <a:ext cx="0" cy="0"/>
          <a:chOff x="0" y="0"/>
          <a:chExt cx="0" cy="0"/>
        </a:xfrm>
      </p:grpSpPr>
      <p:pic>
        <p:nvPicPr>
          <p:cNvPr id="270"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71"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72"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73"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74"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75"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2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Comparison, teal">
    <p:bg>
      <p:bgPr>
        <a:solidFill>
          <a:srgbClr val="B2E0E0"/>
        </a:solidFill>
        <a:effectLst/>
      </p:bgPr>
    </p:bg>
    <p:spTree>
      <p:nvGrpSpPr>
        <p:cNvPr id="1" name=""/>
        <p:cNvGrpSpPr/>
        <p:nvPr/>
      </p:nvGrpSpPr>
      <p:grpSpPr>
        <a:xfrm>
          <a:off x="0" y="0"/>
          <a:ext cx="0" cy="0"/>
          <a:chOff x="0" y="0"/>
          <a:chExt cx="0" cy="0"/>
        </a:xfrm>
      </p:grpSpPr>
      <p:pic>
        <p:nvPicPr>
          <p:cNvPr id="283"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84"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85"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86"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287"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88"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2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Comparison, red">
    <p:bg>
      <p:bgPr>
        <a:solidFill>
          <a:srgbClr val="FFCCC4"/>
        </a:solidFill>
        <a:effectLst/>
      </p:bgPr>
    </p:bg>
    <p:spTree>
      <p:nvGrpSpPr>
        <p:cNvPr id="1" name=""/>
        <p:cNvGrpSpPr/>
        <p:nvPr/>
      </p:nvGrpSpPr>
      <p:grpSpPr>
        <a:xfrm>
          <a:off x="0" y="0"/>
          <a:ext cx="0" cy="0"/>
          <a:chOff x="0" y="0"/>
          <a:chExt cx="0" cy="0"/>
        </a:xfrm>
      </p:grpSpPr>
      <p:pic>
        <p:nvPicPr>
          <p:cNvPr id="296"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97"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298"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299"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300"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01"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3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Comparison, yellow">
    <p:bg>
      <p:bgPr>
        <a:solidFill>
          <a:srgbClr val="FFF0B0"/>
        </a:solidFill>
        <a:effectLst/>
      </p:bgPr>
    </p:bg>
    <p:spTree>
      <p:nvGrpSpPr>
        <p:cNvPr id="1" name=""/>
        <p:cNvGrpSpPr/>
        <p:nvPr/>
      </p:nvGrpSpPr>
      <p:grpSpPr>
        <a:xfrm>
          <a:off x="0" y="0"/>
          <a:ext cx="0" cy="0"/>
          <a:chOff x="0" y="0"/>
          <a:chExt cx="0" cy="0"/>
        </a:xfrm>
      </p:grpSpPr>
      <p:pic>
        <p:nvPicPr>
          <p:cNvPr id="309"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10" name="Rektangel 11"/>
          <p:cNvSpPr/>
          <p:nvPr/>
        </p:nvSpPr>
        <p:spPr>
          <a:xfrm>
            <a:off x="0" y="0"/>
            <a:ext cx="6096000" cy="6858000"/>
          </a:xfrm>
          <a:prstGeom prst="rect">
            <a:avLst/>
          </a:prstGeom>
          <a:solidFill>
            <a:schemeClr val="accent4">
              <a:hueOff val="-12436364"/>
              <a:satOff val="-100000"/>
              <a:lumOff val="6470"/>
            </a:schemeClr>
          </a:solidFill>
          <a:ln w="12700">
            <a:miter lim="400000"/>
          </a:ln>
        </p:spPr>
        <p:txBody>
          <a:bodyPr lIns="45719" rIns="45719" anchor="ctr"/>
          <a:lstStyle/>
          <a:p>
            <a:pPr algn="ctr">
              <a:defRPr>
                <a:solidFill>
                  <a:schemeClr val="accent4">
                    <a:hueOff val="-12436364"/>
                    <a:satOff val="-100000"/>
                    <a:lumOff val="6470"/>
                  </a:schemeClr>
                </a:solidFill>
              </a:defRPr>
            </a:pPr>
            <a:endParaRPr/>
          </a:p>
        </p:txBody>
      </p:sp>
      <p:pic>
        <p:nvPicPr>
          <p:cNvPr id="311" name="Bild 6" descr="Bild 6"/>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12" name="Title Text"/>
          <p:cNvSpPr txBox="1">
            <a:spLocks noGrp="1"/>
          </p:cNvSpPr>
          <p:nvPr>
            <p:ph type="title"/>
          </p:nvPr>
        </p:nvSpPr>
        <p:spPr>
          <a:xfrm>
            <a:off x="600076" y="1095631"/>
            <a:ext cx="4929983" cy="977613"/>
          </a:xfrm>
          <a:prstGeom prst="rect">
            <a:avLst/>
          </a:prstGeom>
        </p:spPr>
        <p:txBody>
          <a:bodyPr/>
          <a:lstStyle/>
          <a:p>
            <a:r>
              <a:t>Title Text</a:t>
            </a:r>
          </a:p>
        </p:txBody>
      </p:sp>
      <p:sp>
        <p:nvSpPr>
          <p:cNvPr id="313" name="Body Level One…"/>
          <p:cNvSpPr txBox="1">
            <a:spLocks noGrp="1"/>
          </p:cNvSpPr>
          <p:nvPr>
            <p:ph type="body" sz="half" idx="1"/>
          </p:nvPr>
        </p:nvSpPr>
        <p:spPr>
          <a:xfrm>
            <a:off x="600075" y="2281472"/>
            <a:ext cx="4929983" cy="4046301"/>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314" name="Rubrik 2"/>
          <p:cNvSpPr>
            <a:spLocks noGrp="1"/>
          </p:cNvSpPr>
          <p:nvPr>
            <p:ph type="body" sz="quarter" idx="21"/>
          </p:nvPr>
        </p:nvSpPr>
        <p:spPr>
          <a:xfrm>
            <a:off x="6660356" y="1095631"/>
            <a:ext cx="4928392" cy="977613"/>
          </a:xfrm>
          <a:prstGeom prst="rect">
            <a:avLst/>
          </a:prstGeom>
        </p:spPr>
        <p:txBody>
          <a:bodyPr/>
          <a:lstStyle/>
          <a:p>
            <a:pPr marL="0" indent="0">
              <a:buClrTx/>
              <a:buSzTx/>
              <a:buFontTx/>
              <a:buNone/>
              <a:defRPr sz="3600" b="1">
                <a:solidFill>
                  <a:schemeClr val="accent3"/>
                </a:solidFill>
              </a:defRPr>
            </a:pPr>
            <a:endParaRPr/>
          </a:p>
        </p:txBody>
      </p:sp>
      <p:sp>
        <p:nvSpPr>
          <p:cNvPr id="3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Headline and 1 image">
    <p:spTree>
      <p:nvGrpSpPr>
        <p:cNvPr id="1" name=""/>
        <p:cNvGrpSpPr/>
        <p:nvPr/>
      </p:nvGrpSpPr>
      <p:grpSpPr>
        <a:xfrm>
          <a:off x="0" y="0"/>
          <a:ext cx="0" cy="0"/>
          <a:chOff x="0" y="0"/>
          <a:chExt cx="0" cy="0"/>
        </a:xfrm>
      </p:grpSpPr>
      <p:pic>
        <p:nvPicPr>
          <p:cNvPr id="32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23" name="Title Text"/>
          <p:cNvSpPr txBox="1">
            <a:spLocks noGrp="1"/>
          </p:cNvSpPr>
          <p:nvPr>
            <p:ph type="title"/>
          </p:nvPr>
        </p:nvSpPr>
        <p:spPr>
          <a:prstGeom prst="rect">
            <a:avLst/>
          </a:prstGeom>
        </p:spPr>
        <p:txBody>
          <a:bodyPr/>
          <a:lstStyle/>
          <a:p>
            <a:r>
              <a:t>Title Text</a:t>
            </a:r>
          </a:p>
        </p:txBody>
      </p:sp>
      <p:sp>
        <p:nvSpPr>
          <p:cNvPr id="324" name="Platshållare för bild 2"/>
          <p:cNvSpPr>
            <a:spLocks noGrp="1"/>
          </p:cNvSpPr>
          <p:nvPr>
            <p:ph type="pic" idx="21"/>
          </p:nvPr>
        </p:nvSpPr>
        <p:spPr>
          <a:xfrm>
            <a:off x="600073" y="1919288"/>
            <a:ext cx="10990265" cy="4408488"/>
          </a:xfrm>
          <a:prstGeom prst="rect">
            <a:avLst/>
          </a:prstGeom>
        </p:spPr>
        <p:txBody>
          <a:bodyPr lIns="91439" rIns="91439">
            <a:noAutofit/>
          </a:bodyPr>
          <a:lstStyle/>
          <a:p>
            <a:endParaRPr/>
          </a:p>
        </p:txBody>
      </p:sp>
      <p:sp>
        <p:nvSpPr>
          <p:cNvPr id="3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Headline and 2 images">
    <p:spTree>
      <p:nvGrpSpPr>
        <p:cNvPr id="1" name=""/>
        <p:cNvGrpSpPr/>
        <p:nvPr/>
      </p:nvGrpSpPr>
      <p:grpSpPr>
        <a:xfrm>
          <a:off x="0" y="0"/>
          <a:ext cx="0" cy="0"/>
          <a:chOff x="0" y="0"/>
          <a:chExt cx="0" cy="0"/>
        </a:xfrm>
      </p:grpSpPr>
      <p:pic>
        <p:nvPicPr>
          <p:cNvPr id="33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33" name="Title Text"/>
          <p:cNvSpPr txBox="1">
            <a:spLocks noGrp="1"/>
          </p:cNvSpPr>
          <p:nvPr>
            <p:ph type="title"/>
          </p:nvPr>
        </p:nvSpPr>
        <p:spPr>
          <a:prstGeom prst="rect">
            <a:avLst/>
          </a:prstGeom>
        </p:spPr>
        <p:txBody>
          <a:bodyPr/>
          <a:lstStyle/>
          <a:p>
            <a:r>
              <a:t>Title Text</a:t>
            </a:r>
          </a:p>
        </p:txBody>
      </p:sp>
      <p:sp>
        <p:nvSpPr>
          <p:cNvPr id="334" name="Platshållare för bild 2"/>
          <p:cNvSpPr>
            <a:spLocks noGrp="1"/>
          </p:cNvSpPr>
          <p:nvPr>
            <p:ph type="pic" sz="half" idx="21"/>
          </p:nvPr>
        </p:nvSpPr>
        <p:spPr>
          <a:xfrm>
            <a:off x="600075" y="1919288"/>
            <a:ext cx="5314950" cy="4408488"/>
          </a:xfrm>
          <a:prstGeom prst="rect">
            <a:avLst/>
          </a:prstGeom>
        </p:spPr>
        <p:txBody>
          <a:bodyPr lIns="91439" rIns="91439">
            <a:noAutofit/>
          </a:bodyPr>
          <a:lstStyle/>
          <a:p>
            <a:endParaRPr/>
          </a:p>
        </p:txBody>
      </p:sp>
      <p:sp>
        <p:nvSpPr>
          <p:cNvPr id="335" name="Platshållare för bild 3"/>
          <p:cNvSpPr>
            <a:spLocks noGrp="1"/>
          </p:cNvSpPr>
          <p:nvPr>
            <p:ph type="pic" sz="half" idx="22"/>
          </p:nvPr>
        </p:nvSpPr>
        <p:spPr>
          <a:xfrm>
            <a:off x="6273800" y="1919288"/>
            <a:ext cx="5314950" cy="4408488"/>
          </a:xfrm>
          <a:prstGeom prst="rect">
            <a:avLst/>
          </a:prstGeom>
        </p:spPr>
        <p:txBody>
          <a:bodyPr lIns="91439" rIns="91439">
            <a:noAutofit/>
          </a:bodyPr>
          <a:lstStyle/>
          <a:p>
            <a:endParaRPr/>
          </a:p>
        </p:txBody>
      </p:sp>
      <p:sp>
        <p:nvSpPr>
          <p:cNvPr id="33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Headline and 2 images, text">
    <p:spTree>
      <p:nvGrpSpPr>
        <p:cNvPr id="1" name=""/>
        <p:cNvGrpSpPr/>
        <p:nvPr/>
      </p:nvGrpSpPr>
      <p:grpSpPr>
        <a:xfrm>
          <a:off x="0" y="0"/>
          <a:ext cx="0" cy="0"/>
          <a:chOff x="0" y="0"/>
          <a:chExt cx="0" cy="0"/>
        </a:xfrm>
      </p:grpSpPr>
      <p:pic>
        <p:nvPicPr>
          <p:cNvPr id="343"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44" name="Title Text"/>
          <p:cNvSpPr txBox="1">
            <a:spLocks noGrp="1"/>
          </p:cNvSpPr>
          <p:nvPr>
            <p:ph type="title"/>
          </p:nvPr>
        </p:nvSpPr>
        <p:spPr>
          <a:prstGeom prst="rect">
            <a:avLst/>
          </a:prstGeom>
        </p:spPr>
        <p:txBody>
          <a:bodyPr/>
          <a:lstStyle/>
          <a:p>
            <a:r>
              <a:t>Title Text</a:t>
            </a:r>
          </a:p>
        </p:txBody>
      </p:sp>
      <p:sp>
        <p:nvSpPr>
          <p:cNvPr id="345" name="Platshållare för bild 2"/>
          <p:cNvSpPr>
            <a:spLocks noGrp="1"/>
          </p:cNvSpPr>
          <p:nvPr>
            <p:ph type="pic" sz="quarter" idx="21"/>
          </p:nvPr>
        </p:nvSpPr>
        <p:spPr>
          <a:xfrm>
            <a:off x="600075" y="1919288"/>
            <a:ext cx="5314950" cy="3092980"/>
          </a:xfrm>
          <a:prstGeom prst="rect">
            <a:avLst/>
          </a:prstGeom>
        </p:spPr>
        <p:txBody>
          <a:bodyPr lIns="91439" rIns="91439">
            <a:noAutofit/>
          </a:bodyPr>
          <a:lstStyle/>
          <a:p>
            <a:endParaRPr/>
          </a:p>
        </p:txBody>
      </p:sp>
      <p:sp>
        <p:nvSpPr>
          <p:cNvPr id="346" name="Body Level One…"/>
          <p:cNvSpPr txBox="1">
            <a:spLocks noGrp="1"/>
          </p:cNvSpPr>
          <p:nvPr>
            <p:ph type="body" sz="quarter" idx="1"/>
          </p:nvPr>
        </p:nvSpPr>
        <p:spPr>
          <a:xfrm>
            <a:off x="600075" y="5226050"/>
            <a:ext cx="5314950" cy="1101725"/>
          </a:xfrm>
          <a:prstGeom prst="rect">
            <a:avLst/>
          </a:prstGeom>
        </p:spPr>
        <p:txBody>
          <a:bodyP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r>
              <a:t>Body Level One</a:t>
            </a:r>
          </a:p>
          <a:p>
            <a:pPr lvl="1"/>
            <a:r>
              <a:t>Body Level Two</a:t>
            </a:r>
          </a:p>
          <a:p>
            <a:pPr lvl="2"/>
            <a:r>
              <a:t>Body Level Three</a:t>
            </a:r>
          </a:p>
          <a:p>
            <a:pPr lvl="3"/>
            <a:r>
              <a:t>Body Level Four</a:t>
            </a:r>
          </a:p>
          <a:p>
            <a:pPr lvl="4"/>
            <a:r>
              <a:t>Body Level Five</a:t>
            </a:r>
          </a:p>
        </p:txBody>
      </p:sp>
      <p:sp>
        <p:nvSpPr>
          <p:cNvPr id="347" name="Platshållare för bild 3"/>
          <p:cNvSpPr>
            <a:spLocks noGrp="1"/>
          </p:cNvSpPr>
          <p:nvPr>
            <p:ph type="pic" sz="quarter" idx="22"/>
          </p:nvPr>
        </p:nvSpPr>
        <p:spPr>
          <a:xfrm>
            <a:off x="6273800" y="1919288"/>
            <a:ext cx="5314950" cy="3092980"/>
          </a:xfrm>
          <a:prstGeom prst="rect">
            <a:avLst/>
          </a:prstGeom>
        </p:spPr>
        <p:txBody>
          <a:bodyPr lIns="91439" rIns="91439">
            <a:noAutofit/>
          </a:bodyPr>
          <a:lstStyle/>
          <a:p>
            <a:endParaRPr/>
          </a:p>
        </p:txBody>
      </p:sp>
      <p:sp>
        <p:nvSpPr>
          <p:cNvPr id="348" name="Platshållare för text 3"/>
          <p:cNvSpPr>
            <a:spLocks noGrp="1"/>
          </p:cNvSpPr>
          <p:nvPr>
            <p:ph type="body" sz="quarter" idx="23"/>
          </p:nvPr>
        </p:nvSpPr>
        <p:spPr>
          <a:xfrm>
            <a:off x="6275387" y="5226050"/>
            <a:ext cx="5314951" cy="1101725"/>
          </a:xfrm>
          <a:prstGeom prst="rect">
            <a:avLst/>
          </a:prstGeom>
        </p:spPr>
        <p:txBody>
          <a:bodyPr/>
          <a:lstStyle/>
          <a:p>
            <a:pPr marL="0" indent="0">
              <a:buClrTx/>
              <a:buSzTx/>
              <a:buFontTx/>
              <a:buNone/>
            </a:pPr>
            <a:endParaRPr/>
          </a:p>
        </p:txBody>
      </p:sp>
      <p:sp>
        <p:nvSpPr>
          <p:cNvPr id="3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Headline and 3 images">
    <p:spTree>
      <p:nvGrpSpPr>
        <p:cNvPr id="1" name=""/>
        <p:cNvGrpSpPr/>
        <p:nvPr/>
      </p:nvGrpSpPr>
      <p:grpSpPr>
        <a:xfrm>
          <a:off x="0" y="0"/>
          <a:ext cx="0" cy="0"/>
          <a:chOff x="0" y="0"/>
          <a:chExt cx="0" cy="0"/>
        </a:xfrm>
      </p:grpSpPr>
      <p:pic>
        <p:nvPicPr>
          <p:cNvPr id="356"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57" name="Title Text"/>
          <p:cNvSpPr txBox="1">
            <a:spLocks noGrp="1"/>
          </p:cNvSpPr>
          <p:nvPr>
            <p:ph type="title"/>
          </p:nvPr>
        </p:nvSpPr>
        <p:spPr>
          <a:prstGeom prst="rect">
            <a:avLst/>
          </a:prstGeom>
        </p:spPr>
        <p:txBody>
          <a:bodyPr/>
          <a:lstStyle/>
          <a:p>
            <a:r>
              <a:t>Title Text</a:t>
            </a:r>
          </a:p>
        </p:txBody>
      </p:sp>
      <p:sp>
        <p:nvSpPr>
          <p:cNvPr id="358" name="Platshållare för bild 2"/>
          <p:cNvSpPr>
            <a:spLocks noGrp="1"/>
          </p:cNvSpPr>
          <p:nvPr>
            <p:ph type="pic" sz="quarter" idx="21"/>
          </p:nvPr>
        </p:nvSpPr>
        <p:spPr>
          <a:xfrm>
            <a:off x="600075" y="1919288"/>
            <a:ext cx="3424238" cy="4408488"/>
          </a:xfrm>
          <a:prstGeom prst="rect">
            <a:avLst/>
          </a:prstGeom>
        </p:spPr>
        <p:txBody>
          <a:bodyPr lIns="91439" rIns="91439">
            <a:noAutofit/>
          </a:bodyPr>
          <a:lstStyle/>
          <a:p>
            <a:endParaRPr/>
          </a:p>
        </p:txBody>
      </p:sp>
      <p:sp>
        <p:nvSpPr>
          <p:cNvPr id="359" name="Platshållare för bild 3"/>
          <p:cNvSpPr>
            <a:spLocks noGrp="1"/>
          </p:cNvSpPr>
          <p:nvPr>
            <p:ph type="pic" sz="quarter" idx="22"/>
          </p:nvPr>
        </p:nvSpPr>
        <p:spPr>
          <a:xfrm>
            <a:off x="4383880" y="1919288"/>
            <a:ext cx="3424239" cy="4408488"/>
          </a:xfrm>
          <a:prstGeom prst="rect">
            <a:avLst/>
          </a:prstGeom>
        </p:spPr>
        <p:txBody>
          <a:bodyPr lIns="91439" rIns="91439">
            <a:noAutofit/>
          </a:bodyPr>
          <a:lstStyle/>
          <a:p>
            <a:endParaRPr/>
          </a:p>
        </p:txBody>
      </p:sp>
      <p:sp>
        <p:nvSpPr>
          <p:cNvPr id="360" name="Platshållare för bild 4"/>
          <p:cNvSpPr>
            <a:spLocks noGrp="1"/>
          </p:cNvSpPr>
          <p:nvPr>
            <p:ph type="pic" sz="quarter" idx="23"/>
          </p:nvPr>
        </p:nvSpPr>
        <p:spPr>
          <a:xfrm>
            <a:off x="8167686" y="1919288"/>
            <a:ext cx="3424239" cy="4408488"/>
          </a:xfrm>
          <a:prstGeom prst="rect">
            <a:avLst/>
          </a:prstGeom>
        </p:spPr>
        <p:txBody>
          <a:bodyPr lIns="91439" rIns="91439">
            <a:noAutofit/>
          </a:bodyPr>
          <a:lstStyle/>
          <a:p>
            <a:endParaRPr/>
          </a:p>
        </p:txBody>
      </p:sp>
      <p:sp>
        <p:nvSpPr>
          <p:cNvPr id="36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Headline and 3 images, text">
    <p:spTree>
      <p:nvGrpSpPr>
        <p:cNvPr id="1" name=""/>
        <p:cNvGrpSpPr/>
        <p:nvPr/>
      </p:nvGrpSpPr>
      <p:grpSpPr>
        <a:xfrm>
          <a:off x="0" y="0"/>
          <a:ext cx="0" cy="0"/>
          <a:chOff x="0" y="0"/>
          <a:chExt cx="0" cy="0"/>
        </a:xfrm>
      </p:grpSpPr>
      <p:pic>
        <p:nvPicPr>
          <p:cNvPr id="368"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69" name="Title Text"/>
          <p:cNvSpPr txBox="1">
            <a:spLocks noGrp="1"/>
          </p:cNvSpPr>
          <p:nvPr>
            <p:ph type="title"/>
          </p:nvPr>
        </p:nvSpPr>
        <p:spPr>
          <a:prstGeom prst="rect">
            <a:avLst/>
          </a:prstGeom>
        </p:spPr>
        <p:txBody>
          <a:bodyPr/>
          <a:lstStyle/>
          <a:p>
            <a:r>
              <a:t>Title Text</a:t>
            </a:r>
          </a:p>
        </p:txBody>
      </p:sp>
      <p:sp>
        <p:nvSpPr>
          <p:cNvPr id="370" name="Platshållare för bild 2"/>
          <p:cNvSpPr>
            <a:spLocks noGrp="1"/>
          </p:cNvSpPr>
          <p:nvPr>
            <p:ph type="pic" sz="quarter" idx="21"/>
          </p:nvPr>
        </p:nvSpPr>
        <p:spPr>
          <a:xfrm>
            <a:off x="600075" y="1919288"/>
            <a:ext cx="3424238" cy="3092980"/>
          </a:xfrm>
          <a:prstGeom prst="rect">
            <a:avLst/>
          </a:prstGeom>
        </p:spPr>
        <p:txBody>
          <a:bodyPr lIns="91439" rIns="91439">
            <a:noAutofit/>
          </a:bodyPr>
          <a:lstStyle/>
          <a:p>
            <a:endParaRPr/>
          </a:p>
        </p:txBody>
      </p:sp>
      <p:sp>
        <p:nvSpPr>
          <p:cNvPr id="371" name="Body Level One…"/>
          <p:cNvSpPr txBox="1">
            <a:spLocks noGrp="1"/>
          </p:cNvSpPr>
          <p:nvPr>
            <p:ph type="body" sz="quarter" idx="1"/>
          </p:nvPr>
        </p:nvSpPr>
        <p:spPr>
          <a:xfrm>
            <a:off x="600075" y="5226050"/>
            <a:ext cx="3424238" cy="1101725"/>
          </a:xfrm>
          <a:prstGeom prst="rect">
            <a:avLst/>
          </a:prstGeom>
        </p:spPr>
        <p:txBody>
          <a:bodyP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r>
              <a:t>Body Level One</a:t>
            </a:r>
          </a:p>
          <a:p>
            <a:pPr lvl="1"/>
            <a:r>
              <a:t>Body Level Two</a:t>
            </a:r>
          </a:p>
          <a:p>
            <a:pPr lvl="2"/>
            <a:r>
              <a:t>Body Level Three</a:t>
            </a:r>
          </a:p>
          <a:p>
            <a:pPr lvl="3"/>
            <a:r>
              <a:t>Body Level Four</a:t>
            </a:r>
          </a:p>
          <a:p>
            <a:pPr lvl="4"/>
            <a:r>
              <a:t>Body Level Five</a:t>
            </a:r>
          </a:p>
        </p:txBody>
      </p:sp>
      <p:sp>
        <p:nvSpPr>
          <p:cNvPr id="372" name="Platshållare för bild 3"/>
          <p:cNvSpPr>
            <a:spLocks noGrp="1"/>
          </p:cNvSpPr>
          <p:nvPr>
            <p:ph type="pic" sz="quarter" idx="22"/>
          </p:nvPr>
        </p:nvSpPr>
        <p:spPr>
          <a:xfrm>
            <a:off x="4383880" y="1919288"/>
            <a:ext cx="3424239" cy="3092980"/>
          </a:xfrm>
          <a:prstGeom prst="rect">
            <a:avLst/>
          </a:prstGeom>
        </p:spPr>
        <p:txBody>
          <a:bodyPr lIns="91439" rIns="91439">
            <a:noAutofit/>
          </a:bodyPr>
          <a:lstStyle/>
          <a:p>
            <a:endParaRPr/>
          </a:p>
        </p:txBody>
      </p:sp>
      <p:sp>
        <p:nvSpPr>
          <p:cNvPr id="373" name="Platshållare för text 3"/>
          <p:cNvSpPr>
            <a:spLocks noGrp="1"/>
          </p:cNvSpPr>
          <p:nvPr>
            <p:ph type="body" sz="quarter" idx="23"/>
          </p:nvPr>
        </p:nvSpPr>
        <p:spPr>
          <a:xfrm>
            <a:off x="4383880" y="5226050"/>
            <a:ext cx="3424239" cy="1101725"/>
          </a:xfrm>
          <a:prstGeom prst="rect">
            <a:avLst/>
          </a:prstGeom>
        </p:spPr>
        <p:txBody>
          <a:bodyPr/>
          <a:lstStyle/>
          <a:p>
            <a:pPr marL="0" indent="0">
              <a:buClrTx/>
              <a:buSzTx/>
              <a:buFontTx/>
              <a:buNone/>
            </a:pPr>
            <a:endParaRPr/>
          </a:p>
        </p:txBody>
      </p:sp>
      <p:sp>
        <p:nvSpPr>
          <p:cNvPr id="374" name="Platshållare för bild 4"/>
          <p:cNvSpPr>
            <a:spLocks noGrp="1"/>
          </p:cNvSpPr>
          <p:nvPr>
            <p:ph type="pic" sz="quarter" idx="24"/>
          </p:nvPr>
        </p:nvSpPr>
        <p:spPr>
          <a:xfrm>
            <a:off x="8167686" y="1919288"/>
            <a:ext cx="3424239" cy="3092980"/>
          </a:xfrm>
          <a:prstGeom prst="rect">
            <a:avLst/>
          </a:prstGeom>
        </p:spPr>
        <p:txBody>
          <a:bodyPr lIns="91439" rIns="91439">
            <a:noAutofit/>
          </a:bodyPr>
          <a:lstStyle/>
          <a:p>
            <a:endParaRPr/>
          </a:p>
        </p:txBody>
      </p:sp>
      <p:sp>
        <p:nvSpPr>
          <p:cNvPr id="375" name="Platshållare för text 4"/>
          <p:cNvSpPr>
            <a:spLocks noGrp="1"/>
          </p:cNvSpPr>
          <p:nvPr>
            <p:ph type="body" sz="quarter" idx="25"/>
          </p:nvPr>
        </p:nvSpPr>
        <p:spPr>
          <a:xfrm>
            <a:off x="8167686" y="5226050"/>
            <a:ext cx="3424239" cy="1101725"/>
          </a:xfrm>
          <a:prstGeom prst="rect">
            <a:avLst/>
          </a:prstGeom>
        </p:spPr>
        <p:txBody>
          <a:bodyPr/>
          <a:lstStyle/>
          <a:p>
            <a:pPr marL="0" indent="0">
              <a:buClrTx/>
              <a:buSzTx/>
              <a:buFontTx/>
              <a:buNone/>
            </a:pPr>
            <a:endParaRPr/>
          </a:p>
        </p:txBody>
      </p:sp>
      <p:sp>
        <p:nvSpPr>
          <p:cNvPr id="3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Headline and 4 images">
    <p:spTree>
      <p:nvGrpSpPr>
        <p:cNvPr id="1" name=""/>
        <p:cNvGrpSpPr/>
        <p:nvPr/>
      </p:nvGrpSpPr>
      <p:grpSpPr>
        <a:xfrm>
          <a:off x="0" y="0"/>
          <a:ext cx="0" cy="0"/>
          <a:chOff x="0" y="0"/>
          <a:chExt cx="0" cy="0"/>
        </a:xfrm>
      </p:grpSpPr>
      <p:pic>
        <p:nvPicPr>
          <p:cNvPr id="383"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84" name="Title Text"/>
          <p:cNvSpPr txBox="1">
            <a:spLocks noGrp="1"/>
          </p:cNvSpPr>
          <p:nvPr>
            <p:ph type="title"/>
          </p:nvPr>
        </p:nvSpPr>
        <p:spPr>
          <a:prstGeom prst="rect">
            <a:avLst/>
          </a:prstGeom>
        </p:spPr>
        <p:txBody>
          <a:bodyPr/>
          <a:lstStyle/>
          <a:p>
            <a:r>
              <a:t>Title Text</a:t>
            </a:r>
          </a:p>
        </p:txBody>
      </p:sp>
      <p:sp>
        <p:nvSpPr>
          <p:cNvPr id="385" name="Platshållare för bild 2"/>
          <p:cNvSpPr>
            <a:spLocks noGrp="1"/>
          </p:cNvSpPr>
          <p:nvPr>
            <p:ph type="pic" sz="quarter" idx="21"/>
          </p:nvPr>
        </p:nvSpPr>
        <p:spPr>
          <a:xfrm>
            <a:off x="600075" y="1919288"/>
            <a:ext cx="2450308" cy="4408488"/>
          </a:xfrm>
          <a:prstGeom prst="rect">
            <a:avLst/>
          </a:prstGeom>
        </p:spPr>
        <p:txBody>
          <a:bodyPr lIns="91439" rIns="91439">
            <a:noAutofit/>
          </a:bodyPr>
          <a:lstStyle/>
          <a:p>
            <a:endParaRPr/>
          </a:p>
        </p:txBody>
      </p:sp>
      <p:sp>
        <p:nvSpPr>
          <p:cNvPr id="386" name="Platshållare för bild 3"/>
          <p:cNvSpPr>
            <a:spLocks noGrp="1"/>
          </p:cNvSpPr>
          <p:nvPr>
            <p:ph type="pic" sz="quarter" idx="22"/>
          </p:nvPr>
        </p:nvSpPr>
        <p:spPr>
          <a:xfrm>
            <a:off x="3446726" y="1919288"/>
            <a:ext cx="2450308" cy="4408488"/>
          </a:xfrm>
          <a:prstGeom prst="rect">
            <a:avLst/>
          </a:prstGeom>
        </p:spPr>
        <p:txBody>
          <a:bodyPr lIns="91439" rIns="91439">
            <a:noAutofit/>
          </a:bodyPr>
          <a:lstStyle/>
          <a:p>
            <a:endParaRPr/>
          </a:p>
        </p:txBody>
      </p:sp>
      <p:sp>
        <p:nvSpPr>
          <p:cNvPr id="387" name="Platshållare för bild 4"/>
          <p:cNvSpPr>
            <a:spLocks noGrp="1"/>
          </p:cNvSpPr>
          <p:nvPr>
            <p:ph type="pic" sz="quarter" idx="23"/>
          </p:nvPr>
        </p:nvSpPr>
        <p:spPr>
          <a:xfrm>
            <a:off x="6293379" y="1919288"/>
            <a:ext cx="2450308" cy="4408488"/>
          </a:xfrm>
          <a:prstGeom prst="rect">
            <a:avLst/>
          </a:prstGeom>
        </p:spPr>
        <p:txBody>
          <a:bodyPr lIns="91439" rIns="91439">
            <a:noAutofit/>
          </a:bodyPr>
          <a:lstStyle/>
          <a:p>
            <a:endParaRPr/>
          </a:p>
        </p:txBody>
      </p:sp>
      <p:sp>
        <p:nvSpPr>
          <p:cNvPr id="388" name="Platshållare för bild 5"/>
          <p:cNvSpPr>
            <a:spLocks noGrp="1"/>
          </p:cNvSpPr>
          <p:nvPr>
            <p:ph type="pic" sz="quarter" idx="24"/>
          </p:nvPr>
        </p:nvSpPr>
        <p:spPr>
          <a:xfrm>
            <a:off x="9140031" y="1919288"/>
            <a:ext cx="2450308" cy="4408488"/>
          </a:xfrm>
          <a:prstGeom prst="rect">
            <a:avLst/>
          </a:prstGeom>
        </p:spPr>
        <p:txBody>
          <a:bodyPr lIns="91439" rIns="91439">
            <a:noAutofit/>
          </a:bodyPr>
          <a:lstStyle/>
          <a:p>
            <a:endParaRPr/>
          </a:p>
        </p:txBody>
      </p:sp>
      <p:sp>
        <p:nvSpPr>
          <p:cNvPr id="38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Headline and 4 images, text">
    <p:spTree>
      <p:nvGrpSpPr>
        <p:cNvPr id="1" name=""/>
        <p:cNvGrpSpPr/>
        <p:nvPr/>
      </p:nvGrpSpPr>
      <p:grpSpPr>
        <a:xfrm>
          <a:off x="0" y="0"/>
          <a:ext cx="0" cy="0"/>
          <a:chOff x="0" y="0"/>
          <a:chExt cx="0" cy="0"/>
        </a:xfrm>
      </p:grpSpPr>
      <p:pic>
        <p:nvPicPr>
          <p:cNvPr id="396"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397" name="Title Text"/>
          <p:cNvSpPr txBox="1">
            <a:spLocks noGrp="1"/>
          </p:cNvSpPr>
          <p:nvPr>
            <p:ph type="title"/>
          </p:nvPr>
        </p:nvSpPr>
        <p:spPr>
          <a:prstGeom prst="rect">
            <a:avLst/>
          </a:prstGeom>
        </p:spPr>
        <p:txBody>
          <a:bodyPr/>
          <a:lstStyle/>
          <a:p>
            <a:r>
              <a:t>Title Text</a:t>
            </a:r>
          </a:p>
        </p:txBody>
      </p:sp>
      <p:sp>
        <p:nvSpPr>
          <p:cNvPr id="398" name="Platshållare för bild 2"/>
          <p:cNvSpPr>
            <a:spLocks noGrp="1"/>
          </p:cNvSpPr>
          <p:nvPr>
            <p:ph type="pic" sz="quarter" idx="21"/>
          </p:nvPr>
        </p:nvSpPr>
        <p:spPr>
          <a:xfrm>
            <a:off x="600075" y="1919288"/>
            <a:ext cx="2450308" cy="3092980"/>
          </a:xfrm>
          <a:prstGeom prst="rect">
            <a:avLst/>
          </a:prstGeom>
        </p:spPr>
        <p:txBody>
          <a:bodyPr lIns="91439" rIns="91439">
            <a:noAutofit/>
          </a:bodyPr>
          <a:lstStyle/>
          <a:p>
            <a:endParaRPr/>
          </a:p>
        </p:txBody>
      </p:sp>
      <p:sp>
        <p:nvSpPr>
          <p:cNvPr id="399" name="Body Level One…"/>
          <p:cNvSpPr txBox="1">
            <a:spLocks noGrp="1"/>
          </p:cNvSpPr>
          <p:nvPr>
            <p:ph type="body" sz="quarter" idx="1"/>
          </p:nvPr>
        </p:nvSpPr>
        <p:spPr>
          <a:xfrm>
            <a:off x="600075" y="5226050"/>
            <a:ext cx="2450308" cy="1101725"/>
          </a:xfrm>
          <a:prstGeom prst="rect">
            <a:avLst/>
          </a:prstGeom>
        </p:spPr>
        <p:txBody>
          <a:bodyPr/>
          <a:lstStyle>
            <a:lvl1pPr marL="0" indent="0">
              <a:buClrTx/>
              <a:buSzTx/>
              <a:buFontTx/>
              <a:buNone/>
            </a:lvl1pPr>
            <a:lvl2pPr marL="0" indent="457200">
              <a:buClrTx/>
              <a:buSzTx/>
              <a:buFontTx/>
              <a:buNone/>
            </a:lvl2pPr>
            <a:lvl3pPr marL="0" indent="914400">
              <a:buClrTx/>
              <a:buSzTx/>
              <a:buFontTx/>
              <a:buNone/>
            </a:lvl3pPr>
            <a:lvl4pPr marL="0" indent="1371600">
              <a:buClrTx/>
              <a:buSzTx/>
              <a:buFontTx/>
              <a:buNone/>
            </a:lvl4pPr>
            <a:lvl5pPr marL="0" indent="1828800">
              <a:buClrTx/>
              <a:buSzTx/>
              <a:buFontTx/>
              <a:buNone/>
            </a:lvl5pPr>
          </a:lstStyle>
          <a:p>
            <a:r>
              <a:t>Body Level One</a:t>
            </a:r>
          </a:p>
          <a:p>
            <a:pPr lvl="1"/>
            <a:r>
              <a:t>Body Level Two</a:t>
            </a:r>
          </a:p>
          <a:p>
            <a:pPr lvl="2"/>
            <a:r>
              <a:t>Body Level Three</a:t>
            </a:r>
          </a:p>
          <a:p>
            <a:pPr lvl="3"/>
            <a:r>
              <a:t>Body Level Four</a:t>
            </a:r>
          </a:p>
          <a:p>
            <a:pPr lvl="4"/>
            <a:r>
              <a:t>Body Level Five</a:t>
            </a:r>
          </a:p>
        </p:txBody>
      </p:sp>
      <p:sp>
        <p:nvSpPr>
          <p:cNvPr id="400" name="Platshållare för bild 3"/>
          <p:cNvSpPr>
            <a:spLocks noGrp="1"/>
          </p:cNvSpPr>
          <p:nvPr>
            <p:ph type="pic" sz="quarter" idx="22"/>
          </p:nvPr>
        </p:nvSpPr>
        <p:spPr>
          <a:xfrm>
            <a:off x="3446726" y="1919288"/>
            <a:ext cx="2450308" cy="3092980"/>
          </a:xfrm>
          <a:prstGeom prst="rect">
            <a:avLst/>
          </a:prstGeom>
        </p:spPr>
        <p:txBody>
          <a:bodyPr lIns="91439" rIns="91439">
            <a:noAutofit/>
          </a:bodyPr>
          <a:lstStyle/>
          <a:p>
            <a:endParaRPr/>
          </a:p>
        </p:txBody>
      </p:sp>
      <p:sp>
        <p:nvSpPr>
          <p:cNvPr id="401" name="Platshållare för text 3"/>
          <p:cNvSpPr>
            <a:spLocks noGrp="1"/>
          </p:cNvSpPr>
          <p:nvPr>
            <p:ph type="body" sz="quarter" idx="23"/>
          </p:nvPr>
        </p:nvSpPr>
        <p:spPr>
          <a:xfrm>
            <a:off x="3446726" y="5226050"/>
            <a:ext cx="2450308" cy="1101725"/>
          </a:xfrm>
          <a:prstGeom prst="rect">
            <a:avLst/>
          </a:prstGeom>
        </p:spPr>
        <p:txBody>
          <a:bodyPr/>
          <a:lstStyle/>
          <a:p>
            <a:pPr marL="0" indent="0">
              <a:buClrTx/>
              <a:buSzTx/>
              <a:buFontTx/>
              <a:buNone/>
            </a:pPr>
            <a:endParaRPr/>
          </a:p>
        </p:txBody>
      </p:sp>
      <p:sp>
        <p:nvSpPr>
          <p:cNvPr id="402" name="Platshållare för bild 4"/>
          <p:cNvSpPr>
            <a:spLocks noGrp="1"/>
          </p:cNvSpPr>
          <p:nvPr>
            <p:ph type="pic" sz="quarter" idx="24"/>
          </p:nvPr>
        </p:nvSpPr>
        <p:spPr>
          <a:xfrm>
            <a:off x="6293379" y="1919288"/>
            <a:ext cx="2450308" cy="3092980"/>
          </a:xfrm>
          <a:prstGeom prst="rect">
            <a:avLst/>
          </a:prstGeom>
        </p:spPr>
        <p:txBody>
          <a:bodyPr lIns="91439" rIns="91439">
            <a:noAutofit/>
          </a:bodyPr>
          <a:lstStyle/>
          <a:p>
            <a:endParaRPr/>
          </a:p>
        </p:txBody>
      </p:sp>
      <p:sp>
        <p:nvSpPr>
          <p:cNvPr id="403" name="Platshållare för text 4"/>
          <p:cNvSpPr>
            <a:spLocks noGrp="1"/>
          </p:cNvSpPr>
          <p:nvPr>
            <p:ph type="body" sz="quarter" idx="25"/>
          </p:nvPr>
        </p:nvSpPr>
        <p:spPr>
          <a:xfrm>
            <a:off x="6293379" y="5226050"/>
            <a:ext cx="2450308" cy="1101725"/>
          </a:xfrm>
          <a:prstGeom prst="rect">
            <a:avLst/>
          </a:prstGeom>
        </p:spPr>
        <p:txBody>
          <a:bodyPr/>
          <a:lstStyle/>
          <a:p>
            <a:pPr marL="0" indent="0">
              <a:buClrTx/>
              <a:buSzTx/>
              <a:buFontTx/>
              <a:buNone/>
            </a:pPr>
            <a:endParaRPr/>
          </a:p>
        </p:txBody>
      </p:sp>
      <p:sp>
        <p:nvSpPr>
          <p:cNvPr id="404" name="Platshållare för bild 5"/>
          <p:cNvSpPr>
            <a:spLocks noGrp="1"/>
          </p:cNvSpPr>
          <p:nvPr>
            <p:ph type="pic" sz="quarter" idx="26"/>
          </p:nvPr>
        </p:nvSpPr>
        <p:spPr>
          <a:xfrm>
            <a:off x="9140031" y="1919288"/>
            <a:ext cx="2450308" cy="3092980"/>
          </a:xfrm>
          <a:prstGeom prst="rect">
            <a:avLst/>
          </a:prstGeom>
        </p:spPr>
        <p:txBody>
          <a:bodyPr lIns="91439" rIns="91439">
            <a:noAutofit/>
          </a:bodyPr>
          <a:lstStyle/>
          <a:p>
            <a:endParaRPr/>
          </a:p>
        </p:txBody>
      </p:sp>
      <p:sp>
        <p:nvSpPr>
          <p:cNvPr id="405" name="Platshållare för text 5"/>
          <p:cNvSpPr>
            <a:spLocks noGrp="1"/>
          </p:cNvSpPr>
          <p:nvPr>
            <p:ph type="body" sz="quarter" idx="27"/>
          </p:nvPr>
        </p:nvSpPr>
        <p:spPr>
          <a:xfrm>
            <a:off x="9140029" y="5226050"/>
            <a:ext cx="2450308" cy="1101725"/>
          </a:xfrm>
          <a:prstGeom prst="rect">
            <a:avLst/>
          </a:prstGeom>
        </p:spPr>
        <p:txBody>
          <a:bodyPr/>
          <a:lstStyle/>
          <a:p>
            <a:pPr marL="0" indent="0">
              <a:buClrTx/>
              <a:buSzTx/>
              <a:buFontTx/>
              <a:buNone/>
            </a:pPr>
            <a:endParaRPr/>
          </a:p>
        </p:txBody>
      </p:sp>
      <p:sp>
        <p:nvSpPr>
          <p:cNvPr id="40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Headline only">
    <p:spTree>
      <p:nvGrpSpPr>
        <p:cNvPr id="1" name=""/>
        <p:cNvGrpSpPr/>
        <p:nvPr/>
      </p:nvGrpSpPr>
      <p:grpSpPr>
        <a:xfrm>
          <a:off x="0" y="0"/>
          <a:ext cx="0" cy="0"/>
          <a:chOff x="0" y="0"/>
          <a:chExt cx="0" cy="0"/>
        </a:xfrm>
      </p:grpSpPr>
      <p:pic>
        <p:nvPicPr>
          <p:cNvPr id="413"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14" name="Title Text"/>
          <p:cNvSpPr txBox="1">
            <a:spLocks noGrp="1"/>
          </p:cNvSpPr>
          <p:nvPr>
            <p:ph type="title"/>
          </p:nvPr>
        </p:nvSpPr>
        <p:spPr>
          <a:prstGeom prst="rect">
            <a:avLst/>
          </a:prstGeom>
        </p:spPr>
        <p:txBody>
          <a:bodyPr/>
          <a:lstStyle/>
          <a:p>
            <a:r>
              <a:t>Title Text</a:t>
            </a:r>
          </a:p>
        </p:txBody>
      </p:sp>
      <p:sp>
        <p:nvSpPr>
          <p:cNvPr id="41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Headline only, light blue lines">
    <p:spTree>
      <p:nvGrpSpPr>
        <p:cNvPr id="1" name=""/>
        <p:cNvGrpSpPr/>
        <p:nvPr/>
      </p:nvGrpSpPr>
      <p:grpSpPr>
        <a:xfrm>
          <a:off x="0" y="0"/>
          <a:ext cx="0" cy="0"/>
          <a:chOff x="0" y="0"/>
          <a:chExt cx="0" cy="0"/>
        </a:xfrm>
      </p:grpSpPr>
      <p:pic>
        <p:nvPicPr>
          <p:cNvPr id="42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23" name="Title Text"/>
          <p:cNvSpPr txBox="1">
            <a:spLocks noGrp="1"/>
          </p:cNvSpPr>
          <p:nvPr>
            <p:ph type="title"/>
          </p:nvPr>
        </p:nvSpPr>
        <p:spPr>
          <a:prstGeom prst="rect">
            <a:avLst/>
          </a:prstGeom>
        </p:spPr>
        <p:txBody>
          <a:bodyPr/>
          <a:lstStyle/>
          <a:p>
            <a:r>
              <a:t>Title Text</a:t>
            </a:r>
          </a:p>
        </p:txBody>
      </p:sp>
      <p:pic>
        <p:nvPicPr>
          <p:cNvPr id="424" name="Bild 5" descr="Bild 5"/>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4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Headline only, sand lines">
    <p:spTree>
      <p:nvGrpSpPr>
        <p:cNvPr id="1" name=""/>
        <p:cNvGrpSpPr/>
        <p:nvPr/>
      </p:nvGrpSpPr>
      <p:grpSpPr>
        <a:xfrm>
          <a:off x="0" y="0"/>
          <a:ext cx="0" cy="0"/>
          <a:chOff x="0" y="0"/>
          <a:chExt cx="0" cy="0"/>
        </a:xfrm>
      </p:grpSpPr>
      <p:pic>
        <p:nvPicPr>
          <p:cNvPr id="43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33" name="Title Text"/>
          <p:cNvSpPr txBox="1">
            <a:spLocks noGrp="1"/>
          </p:cNvSpPr>
          <p:nvPr>
            <p:ph type="title"/>
          </p:nvPr>
        </p:nvSpPr>
        <p:spPr>
          <a:prstGeom prst="rect">
            <a:avLst/>
          </a:prstGeom>
        </p:spPr>
        <p:txBody>
          <a:bodyPr/>
          <a:lstStyle/>
          <a:p>
            <a:r>
              <a:t>Title Text</a:t>
            </a:r>
          </a:p>
        </p:txBody>
      </p:sp>
      <p:pic>
        <p:nvPicPr>
          <p:cNvPr id="434" name="Bild 5" descr="Bild 5"/>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4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Headline only, light blue">
    <p:bg>
      <p:bgPr>
        <a:solidFill>
          <a:schemeClr val="accent4"/>
        </a:solidFill>
        <a:effectLst/>
      </p:bgPr>
    </p:bg>
    <p:spTree>
      <p:nvGrpSpPr>
        <p:cNvPr id="1" name=""/>
        <p:cNvGrpSpPr/>
        <p:nvPr/>
      </p:nvGrpSpPr>
      <p:grpSpPr>
        <a:xfrm>
          <a:off x="0" y="0"/>
          <a:ext cx="0" cy="0"/>
          <a:chOff x="0" y="0"/>
          <a:chExt cx="0" cy="0"/>
        </a:xfrm>
      </p:grpSpPr>
      <p:pic>
        <p:nvPicPr>
          <p:cNvPr id="44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43" name="Title Text"/>
          <p:cNvSpPr txBox="1">
            <a:spLocks noGrp="1"/>
          </p:cNvSpPr>
          <p:nvPr>
            <p:ph type="title"/>
          </p:nvPr>
        </p:nvSpPr>
        <p:spPr>
          <a:prstGeom prst="rect">
            <a:avLst/>
          </a:prstGeom>
        </p:spPr>
        <p:txBody>
          <a:bodyPr/>
          <a:lstStyle/>
          <a:p>
            <a:r>
              <a:t>Title Text</a:t>
            </a:r>
          </a:p>
        </p:txBody>
      </p:sp>
      <p:pic>
        <p:nvPicPr>
          <p:cNvPr id="444" name="Bild 5" descr="Bild 5"/>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4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Headline only, sand">
    <p:bg>
      <p:bgPr>
        <a:solidFill>
          <a:srgbClr val="EBE5E0"/>
        </a:solidFill>
        <a:effectLst/>
      </p:bgPr>
    </p:bg>
    <p:spTree>
      <p:nvGrpSpPr>
        <p:cNvPr id="1" name=""/>
        <p:cNvGrpSpPr/>
        <p:nvPr/>
      </p:nvGrpSpPr>
      <p:grpSpPr>
        <a:xfrm>
          <a:off x="0" y="0"/>
          <a:ext cx="0" cy="0"/>
          <a:chOff x="0" y="0"/>
          <a:chExt cx="0" cy="0"/>
        </a:xfrm>
      </p:grpSpPr>
      <p:pic>
        <p:nvPicPr>
          <p:cNvPr id="45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53" name="Title Text"/>
          <p:cNvSpPr txBox="1">
            <a:spLocks noGrp="1"/>
          </p:cNvSpPr>
          <p:nvPr>
            <p:ph type="title"/>
          </p:nvPr>
        </p:nvSpPr>
        <p:spPr>
          <a:prstGeom prst="rect">
            <a:avLst/>
          </a:prstGeom>
        </p:spPr>
        <p:txBody>
          <a:bodyPr/>
          <a:lstStyle/>
          <a:p>
            <a:r>
              <a:t>Title Text</a:t>
            </a:r>
          </a:p>
        </p:txBody>
      </p:sp>
      <p:pic>
        <p:nvPicPr>
          <p:cNvPr id="454" name="Bild 5" descr="Bild 5"/>
          <p:cNvPicPr>
            <a:picLocks noChangeAspect="1"/>
          </p:cNvPicPr>
          <p:nvPr/>
        </p:nvPicPr>
        <p:blipFill>
          <a:blip r:embed="rId3"/>
          <a:srcRect r="70668" b="27985"/>
          <a:stretch>
            <a:fillRect/>
          </a:stretch>
        </p:blipFill>
        <p:spPr>
          <a:xfrm rot="10800000">
            <a:off x="8615880" y="1919287"/>
            <a:ext cx="3576121" cy="4938714"/>
          </a:xfrm>
          <a:prstGeom prst="rect">
            <a:avLst/>
          </a:prstGeom>
          <a:ln w="12700">
            <a:miter lim="400000"/>
          </a:ln>
        </p:spPr>
      </p:pic>
      <p:sp>
        <p:nvSpPr>
          <p:cNvPr id="4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Empty">
    <p:spTree>
      <p:nvGrpSpPr>
        <p:cNvPr id="1" name=""/>
        <p:cNvGrpSpPr/>
        <p:nvPr/>
      </p:nvGrpSpPr>
      <p:grpSpPr>
        <a:xfrm>
          <a:off x="0" y="0"/>
          <a:ext cx="0" cy="0"/>
          <a:chOff x="0" y="0"/>
          <a:chExt cx="0" cy="0"/>
        </a:xfrm>
      </p:grpSpPr>
      <p:pic>
        <p:nvPicPr>
          <p:cNvPr id="462"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Headline and content, top">
    <p:spTree>
      <p:nvGrpSpPr>
        <p:cNvPr id="1" name=""/>
        <p:cNvGrpSpPr/>
        <p:nvPr/>
      </p:nvGrpSpPr>
      <p:grpSpPr>
        <a:xfrm>
          <a:off x="0" y="0"/>
          <a:ext cx="0" cy="0"/>
          <a:chOff x="0" y="0"/>
          <a:chExt cx="0" cy="0"/>
        </a:xfrm>
      </p:grpSpPr>
      <p:sp>
        <p:nvSpPr>
          <p:cNvPr id="470" name="Title Text"/>
          <p:cNvSpPr txBox="1">
            <a:spLocks noGrp="1"/>
          </p:cNvSpPr>
          <p:nvPr>
            <p:ph type="title"/>
          </p:nvPr>
        </p:nvSpPr>
        <p:spPr>
          <a:xfrm>
            <a:off x="1006764" y="326840"/>
            <a:ext cx="10583575" cy="591128"/>
          </a:xfrm>
          <a:prstGeom prst="rect">
            <a:avLst/>
          </a:prstGeom>
        </p:spPr>
        <p:txBody>
          <a:bodyPr anchor="ctr"/>
          <a:lstStyle>
            <a:lvl1pPr>
              <a:defRPr sz="3200"/>
            </a:lvl1pPr>
          </a:lstStyle>
          <a:p>
            <a:r>
              <a:t>Title Text</a:t>
            </a:r>
          </a:p>
        </p:txBody>
      </p:sp>
      <p:sp>
        <p:nvSpPr>
          <p:cNvPr id="471" name="Body Level One…"/>
          <p:cNvSpPr txBox="1">
            <a:spLocks noGrp="1"/>
          </p:cNvSpPr>
          <p:nvPr>
            <p:ph type="body" idx="1"/>
          </p:nvPr>
        </p:nvSpPr>
        <p:spPr>
          <a:xfrm>
            <a:off x="600075" y="1366837"/>
            <a:ext cx="10990264" cy="4959315"/>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7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Headline only, top">
    <p:spTree>
      <p:nvGrpSpPr>
        <p:cNvPr id="1" name=""/>
        <p:cNvGrpSpPr/>
        <p:nvPr/>
      </p:nvGrpSpPr>
      <p:grpSpPr>
        <a:xfrm>
          <a:off x="0" y="0"/>
          <a:ext cx="0" cy="0"/>
          <a:chOff x="0" y="0"/>
          <a:chExt cx="0" cy="0"/>
        </a:xfrm>
      </p:grpSpPr>
      <p:pic>
        <p:nvPicPr>
          <p:cNvPr id="479" name="Bild 10" descr="Bild 10"/>
          <p:cNvPicPr>
            <a:picLocks noChangeAspect="1"/>
          </p:cNvPicPr>
          <p:nvPr/>
        </p:nvPicPr>
        <p:blipFill>
          <a:blip r:embed="rId2"/>
          <a:stretch>
            <a:fillRect/>
          </a:stretch>
        </p:blipFill>
        <p:spPr>
          <a:xfrm>
            <a:off x="182681" y="164553"/>
            <a:ext cx="648593" cy="725806"/>
          </a:xfrm>
          <a:prstGeom prst="rect">
            <a:avLst/>
          </a:prstGeom>
          <a:ln w="12700">
            <a:miter lim="400000"/>
          </a:ln>
        </p:spPr>
      </p:pic>
      <p:sp>
        <p:nvSpPr>
          <p:cNvPr id="480" name="Title Text"/>
          <p:cNvSpPr txBox="1">
            <a:spLocks noGrp="1"/>
          </p:cNvSpPr>
          <p:nvPr>
            <p:ph type="title"/>
          </p:nvPr>
        </p:nvSpPr>
        <p:spPr>
          <a:xfrm>
            <a:off x="1006764" y="326840"/>
            <a:ext cx="10583575" cy="591128"/>
          </a:xfrm>
          <a:prstGeom prst="rect">
            <a:avLst/>
          </a:prstGeom>
        </p:spPr>
        <p:txBody>
          <a:bodyPr anchor="ctr"/>
          <a:lstStyle>
            <a:lvl1pPr>
              <a:defRPr sz="3200"/>
            </a:lvl1pPr>
          </a:lstStyle>
          <a:p>
            <a:r>
              <a:t>Title Text</a:t>
            </a:r>
          </a:p>
        </p:txBody>
      </p:sp>
      <p:sp>
        <p:nvSpPr>
          <p:cNvPr id="4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Logo">
    <p:bg>
      <p:bgPr>
        <a:solidFill>
          <a:schemeClr val="accent1"/>
        </a:solidFill>
        <a:effectLst/>
      </p:bgPr>
    </p:bg>
    <p:spTree>
      <p:nvGrpSpPr>
        <p:cNvPr id="1" name=""/>
        <p:cNvGrpSpPr/>
        <p:nvPr/>
      </p:nvGrpSpPr>
      <p:grpSpPr>
        <a:xfrm>
          <a:off x="0" y="0"/>
          <a:ext cx="0" cy="0"/>
          <a:chOff x="0" y="0"/>
          <a:chExt cx="0" cy="0"/>
        </a:xfrm>
      </p:grpSpPr>
      <p:pic>
        <p:nvPicPr>
          <p:cNvPr id="488" name="Bild 5" descr="Bild 5"/>
          <p:cNvPicPr>
            <a:picLocks noChangeAspect="1"/>
          </p:cNvPicPr>
          <p:nvPr/>
        </p:nvPicPr>
        <p:blipFill>
          <a:blip r:embed="rId2"/>
          <a:stretch>
            <a:fillRect/>
          </a:stretch>
        </p:blipFill>
        <p:spPr>
          <a:xfrm>
            <a:off x="4804380" y="1703220"/>
            <a:ext cx="2583240" cy="2890767"/>
          </a:xfrm>
          <a:prstGeom prst="rect">
            <a:avLst/>
          </a:prstGeom>
          <a:ln w="12700">
            <a:miter lim="400000"/>
          </a:ln>
        </p:spPr>
      </p:pic>
      <p:pic>
        <p:nvPicPr>
          <p:cNvPr id="489" name="Bild 1" descr="Bild 1"/>
          <p:cNvPicPr>
            <a:picLocks noChangeAspect="1"/>
          </p:cNvPicPr>
          <p:nvPr/>
        </p:nvPicPr>
        <p:blipFill>
          <a:blip r:embed="rId3"/>
          <a:srcRect r="73936" b="32409"/>
          <a:stretch>
            <a:fillRect/>
          </a:stretch>
        </p:blipFill>
        <p:spPr>
          <a:xfrm>
            <a:off x="-1" y="1"/>
            <a:ext cx="3177768" cy="4635375"/>
          </a:xfrm>
          <a:prstGeom prst="rect">
            <a:avLst/>
          </a:prstGeom>
          <a:ln w="12700">
            <a:miter lim="400000"/>
          </a:ln>
        </p:spPr>
      </p:pic>
      <p:pic>
        <p:nvPicPr>
          <p:cNvPr id="490" name="Bild 2" descr="Bild 2"/>
          <p:cNvPicPr>
            <a:picLocks noChangeAspect="1"/>
          </p:cNvPicPr>
          <p:nvPr/>
        </p:nvPicPr>
        <p:blipFill>
          <a:blip r:embed="rId4"/>
          <a:srcRect t="72740" r="75198"/>
          <a:stretch>
            <a:fillRect/>
          </a:stretch>
        </p:blipFill>
        <p:spPr>
          <a:xfrm flipH="1">
            <a:off x="9166549" y="4988459"/>
            <a:ext cx="3023859" cy="1869472"/>
          </a:xfrm>
          <a:prstGeom prst="rect">
            <a:avLst/>
          </a:prstGeom>
          <a:ln w="12700">
            <a:miter lim="400000"/>
          </a:ln>
        </p:spPr>
      </p:pic>
      <p:sp>
        <p:nvSpPr>
          <p:cNvPr id="491"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Logo, navy blue">
    <p:bg>
      <p:bgPr>
        <a:solidFill>
          <a:schemeClr val="accent3"/>
        </a:solidFill>
        <a:effectLst/>
      </p:bgPr>
    </p:bg>
    <p:spTree>
      <p:nvGrpSpPr>
        <p:cNvPr id="1" name=""/>
        <p:cNvGrpSpPr/>
        <p:nvPr/>
      </p:nvGrpSpPr>
      <p:grpSpPr>
        <a:xfrm>
          <a:off x="0" y="0"/>
          <a:ext cx="0" cy="0"/>
          <a:chOff x="0" y="0"/>
          <a:chExt cx="0" cy="0"/>
        </a:xfrm>
      </p:grpSpPr>
      <p:pic>
        <p:nvPicPr>
          <p:cNvPr id="498" name="Bild 5" descr="Bild 5"/>
          <p:cNvPicPr>
            <a:picLocks noChangeAspect="1"/>
          </p:cNvPicPr>
          <p:nvPr/>
        </p:nvPicPr>
        <p:blipFill>
          <a:blip r:embed="rId2"/>
          <a:stretch>
            <a:fillRect/>
          </a:stretch>
        </p:blipFill>
        <p:spPr>
          <a:xfrm>
            <a:off x="4804380" y="1703220"/>
            <a:ext cx="2583240" cy="2890767"/>
          </a:xfrm>
          <a:prstGeom prst="rect">
            <a:avLst/>
          </a:prstGeom>
          <a:ln w="12700">
            <a:miter lim="400000"/>
          </a:ln>
        </p:spPr>
      </p:pic>
      <p:pic>
        <p:nvPicPr>
          <p:cNvPr id="499" name="Bild 1" descr="Bild 1"/>
          <p:cNvPicPr>
            <a:picLocks noChangeAspect="1"/>
          </p:cNvPicPr>
          <p:nvPr/>
        </p:nvPicPr>
        <p:blipFill>
          <a:blip r:embed="rId3"/>
          <a:srcRect r="73936" b="32409"/>
          <a:stretch>
            <a:fillRect/>
          </a:stretch>
        </p:blipFill>
        <p:spPr>
          <a:xfrm>
            <a:off x="-1" y="1"/>
            <a:ext cx="3177768" cy="4635375"/>
          </a:xfrm>
          <a:prstGeom prst="rect">
            <a:avLst/>
          </a:prstGeom>
          <a:ln w="12700">
            <a:miter lim="400000"/>
          </a:ln>
        </p:spPr>
      </p:pic>
      <p:pic>
        <p:nvPicPr>
          <p:cNvPr id="500" name="Bild 2" descr="Bild 2"/>
          <p:cNvPicPr>
            <a:picLocks noChangeAspect="1"/>
          </p:cNvPicPr>
          <p:nvPr/>
        </p:nvPicPr>
        <p:blipFill>
          <a:blip r:embed="rId4"/>
          <a:srcRect t="72740" r="75198"/>
          <a:stretch>
            <a:fillRect/>
          </a:stretch>
        </p:blipFill>
        <p:spPr>
          <a:xfrm flipH="1">
            <a:off x="9166549" y="4988459"/>
            <a:ext cx="3023859" cy="1869472"/>
          </a:xfrm>
          <a:prstGeom prst="rect">
            <a:avLst/>
          </a:prstGeom>
          <a:ln w="12700">
            <a:miter lim="400000"/>
          </a:ln>
        </p:spPr>
      </p:pic>
      <p:sp>
        <p:nvSpPr>
          <p:cNvPr id="501" name="Slide Number"/>
          <p:cNvSpPr txBox="1">
            <a:spLocks noGrp="1"/>
          </p:cNvSpPr>
          <p:nvPr>
            <p:ph type="sldNum" sz="quarter" idx="2"/>
          </p:nvPr>
        </p:nvSpPr>
        <p:spPr>
          <a:prstGeom prst="rect">
            <a:avLst/>
          </a:prstGeom>
        </p:spPr>
        <p:txBody>
          <a:bodyPr/>
          <a:lstStyle>
            <a:lvl1pPr>
              <a:defRPr>
                <a:solidFill>
                  <a:schemeClr val="accent4">
                    <a:hueOff val="-12436364"/>
                    <a:satOff val="-100000"/>
                    <a:lumOff val="6470"/>
                  </a:schemeClr>
                </a:solidFill>
              </a:defRPr>
            </a:lvl1pPr>
          </a:lstStyle>
          <a:p>
            <a:fld id="{86CB4B4D-7CA3-9044-876B-883B54F8677D}" type="slidenum">
              <a:t>‹#›</a:t>
            </a:fld>
            <a:endParaRPr/>
          </a:p>
        </p:txBody>
      </p:sp>
    </p:spTree>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How to use template">
    <p:spTree>
      <p:nvGrpSpPr>
        <p:cNvPr id="1" name=""/>
        <p:cNvGrpSpPr/>
        <p:nvPr/>
      </p:nvGrpSpPr>
      <p:grpSpPr>
        <a:xfrm>
          <a:off x="0" y="0"/>
          <a:ext cx="0" cy="0"/>
          <a:chOff x="0" y="0"/>
          <a:chExt cx="0" cy="0"/>
        </a:xfrm>
      </p:grpSpPr>
      <p:grpSp>
        <p:nvGrpSpPr>
          <p:cNvPr id="510" name="Grupp 15"/>
          <p:cNvGrpSpPr/>
          <p:nvPr/>
        </p:nvGrpSpPr>
        <p:grpSpPr>
          <a:xfrm>
            <a:off x="2347235" y="2028883"/>
            <a:ext cx="1806524" cy="3150399"/>
            <a:chOff x="0" y="0"/>
            <a:chExt cx="1806522" cy="3150398"/>
          </a:xfrm>
        </p:grpSpPr>
        <p:pic>
          <p:nvPicPr>
            <p:cNvPr id="508" name="Bildobjekt 12" descr="Bildobjekt 12"/>
            <p:cNvPicPr>
              <a:picLocks noChangeAspect="1"/>
            </p:cNvPicPr>
            <p:nvPr/>
          </p:nvPicPr>
          <p:blipFill>
            <a:blip r:embed="rId2"/>
            <a:stretch>
              <a:fillRect/>
            </a:stretch>
          </p:blipFill>
          <p:spPr>
            <a:xfrm>
              <a:off x="0" y="1575199"/>
              <a:ext cx="1806523" cy="1575200"/>
            </a:xfrm>
            <a:prstGeom prst="rect">
              <a:avLst/>
            </a:prstGeom>
            <a:ln w="12700" cap="flat">
              <a:noFill/>
              <a:miter lim="400000"/>
            </a:ln>
            <a:effectLst/>
          </p:spPr>
        </p:pic>
        <p:pic>
          <p:nvPicPr>
            <p:cNvPr id="509" name="Bildobjekt 14" descr="Bildobjekt 14"/>
            <p:cNvPicPr>
              <a:picLocks noChangeAspect="1"/>
            </p:cNvPicPr>
            <p:nvPr/>
          </p:nvPicPr>
          <p:blipFill>
            <a:blip r:embed="rId3"/>
            <a:stretch>
              <a:fillRect/>
            </a:stretch>
          </p:blipFill>
          <p:spPr>
            <a:xfrm>
              <a:off x="0" y="-1"/>
              <a:ext cx="1806523" cy="1575200"/>
            </a:xfrm>
            <a:prstGeom prst="rect">
              <a:avLst/>
            </a:prstGeom>
            <a:ln w="12700" cap="flat">
              <a:noFill/>
              <a:miter lim="400000"/>
            </a:ln>
            <a:effectLst/>
          </p:spPr>
        </p:pic>
      </p:grpSp>
      <p:sp>
        <p:nvSpPr>
          <p:cNvPr id="511" name="textruta 6"/>
          <p:cNvSpPr txBox="1"/>
          <p:nvPr/>
        </p:nvSpPr>
        <p:spPr>
          <a:xfrm>
            <a:off x="645795" y="1046035"/>
            <a:ext cx="10900411" cy="6375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3600" b="1">
                <a:solidFill>
                  <a:schemeClr val="accent3"/>
                </a:solidFill>
              </a:defRPr>
            </a:lvl1pPr>
          </a:lstStyle>
          <a:p>
            <a:r>
              <a:t>How to use this template</a:t>
            </a:r>
          </a:p>
        </p:txBody>
      </p:sp>
      <p:sp>
        <p:nvSpPr>
          <p:cNvPr id="512" name="textruta 5"/>
          <p:cNvSpPr txBox="1"/>
          <p:nvPr/>
        </p:nvSpPr>
        <p:spPr>
          <a:xfrm>
            <a:off x="716536" y="2472815"/>
            <a:ext cx="1469736" cy="736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1000" b="1">
                <a:solidFill>
                  <a:schemeClr val="accent3"/>
                </a:solidFill>
              </a:defRPr>
            </a:pPr>
            <a:r>
              <a:t>Slide templates</a:t>
            </a:r>
          </a:p>
          <a:p>
            <a:pPr>
              <a:spcBef>
                <a:spcPts val="600"/>
              </a:spcBef>
              <a:defRPr sz="800"/>
            </a:pPr>
            <a:r>
              <a:t>Click on </a:t>
            </a:r>
            <a:r>
              <a:rPr i="1"/>
              <a:t>New slide</a:t>
            </a:r>
            <a:r>
              <a:t> to see the templates various template slide. Choose one to suite </a:t>
            </a:r>
            <a:br/>
            <a:r>
              <a:t>your content.</a:t>
            </a:r>
          </a:p>
        </p:txBody>
      </p:sp>
      <p:sp>
        <p:nvSpPr>
          <p:cNvPr id="513" name="textruta 7"/>
          <p:cNvSpPr txBox="1"/>
          <p:nvPr/>
        </p:nvSpPr>
        <p:spPr>
          <a:xfrm>
            <a:off x="716536" y="3685916"/>
            <a:ext cx="1469736" cy="711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800" b="1">
                <a:solidFill>
                  <a:schemeClr val="accent3"/>
                </a:solidFill>
              </a:defRPr>
            </a:pPr>
            <a:r>
              <a:t>Layout</a:t>
            </a:r>
          </a:p>
          <a:p>
            <a:pPr>
              <a:spcBef>
                <a:spcPts val="600"/>
              </a:spcBef>
              <a:defRPr sz="800"/>
            </a:pPr>
            <a:r>
              <a:t>If you’d like to change slide template on an existing slide, click on </a:t>
            </a:r>
            <a:r>
              <a:rPr i="1"/>
              <a:t>Layout</a:t>
            </a:r>
            <a:r>
              <a:t> and select a new template. </a:t>
            </a:r>
          </a:p>
        </p:txBody>
      </p:sp>
      <p:sp>
        <p:nvSpPr>
          <p:cNvPr id="514" name="textruta 8"/>
          <p:cNvSpPr txBox="1"/>
          <p:nvPr/>
        </p:nvSpPr>
        <p:spPr>
          <a:xfrm>
            <a:off x="716536" y="4881300"/>
            <a:ext cx="1469736" cy="584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800" b="1">
                <a:solidFill>
                  <a:schemeClr val="accent3"/>
                </a:solidFill>
              </a:defRPr>
            </a:pPr>
            <a:r>
              <a:t>Reset</a:t>
            </a:r>
          </a:p>
          <a:p>
            <a:pPr>
              <a:spcBef>
                <a:spcPts val="600"/>
              </a:spcBef>
              <a:defRPr sz="800"/>
            </a:pPr>
            <a:r>
              <a:t>Reset a slide to the slide templates design by </a:t>
            </a:r>
            <a:br/>
            <a:r>
              <a:t>clicking on </a:t>
            </a:r>
            <a:r>
              <a:rPr i="1"/>
              <a:t>Reset</a:t>
            </a:r>
            <a:r>
              <a:t>. </a:t>
            </a:r>
          </a:p>
        </p:txBody>
      </p:sp>
      <p:sp>
        <p:nvSpPr>
          <p:cNvPr id="515" name="textruta 9"/>
          <p:cNvSpPr txBox="1"/>
          <p:nvPr/>
        </p:nvSpPr>
        <p:spPr>
          <a:xfrm>
            <a:off x="4586575" y="2066955"/>
            <a:ext cx="1361446" cy="1117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1000" b="1">
                <a:solidFill>
                  <a:schemeClr val="accent3"/>
                </a:solidFill>
              </a:defRPr>
            </a:pPr>
            <a:r>
              <a:t>Colors</a:t>
            </a:r>
          </a:p>
          <a:p>
            <a:pPr>
              <a:spcBef>
                <a:spcPts val="600"/>
              </a:spcBef>
              <a:defRPr sz="800"/>
            </a:pPr>
            <a:r>
              <a:t>This template is programmed with the KTH color palette. The correct colors are the in top row under </a:t>
            </a:r>
            <a:r>
              <a:rPr i="1"/>
              <a:t>Theme Colors</a:t>
            </a:r>
            <a:r>
              <a:t> and all colors under </a:t>
            </a:r>
            <a:r>
              <a:rPr i="1"/>
              <a:t>Custom Colors</a:t>
            </a:r>
            <a:r>
              <a:t>. Only use the correct colors.</a:t>
            </a:r>
          </a:p>
        </p:txBody>
      </p:sp>
      <p:sp>
        <p:nvSpPr>
          <p:cNvPr id="516" name="textruta 16"/>
          <p:cNvSpPr txBox="1"/>
          <p:nvPr/>
        </p:nvSpPr>
        <p:spPr>
          <a:xfrm>
            <a:off x="6938220" y="2303726"/>
            <a:ext cx="598589" cy="381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defRPr sz="500">
                <a:solidFill>
                  <a:srgbClr val="F9535C"/>
                </a:solidFill>
              </a:defRPr>
            </a:pPr>
            <a:r>
              <a:t>Do </a:t>
            </a:r>
            <a:r>
              <a:rPr u="sng"/>
              <a:t>NOT</a:t>
            </a:r>
            <a:r>
              <a:t> use the colors PowerPoint auto generates. They are not on brand. </a:t>
            </a:r>
          </a:p>
        </p:txBody>
      </p:sp>
      <p:sp>
        <p:nvSpPr>
          <p:cNvPr id="517" name="textruta 20"/>
          <p:cNvSpPr txBox="1"/>
          <p:nvPr/>
        </p:nvSpPr>
        <p:spPr>
          <a:xfrm>
            <a:off x="8095278" y="2061012"/>
            <a:ext cx="1588211" cy="2235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1000" b="1">
                <a:solidFill>
                  <a:schemeClr val="accent3"/>
                </a:solidFill>
              </a:defRPr>
            </a:pPr>
            <a:r>
              <a:t>Change the image crop</a:t>
            </a:r>
          </a:p>
          <a:p>
            <a:pPr>
              <a:spcBef>
                <a:spcPts val="600"/>
              </a:spcBef>
              <a:defRPr sz="800"/>
            </a:pPr>
            <a:r>
              <a:t>When an image is placed in an image place holder, PowerPoint automatically crops the image to fit the placeholder. To alter what part of the image is shown:</a:t>
            </a:r>
          </a:p>
          <a:p>
            <a:pPr marL="120600" indent="-120600">
              <a:spcBef>
                <a:spcPts val="600"/>
              </a:spcBef>
              <a:buClr>
                <a:schemeClr val="accent1"/>
              </a:buClr>
              <a:buSzPct val="100000"/>
              <a:buAutoNum type="arabicPeriod"/>
              <a:defRPr sz="800"/>
            </a:pPr>
            <a:r>
              <a:t>Select the image and go to </a:t>
            </a:r>
            <a:br/>
            <a:r>
              <a:t>the </a:t>
            </a:r>
            <a:r>
              <a:rPr i="1"/>
              <a:t>Picture Format </a:t>
            </a:r>
            <a:r>
              <a:t>tab. </a:t>
            </a:r>
          </a:p>
          <a:p>
            <a:pPr marL="120600" indent="-120600">
              <a:spcBef>
                <a:spcPts val="600"/>
              </a:spcBef>
              <a:buClr>
                <a:schemeClr val="accent1"/>
              </a:buClr>
              <a:buSzPct val="100000"/>
              <a:buAutoNum type="arabicPeriod"/>
              <a:defRPr sz="800"/>
            </a:pPr>
            <a:r>
              <a:t>Choose </a:t>
            </a:r>
            <a:r>
              <a:rPr i="1"/>
              <a:t>Crop</a:t>
            </a:r>
            <a:r>
              <a:t>. Now, the entire image is visible, the cropped out parts are darker. </a:t>
            </a:r>
          </a:p>
          <a:p>
            <a:pPr marL="120600" indent="-120600">
              <a:spcBef>
                <a:spcPts val="600"/>
              </a:spcBef>
              <a:buClr>
                <a:schemeClr val="accent1"/>
              </a:buClr>
              <a:buSzPct val="100000"/>
              <a:buAutoNum type="arabicPeriod"/>
              <a:defRPr sz="800"/>
            </a:pPr>
            <a:r>
              <a:t>Now you can move the image around within the placeholder and/or zoom in by pulling the corners of the image. </a:t>
            </a:r>
          </a:p>
        </p:txBody>
      </p:sp>
      <p:sp>
        <p:nvSpPr>
          <p:cNvPr id="518" name="textruta 22"/>
          <p:cNvSpPr txBox="1"/>
          <p:nvPr/>
        </p:nvSpPr>
        <p:spPr>
          <a:xfrm>
            <a:off x="10058400" y="2061012"/>
            <a:ext cx="1486590" cy="1727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1000" b="1">
                <a:solidFill>
                  <a:schemeClr val="accent3"/>
                </a:solidFill>
              </a:defRPr>
            </a:pPr>
            <a:r>
              <a:t>Edit image background</a:t>
            </a:r>
          </a:p>
          <a:p>
            <a:pPr marL="120600" indent="-120600">
              <a:spcBef>
                <a:spcPts val="600"/>
              </a:spcBef>
              <a:buClr>
                <a:schemeClr val="accent1"/>
              </a:buClr>
              <a:buSzPct val="100000"/>
              <a:buAutoNum type="arabicPeriod"/>
              <a:defRPr sz="800"/>
            </a:pPr>
            <a:r>
              <a:t>Select </a:t>
            </a:r>
            <a:r>
              <a:rPr i="1"/>
              <a:t>Design</a:t>
            </a:r>
            <a:r>
              <a:t> &gt; </a:t>
            </a:r>
            <a:r>
              <a:rPr i="1"/>
              <a:t>Format Background</a:t>
            </a:r>
            <a:r>
              <a:t>.</a:t>
            </a:r>
          </a:p>
          <a:p>
            <a:pPr marL="120600" indent="-120600">
              <a:spcBef>
                <a:spcPts val="600"/>
              </a:spcBef>
              <a:buClr>
                <a:schemeClr val="accent1"/>
              </a:buClr>
              <a:buSzPct val="100000"/>
              <a:buAutoNum type="arabicPeriod"/>
              <a:defRPr sz="800"/>
            </a:pPr>
            <a:r>
              <a:t>In the </a:t>
            </a:r>
            <a:r>
              <a:rPr i="1"/>
              <a:t>Format Background pane</a:t>
            </a:r>
            <a:r>
              <a:t>, select </a:t>
            </a:r>
            <a:r>
              <a:rPr i="1"/>
              <a:t>Picture or texture fill</a:t>
            </a:r>
            <a:r>
              <a:t>.</a:t>
            </a:r>
          </a:p>
          <a:p>
            <a:pPr marL="120600" indent="-120600">
              <a:spcBef>
                <a:spcPts val="600"/>
              </a:spcBef>
              <a:buClr>
                <a:schemeClr val="accent1"/>
              </a:buClr>
              <a:buSzPct val="100000"/>
              <a:buAutoNum type="arabicPeriod"/>
              <a:defRPr sz="800"/>
            </a:pPr>
            <a:r>
              <a:t>Select </a:t>
            </a:r>
            <a:r>
              <a:rPr i="1"/>
              <a:t>File</a:t>
            </a:r>
            <a:r>
              <a:t>.</a:t>
            </a:r>
          </a:p>
          <a:p>
            <a:pPr marL="120600" indent="-120600">
              <a:spcBef>
                <a:spcPts val="600"/>
              </a:spcBef>
              <a:buClr>
                <a:schemeClr val="accent1"/>
              </a:buClr>
              <a:buSzPct val="100000"/>
              <a:buAutoNum type="arabicPeriod"/>
              <a:defRPr sz="800"/>
            </a:pPr>
            <a:r>
              <a:t>In the </a:t>
            </a:r>
            <a:r>
              <a:rPr i="1"/>
              <a:t>Insert Picture</a:t>
            </a:r>
            <a:r>
              <a:t> dialog box, choose the picture </a:t>
            </a:r>
            <a:br/>
            <a:r>
              <a:t>you want to use and then select </a:t>
            </a:r>
            <a:r>
              <a:rPr i="1"/>
              <a:t>Insert</a:t>
            </a:r>
            <a:r>
              <a:t>.</a:t>
            </a:r>
          </a:p>
        </p:txBody>
      </p:sp>
      <p:sp>
        <p:nvSpPr>
          <p:cNvPr id="519" name="textruta 23"/>
          <p:cNvSpPr txBox="1"/>
          <p:nvPr/>
        </p:nvSpPr>
        <p:spPr>
          <a:xfrm>
            <a:off x="4586575" y="4075714"/>
            <a:ext cx="1295402" cy="160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a:spcBef>
                <a:spcPts val="600"/>
              </a:spcBef>
              <a:defRPr sz="1000" b="1">
                <a:solidFill>
                  <a:schemeClr val="accent3"/>
                </a:solidFill>
              </a:defRPr>
            </a:pPr>
            <a:r>
              <a:t>Header and footer</a:t>
            </a:r>
          </a:p>
          <a:p>
            <a:pPr>
              <a:spcBef>
                <a:spcPts val="600"/>
              </a:spcBef>
              <a:defRPr sz="800"/>
            </a:pPr>
            <a:r>
              <a:t>Insert header/footer, </a:t>
            </a:r>
            <a:br/>
            <a:r>
              <a:t>date and page numbers:</a:t>
            </a:r>
          </a:p>
          <a:p>
            <a:pPr marL="120600" indent="-120600">
              <a:spcBef>
                <a:spcPts val="600"/>
              </a:spcBef>
              <a:buClr>
                <a:schemeClr val="accent1"/>
              </a:buClr>
              <a:buSzPct val="100000"/>
              <a:buAutoNum type="arabicPeriod"/>
              <a:defRPr sz="800"/>
            </a:pPr>
            <a:r>
              <a:t>On the </a:t>
            </a:r>
            <a:r>
              <a:rPr i="1"/>
              <a:t>Insert</a:t>
            </a:r>
            <a:r>
              <a:t> tab, </a:t>
            </a:r>
            <a:br/>
            <a:r>
              <a:t>click </a:t>
            </a:r>
            <a:r>
              <a:rPr i="1"/>
              <a:t>Header &amp; Footer</a:t>
            </a:r>
            <a:r>
              <a:t>.</a:t>
            </a:r>
          </a:p>
          <a:p>
            <a:pPr marL="120600" indent="-120600">
              <a:spcBef>
                <a:spcPts val="600"/>
              </a:spcBef>
              <a:buClr>
                <a:schemeClr val="accent1"/>
              </a:buClr>
              <a:buSzPct val="100000"/>
              <a:buAutoNum type="arabicPeriod"/>
              <a:defRPr sz="800"/>
            </a:pPr>
            <a:r>
              <a:t>In the Header and Footer box, on the Slide tab, select the information you want.</a:t>
            </a:r>
          </a:p>
          <a:p>
            <a:pPr marL="120600" indent="-120600">
              <a:spcBef>
                <a:spcPts val="600"/>
              </a:spcBef>
              <a:buClr>
                <a:schemeClr val="accent1"/>
              </a:buClr>
              <a:buSzPct val="100000"/>
              <a:buAutoNum type="arabicPeriod"/>
              <a:defRPr sz="800"/>
            </a:pPr>
            <a:r>
              <a:t>Click </a:t>
            </a:r>
            <a:r>
              <a:rPr i="1"/>
              <a:t>Apply to All</a:t>
            </a:r>
            <a:r>
              <a:t>.</a:t>
            </a:r>
          </a:p>
        </p:txBody>
      </p:sp>
      <p:pic>
        <p:nvPicPr>
          <p:cNvPr id="520" name="Bildobjekt 31" descr="Bildobjekt 31"/>
          <p:cNvPicPr>
            <a:picLocks noChangeAspect="1"/>
          </p:cNvPicPr>
          <p:nvPr/>
        </p:nvPicPr>
        <p:blipFill>
          <a:blip r:embed="rId4"/>
          <a:stretch>
            <a:fillRect/>
          </a:stretch>
        </p:blipFill>
        <p:spPr>
          <a:xfrm>
            <a:off x="8066199" y="4318565"/>
            <a:ext cx="1493232" cy="1981989"/>
          </a:xfrm>
          <a:prstGeom prst="rect">
            <a:avLst/>
          </a:prstGeom>
          <a:ln w="12700">
            <a:miter lim="400000"/>
          </a:ln>
        </p:spPr>
      </p:pic>
      <p:pic>
        <p:nvPicPr>
          <p:cNvPr id="521" name="Picture 4" descr="Picture 4"/>
          <p:cNvPicPr>
            <a:picLocks noChangeAspect="1"/>
          </p:cNvPicPr>
          <p:nvPr/>
        </p:nvPicPr>
        <p:blipFill>
          <a:blip r:embed="rId5"/>
          <a:stretch>
            <a:fillRect/>
          </a:stretch>
        </p:blipFill>
        <p:spPr>
          <a:xfrm>
            <a:off x="721643" y="2028883"/>
            <a:ext cx="208588" cy="334336"/>
          </a:xfrm>
          <a:prstGeom prst="rect">
            <a:avLst/>
          </a:prstGeom>
          <a:ln w="12700">
            <a:miter lim="400000"/>
          </a:ln>
        </p:spPr>
      </p:pic>
      <p:pic>
        <p:nvPicPr>
          <p:cNvPr id="522" name="Picture 4" descr="Picture 4"/>
          <p:cNvPicPr>
            <a:picLocks noChangeAspect="1"/>
          </p:cNvPicPr>
          <p:nvPr/>
        </p:nvPicPr>
        <p:blipFill>
          <a:blip r:embed="rId6"/>
          <a:stretch>
            <a:fillRect/>
          </a:stretch>
        </p:blipFill>
        <p:spPr>
          <a:xfrm>
            <a:off x="716536" y="3527233"/>
            <a:ext cx="328131" cy="105311"/>
          </a:xfrm>
          <a:prstGeom prst="rect">
            <a:avLst/>
          </a:prstGeom>
          <a:ln w="12700">
            <a:miter lim="400000"/>
          </a:ln>
        </p:spPr>
      </p:pic>
      <p:pic>
        <p:nvPicPr>
          <p:cNvPr id="523" name="Picture 4" descr="Picture 4"/>
          <p:cNvPicPr>
            <a:picLocks noChangeAspect="1"/>
          </p:cNvPicPr>
          <p:nvPr/>
        </p:nvPicPr>
        <p:blipFill>
          <a:blip r:embed="rId7"/>
          <a:stretch>
            <a:fillRect/>
          </a:stretch>
        </p:blipFill>
        <p:spPr>
          <a:xfrm>
            <a:off x="716536" y="4708556"/>
            <a:ext cx="256301" cy="105311"/>
          </a:xfrm>
          <a:prstGeom prst="rect">
            <a:avLst/>
          </a:prstGeom>
          <a:ln w="12700">
            <a:miter lim="400000"/>
          </a:ln>
        </p:spPr>
      </p:pic>
      <p:pic>
        <p:nvPicPr>
          <p:cNvPr id="524" name="Picture 8" descr="Picture 8"/>
          <p:cNvPicPr>
            <a:picLocks noChangeAspect="1"/>
          </p:cNvPicPr>
          <p:nvPr/>
        </p:nvPicPr>
        <p:blipFill>
          <a:blip r:embed="rId8"/>
          <a:stretch>
            <a:fillRect/>
          </a:stretch>
        </p:blipFill>
        <p:spPr>
          <a:xfrm>
            <a:off x="6062041" y="4075714"/>
            <a:ext cx="1493233" cy="1103569"/>
          </a:xfrm>
          <a:prstGeom prst="rect">
            <a:avLst/>
          </a:prstGeom>
          <a:ln w="12700">
            <a:miter lim="400000"/>
          </a:ln>
        </p:spPr>
      </p:pic>
      <p:grpSp>
        <p:nvGrpSpPr>
          <p:cNvPr id="611" name="Grupp 1124"/>
          <p:cNvGrpSpPr/>
          <p:nvPr/>
        </p:nvGrpSpPr>
        <p:grpSpPr>
          <a:xfrm>
            <a:off x="6063782" y="2031850"/>
            <a:ext cx="800156" cy="1688468"/>
            <a:chOff x="0" y="0"/>
            <a:chExt cx="800154" cy="1688467"/>
          </a:xfrm>
        </p:grpSpPr>
        <p:pic>
          <p:nvPicPr>
            <p:cNvPr id="525" name="Picture 6" descr="Picture 6"/>
            <p:cNvPicPr>
              <a:picLocks noChangeAspect="1"/>
            </p:cNvPicPr>
            <p:nvPr/>
          </p:nvPicPr>
          <p:blipFill>
            <a:blip r:embed="rId9"/>
            <a:srcRect l="36641" r="36663"/>
            <a:stretch>
              <a:fillRect/>
            </a:stretch>
          </p:blipFill>
          <p:spPr>
            <a:xfrm>
              <a:off x="0" y="0"/>
              <a:ext cx="800155" cy="1688468"/>
            </a:xfrm>
            <a:prstGeom prst="rect">
              <a:avLst/>
            </a:prstGeom>
            <a:ln w="12700" cap="flat">
              <a:noFill/>
              <a:miter lim="400000"/>
            </a:ln>
            <a:effectLst/>
          </p:spPr>
        </p:pic>
        <p:sp>
          <p:nvSpPr>
            <p:cNvPr id="526" name="Rektangel 1122"/>
            <p:cNvSpPr/>
            <p:nvPr/>
          </p:nvSpPr>
          <p:spPr>
            <a:xfrm>
              <a:off x="13963" y="780854"/>
              <a:ext cx="774907" cy="327512"/>
            </a:xfrm>
            <a:prstGeom prst="rect">
              <a:avLst/>
            </a:prstGeom>
            <a:solidFill>
              <a:schemeClr val="accent4">
                <a:hueOff val="-12436364"/>
                <a:satOff val="-100000"/>
                <a:lumOff val="6470"/>
              </a:schemeClr>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27" name="Rektangel 1123"/>
            <p:cNvSpPr/>
            <p:nvPr/>
          </p:nvSpPr>
          <p:spPr>
            <a:xfrm>
              <a:off x="172304" y="147247"/>
              <a:ext cx="612332" cy="436909"/>
            </a:xfrm>
            <a:prstGeom prst="rect">
              <a:avLst/>
            </a:prstGeom>
            <a:solidFill>
              <a:schemeClr val="accent4">
                <a:hueOff val="-12436364"/>
                <a:satOff val="-100000"/>
                <a:lumOff val="6470"/>
              </a:schemeClr>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28" name="Rektangel 18"/>
            <p:cNvSpPr/>
            <p:nvPr/>
          </p:nvSpPr>
          <p:spPr>
            <a:xfrm>
              <a:off x="254754" y="158389"/>
              <a:ext cx="56125" cy="56125"/>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29" name="Rektangel 19"/>
            <p:cNvSpPr/>
            <p:nvPr/>
          </p:nvSpPr>
          <p:spPr>
            <a:xfrm>
              <a:off x="332754" y="158389"/>
              <a:ext cx="56125" cy="56125"/>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0" name="Rektangel 21"/>
            <p:cNvSpPr/>
            <p:nvPr/>
          </p:nvSpPr>
          <p:spPr>
            <a:xfrm>
              <a:off x="410753" y="158389"/>
              <a:ext cx="56125" cy="56125"/>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1" name="Rektangel 24"/>
            <p:cNvSpPr/>
            <p:nvPr/>
          </p:nvSpPr>
          <p:spPr>
            <a:xfrm>
              <a:off x="488752" y="158389"/>
              <a:ext cx="56125" cy="56125"/>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2" name="Rektangel 25"/>
            <p:cNvSpPr/>
            <p:nvPr/>
          </p:nvSpPr>
          <p:spPr>
            <a:xfrm>
              <a:off x="566752" y="158389"/>
              <a:ext cx="56125" cy="56125"/>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3" name="Rektangel 26"/>
            <p:cNvSpPr/>
            <p:nvPr/>
          </p:nvSpPr>
          <p:spPr>
            <a:xfrm>
              <a:off x="644751" y="158389"/>
              <a:ext cx="56125" cy="56125"/>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4" name="Rektangel 27"/>
            <p:cNvSpPr/>
            <p:nvPr/>
          </p:nvSpPr>
          <p:spPr>
            <a:xfrm>
              <a:off x="722751" y="158389"/>
              <a:ext cx="56125" cy="56125"/>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5" name="Rektangel 30"/>
            <p:cNvSpPr/>
            <p:nvPr/>
          </p:nvSpPr>
          <p:spPr>
            <a:xfrm>
              <a:off x="254754" y="279722"/>
              <a:ext cx="56125" cy="58698"/>
            </a:xfrm>
            <a:prstGeom prst="rect">
              <a:avLst/>
            </a:prstGeom>
            <a:solidFill>
              <a:srgbClr val="D6D6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6" name="Rektangel 46"/>
            <p:cNvSpPr/>
            <p:nvPr/>
          </p:nvSpPr>
          <p:spPr>
            <a:xfrm>
              <a:off x="254754" y="338687"/>
              <a:ext cx="56125" cy="58698"/>
            </a:xfrm>
            <a:prstGeom prst="rect">
              <a:avLst/>
            </a:prstGeom>
            <a:solidFill>
              <a:srgbClr val="9898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7" name="Rektangel 54"/>
            <p:cNvSpPr/>
            <p:nvPr/>
          </p:nvSpPr>
          <p:spPr>
            <a:xfrm>
              <a:off x="254754" y="397651"/>
              <a:ext cx="56125" cy="58698"/>
            </a:xfrm>
            <a:prstGeom prst="rect">
              <a:avLst/>
            </a:prstGeom>
            <a:solidFill>
              <a:srgbClr val="3030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8" name="Rektangel 62"/>
            <p:cNvSpPr/>
            <p:nvPr/>
          </p:nvSpPr>
          <p:spPr>
            <a:xfrm>
              <a:off x="254754" y="456616"/>
              <a:ext cx="56125" cy="58698"/>
            </a:xfrm>
            <a:prstGeom prst="rect">
              <a:avLst/>
            </a:prstGeom>
            <a:solidFill>
              <a:srgbClr val="0000C8"/>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39" name="Rektangel 1032"/>
            <p:cNvSpPr/>
            <p:nvPr/>
          </p:nvSpPr>
          <p:spPr>
            <a:xfrm>
              <a:off x="254754" y="515582"/>
              <a:ext cx="56125" cy="58698"/>
            </a:xfrm>
            <a:prstGeom prst="rect">
              <a:avLst/>
            </a:prstGeom>
            <a:solidFill>
              <a:srgbClr val="00008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0" name="Rektangel 1041"/>
            <p:cNvSpPr/>
            <p:nvPr/>
          </p:nvSpPr>
          <p:spPr>
            <a:xfrm>
              <a:off x="332754" y="279722"/>
              <a:ext cx="56125" cy="58698"/>
            </a:xfrm>
            <a:prstGeom prst="rect">
              <a:avLst/>
            </a:prstGeom>
            <a:solidFill>
              <a:srgbClr val="B6DA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1" name="Rektangel 1042"/>
            <p:cNvSpPr/>
            <p:nvPr/>
          </p:nvSpPr>
          <p:spPr>
            <a:xfrm>
              <a:off x="332754" y="338687"/>
              <a:ext cx="56125" cy="58698"/>
            </a:xfrm>
            <a:prstGeom prst="rect">
              <a:avLst/>
            </a:prstGeom>
            <a:solidFill>
              <a:srgbClr val="6DB4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2" name="Rektangel 1043"/>
            <p:cNvSpPr/>
            <p:nvPr/>
          </p:nvSpPr>
          <p:spPr>
            <a:xfrm>
              <a:off x="332754" y="397651"/>
              <a:ext cx="56125" cy="58698"/>
            </a:xfrm>
            <a:prstGeom prst="rect">
              <a:avLst/>
            </a:prstGeom>
            <a:solidFill>
              <a:srgbClr val="248F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3" name="Rektangel 1044"/>
            <p:cNvSpPr/>
            <p:nvPr/>
          </p:nvSpPr>
          <p:spPr>
            <a:xfrm>
              <a:off x="332754" y="456616"/>
              <a:ext cx="56125" cy="58698"/>
            </a:xfrm>
            <a:prstGeom prst="rect">
              <a:avLst/>
            </a:prstGeom>
            <a:solidFill>
              <a:srgbClr val="00356D"/>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4" name="Rektangel 1045"/>
            <p:cNvSpPr/>
            <p:nvPr/>
          </p:nvSpPr>
          <p:spPr>
            <a:xfrm>
              <a:off x="332754" y="515582"/>
              <a:ext cx="56125" cy="58698"/>
            </a:xfrm>
            <a:prstGeom prst="rect">
              <a:avLst/>
            </a:prstGeom>
            <a:solidFill>
              <a:srgbClr val="002449"/>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5" name="Rektangel 1046"/>
            <p:cNvSpPr/>
            <p:nvPr/>
          </p:nvSpPr>
          <p:spPr>
            <a:xfrm>
              <a:off x="410753" y="279722"/>
              <a:ext cx="56125" cy="58698"/>
            </a:xfrm>
            <a:prstGeom prst="rect">
              <a:avLst/>
            </a:prstGeom>
            <a:solidFill>
              <a:srgbClr val="DFEAF6"/>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6" name="Rektangel 1047"/>
            <p:cNvSpPr/>
            <p:nvPr/>
          </p:nvSpPr>
          <p:spPr>
            <a:xfrm>
              <a:off x="410753" y="338687"/>
              <a:ext cx="56125" cy="58698"/>
            </a:xfrm>
            <a:prstGeom prst="rect">
              <a:avLst/>
            </a:prstGeom>
            <a:solidFill>
              <a:srgbClr val="C0D6ED"/>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7" name="Rektangel 1048"/>
            <p:cNvSpPr/>
            <p:nvPr/>
          </p:nvSpPr>
          <p:spPr>
            <a:xfrm>
              <a:off x="410753" y="397651"/>
              <a:ext cx="56125" cy="58698"/>
            </a:xfrm>
            <a:prstGeom prst="rect">
              <a:avLst/>
            </a:prstGeom>
            <a:solidFill>
              <a:srgbClr val="A0C1E4"/>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8" name="Rektangel 1049"/>
            <p:cNvSpPr/>
            <p:nvPr/>
          </p:nvSpPr>
          <p:spPr>
            <a:xfrm>
              <a:off x="410753" y="456616"/>
              <a:ext cx="56125" cy="58698"/>
            </a:xfrm>
            <a:prstGeom prst="rect">
              <a:avLst/>
            </a:prstGeom>
            <a:solidFill>
              <a:srgbClr val="3371B3"/>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49" name="Rektangel 1050"/>
            <p:cNvSpPr/>
            <p:nvPr/>
          </p:nvSpPr>
          <p:spPr>
            <a:xfrm>
              <a:off x="410753" y="515582"/>
              <a:ext cx="56125" cy="58698"/>
            </a:xfrm>
            <a:prstGeom prst="rect">
              <a:avLst/>
            </a:prstGeom>
            <a:solidFill>
              <a:srgbClr val="224C77"/>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0" name="Rektangel 1051"/>
            <p:cNvSpPr/>
            <p:nvPr/>
          </p:nvSpPr>
          <p:spPr>
            <a:xfrm>
              <a:off x="488752" y="279722"/>
              <a:ext cx="56125" cy="58698"/>
            </a:xfrm>
            <a:prstGeom prst="rect">
              <a:avLst/>
            </a:prstGeom>
            <a:solidFill>
              <a:srgbClr val="D6D6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1" name="Rektangel 1052"/>
            <p:cNvSpPr/>
            <p:nvPr/>
          </p:nvSpPr>
          <p:spPr>
            <a:xfrm>
              <a:off x="488752" y="338687"/>
              <a:ext cx="56125" cy="58698"/>
            </a:xfrm>
            <a:prstGeom prst="rect">
              <a:avLst/>
            </a:prstGeom>
            <a:solidFill>
              <a:srgbClr val="9898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2" name="Rektangel 1053"/>
            <p:cNvSpPr/>
            <p:nvPr/>
          </p:nvSpPr>
          <p:spPr>
            <a:xfrm>
              <a:off x="488752" y="397651"/>
              <a:ext cx="56125" cy="58698"/>
            </a:xfrm>
            <a:prstGeom prst="rect">
              <a:avLst/>
            </a:prstGeom>
            <a:solidFill>
              <a:srgbClr val="3030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3" name="Rektangel 1054"/>
            <p:cNvSpPr/>
            <p:nvPr/>
          </p:nvSpPr>
          <p:spPr>
            <a:xfrm>
              <a:off x="488752" y="456616"/>
              <a:ext cx="56125" cy="58698"/>
            </a:xfrm>
            <a:prstGeom prst="rect">
              <a:avLst/>
            </a:prstGeom>
            <a:solidFill>
              <a:srgbClr val="0000C8"/>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4" name="Rektangel 1055"/>
            <p:cNvSpPr/>
            <p:nvPr/>
          </p:nvSpPr>
          <p:spPr>
            <a:xfrm>
              <a:off x="488752" y="515582"/>
              <a:ext cx="56125" cy="58698"/>
            </a:xfrm>
            <a:prstGeom prst="rect">
              <a:avLst/>
            </a:prstGeom>
            <a:solidFill>
              <a:srgbClr val="00008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5" name="Rektangel 1056"/>
            <p:cNvSpPr/>
            <p:nvPr/>
          </p:nvSpPr>
          <p:spPr>
            <a:xfrm>
              <a:off x="566802" y="279722"/>
              <a:ext cx="56125" cy="58698"/>
            </a:xfrm>
            <a:prstGeom prst="rect">
              <a:avLst/>
            </a:prstGeom>
            <a:solidFill>
              <a:srgbClr val="AEDA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6" name="Rektangel 1057"/>
            <p:cNvSpPr/>
            <p:nvPr/>
          </p:nvSpPr>
          <p:spPr>
            <a:xfrm>
              <a:off x="566802" y="338687"/>
              <a:ext cx="56125" cy="58698"/>
            </a:xfrm>
            <a:prstGeom prst="rect">
              <a:avLst/>
            </a:prstGeom>
            <a:solidFill>
              <a:srgbClr val="67BA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7" name="Rektangel 1058"/>
            <p:cNvSpPr/>
            <p:nvPr/>
          </p:nvSpPr>
          <p:spPr>
            <a:xfrm>
              <a:off x="566802" y="397651"/>
              <a:ext cx="56125" cy="58698"/>
            </a:xfrm>
            <a:prstGeom prst="rect">
              <a:avLst/>
            </a:prstGeom>
            <a:solidFill>
              <a:srgbClr val="0082E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8" name="Rektangel 1059"/>
            <p:cNvSpPr/>
            <p:nvPr/>
          </p:nvSpPr>
          <p:spPr>
            <a:xfrm>
              <a:off x="566802" y="456616"/>
              <a:ext cx="56125" cy="58698"/>
            </a:xfrm>
            <a:prstGeom prst="rect">
              <a:avLst/>
            </a:prstGeom>
            <a:solidFill>
              <a:srgbClr val="004177"/>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59" name="Rektangel 1060"/>
            <p:cNvSpPr/>
            <p:nvPr/>
          </p:nvSpPr>
          <p:spPr>
            <a:xfrm>
              <a:off x="566802" y="515582"/>
              <a:ext cx="56125" cy="58698"/>
            </a:xfrm>
            <a:prstGeom prst="rect">
              <a:avLst/>
            </a:prstGeom>
            <a:solidFill>
              <a:srgbClr val="001A3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0" name="Rektangel 1061"/>
            <p:cNvSpPr/>
            <p:nvPr/>
          </p:nvSpPr>
          <p:spPr>
            <a:xfrm>
              <a:off x="644343" y="279722"/>
              <a:ext cx="56125" cy="58698"/>
            </a:xfrm>
            <a:prstGeom prst="rect">
              <a:avLst/>
            </a:prstGeom>
            <a:solidFill>
              <a:srgbClr val="D9CEC3"/>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1" name="Rektangel 1062"/>
            <p:cNvSpPr/>
            <p:nvPr/>
          </p:nvSpPr>
          <p:spPr>
            <a:xfrm>
              <a:off x="644343" y="338687"/>
              <a:ext cx="56125" cy="58698"/>
            </a:xfrm>
            <a:prstGeom prst="rect">
              <a:avLst/>
            </a:prstGeom>
            <a:solidFill>
              <a:srgbClr val="BFAC99"/>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2" name="Rektangel 1063"/>
            <p:cNvSpPr/>
            <p:nvPr/>
          </p:nvSpPr>
          <p:spPr>
            <a:xfrm>
              <a:off x="644343" y="397651"/>
              <a:ext cx="56125" cy="58698"/>
            </a:xfrm>
            <a:prstGeom prst="rect">
              <a:avLst/>
            </a:prstGeom>
            <a:solidFill>
              <a:srgbClr val="8D7358"/>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3" name="Rektangel 1064"/>
            <p:cNvSpPr/>
            <p:nvPr/>
          </p:nvSpPr>
          <p:spPr>
            <a:xfrm>
              <a:off x="644343" y="456616"/>
              <a:ext cx="56125" cy="58698"/>
            </a:xfrm>
            <a:prstGeom prst="rect">
              <a:avLst/>
            </a:prstGeom>
            <a:solidFill>
              <a:srgbClr val="46392C"/>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4" name="Rektangel 1065"/>
            <p:cNvSpPr/>
            <p:nvPr/>
          </p:nvSpPr>
          <p:spPr>
            <a:xfrm>
              <a:off x="644343" y="515582"/>
              <a:ext cx="56125" cy="58698"/>
            </a:xfrm>
            <a:prstGeom prst="rect">
              <a:avLst/>
            </a:prstGeom>
            <a:solidFill>
              <a:srgbClr val="1C171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5" name="Rektangel 1066"/>
            <p:cNvSpPr/>
            <p:nvPr/>
          </p:nvSpPr>
          <p:spPr>
            <a:xfrm>
              <a:off x="722925" y="279722"/>
              <a:ext cx="56125" cy="58698"/>
            </a:xfrm>
            <a:prstGeom prst="rect">
              <a:avLst/>
            </a:prstGeom>
            <a:solidFill>
              <a:srgbClr val="C8D2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6" name="Rektangel 1067"/>
            <p:cNvSpPr/>
            <p:nvPr/>
          </p:nvSpPr>
          <p:spPr>
            <a:xfrm>
              <a:off x="722925" y="338687"/>
              <a:ext cx="56125" cy="58698"/>
            </a:xfrm>
            <a:prstGeom prst="rect">
              <a:avLst/>
            </a:prstGeom>
            <a:solidFill>
              <a:srgbClr val="92A4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7" name="Rektangel 1068"/>
            <p:cNvSpPr/>
            <p:nvPr/>
          </p:nvSpPr>
          <p:spPr>
            <a:xfrm>
              <a:off x="722925" y="397651"/>
              <a:ext cx="56125" cy="58698"/>
            </a:xfrm>
            <a:prstGeom prst="rect">
              <a:avLst/>
            </a:prstGeom>
            <a:solidFill>
              <a:srgbClr val="5B77FF"/>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8" name="Rektangel 1069"/>
            <p:cNvSpPr/>
            <p:nvPr/>
          </p:nvSpPr>
          <p:spPr>
            <a:xfrm>
              <a:off x="722925" y="456616"/>
              <a:ext cx="56125" cy="58698"/>
            </a:xfrm>
            <a:prstGeom prst="rect">
              <a:avLst/>
            </a:prstGeom>
            <a:solidFill>
              <a:srgbClr val="001EB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69" name="Rektangel 1070"/>
            <p:cNvSpPr/>
            <p:nvPr/>
          </p:nvSpPr>
          <p:spPr>
            <a:xfrm>
              <a:off x="722925" y="515582"/>
              <a:ext cx="56125" cy="58698"/>
            </a:xfrm>
            <a:prstGeom prst="rect">
              <a:avLst/>
            </a:prstGeom>
            <a:solidFill>
              <a:srgbClr val="001477"/>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0" name="Rektangel 1076"/>
            <p:cNvSpPr/>
            <p:nvPr/>
          </p:nvSpPr>
          <p:spPr>
            <a:xfrm>
              <a:off x="178104" y="158389"/>
              <a:ext cx="56125" cy="56125"/>
            </a:xfrm>
            <a:prstGeom prst="rect">
              <a:avLst/>
            </a:prstGeom>
            <a:solidFill>
              <a:srgbClr val="EBE5E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1" name="Rektangel 1077"/>
            <p:cNvSpPr/>
            <p:nvPr/>
          </p:nvSpPr>
          <p:spPr>
            <a:xfrm>
              <a:off x="178104" y="279722"/>
              <a:ext cx="56125" cy="58698"/>
            </a:xfrm>
            <a:prstGeom prst="rect">
              <a:avLst/>
            </a:prstGeom>
            <a:solidFill>
              <a:srgbClr val="D9CEC4"/>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2" name="Rektangel 1078"/>
            <p:cNvSpPr/>
            <p:nvPr/>
          </p:nvSpPr>
          <p:spPr>
            <a:xfrm>
              <a:off x="178104" y="338687"/>
              <a:ext cx="56125" cy="58698"/>
            </a:xfrm>
            <a:prstGeom prst="rect">
              <a:avLst/>
            </a:prstGeom>
            <a:solidFill>
              <a:srgbClr val="BEAA9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3" name="Rektangel 1079"/>
            <p:cNvSpPr/>
            <p:nvPr/>
          </p:nvSpPr>
          <p:spPr>
            <a:xfrm>
              <a:off x="178104" y="397651"/>
              <a:ext cx="56125" cy="58698"/>
            </a:xfrm>
            <a:prstGeom prst="rect">
              <a:avLst/>
            </a:prstGeom>
            <a:solidFill>
              <a:srgbClr val="8B715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4" name="Rektangel 1080"/>
            <p:cNvSpPr/>
            <p:nvPr/>
          </p:nvSpPr>
          <p:spPr>
            <a:xfrm>
              <a:off x="178104" y="456616"/>
              <a:ext cx="56125" cy="58698"/>
            </a:xfrm>
            <a:prstGeom prst="rect">
              <a:avLst/>
            </a:prstGeom>
            <a:solidFill>
              <a:srgbClr val="46382D"/>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5" name="Rektangel 1081"/>
            <p:cNvSpPr/>
            <p:nvPr/>
          </p:nvSpPr>
          <p:spPr>
            <a:xfrm>
              <a:off x="178104" y="515582"/>
              <a:ext cx="56125" cy="58698"/>
            </a:xfrm>
            <a:prstGeom prst="rect">
              <a:avLst/>
            </a:prstGeom>
            <a:solidFill>
              <a:srgbClr val="1C171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6" name="Rektangel 1082"/>
            <p:cNvSpPr/>
            <p:nvPr/>
          </p:nvSpPr>
          <p:spPr>
            <a:xfrm>
              <a:off x="20090" y="790447"/>
              <a:ext cx="56125" cy="56125"/>
            </a:xfrm>
            <a:prstGeom prst="rect">
              <a:avLst/>
            </a:prstGeom>
            <a:solidFill>
              <a:srgbClr val="EBE5E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7" name="Rektangel 1083"/>
            <p:cNvSpPr/>
            <p:nvPr/>
          </p:nvSpPr>
          <p:spPr>
            <a:xfrm>
              <a:off x="20090" y="868514"/>
              <a:ext cx="56125" cy="56125"/>
            </a:xfrm>
            <a:prstGeom prst="rect">
              <a:avLst/>
            </a:prstGeom>
            <a:solidFill>
              <a:srgbClr val="0D4A21"/>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8" name="Rektangel 1084"/>
            <p:cNvSpPr/>
            <p:nvPr/>
          </p:nvSpPr>
          <p:spPr>
            <a:xfrm>
              <a:off x="20090" y="946580"/>
              <a:ext cx="56125" cy="56125"/>
            </a:xfrm>
            <a:prstGeom prst="rect">
              <a:avLst/>
            </a:prstGeom>
            <a:solidFill>
              <a:srgbClr val="4DA06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79" name="Rektangel 1085"/>
            <p:cNvSpPr/>
            <p:nvPr/>
          </p:nvSpPr>
          <p:spPr>
            <a:xfrm>
              <a:off x="20090" y="1024647"/>
              <a:ext cx="56125" cy="56125"/>
            </a:xfrm>
            <a:prstGeom prst="rect">
              <a:avLst/>
            </a:prstGeom>
            <a:solidFill>
              <a:srgbClr val="C7EBB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0" name="Rektangel 1086"/>
            <p:cNvSpPr/>
            <p:nvPr/>
          </p:nvSpPr>
          <p:spPr>
            <a:xfrm>
              <a:off x="98313" y="790447"/>
              <a:ext cx="56125" cy="56125"/>
            </a:xfrm>
            <a:prstGeom prst="rect">
              <a:avLst/>
            </a:prstGeom>
            <a:solidFill>
              <a:schemeClr val="accent1"/>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1" name="Rektangel 1087"/>
            <p:cNvSpPr/>
            <p:nvPr/>
          </p:nvSpPr>
          <p:spPr>
            <a:xfrm>
              <a:off x="98313" y="868514"/>
              <a:ext cx="56125" cy="56125"/>
            </a:xfrm>
            <a:prstGeom prst="rect">
              <a:avLst/>
            </a:prstGeom>
            <a:solidFill>
              <a:srgbClr val="1C434C"/>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2" name="Rektangel 1088"/>
            <p:cNvSpPr/>
            <p:nvPr/>
          </p:nvSpPr>
          <p:spPr>
            <a:xfrm>
              <a:off x="98313" y="946580"/>
              <a:ext cx="56125" cy="56125"/>
            </a:xfrm>
            <a:prstGeom prst="rect">
              <a:avLst/>
            </a:prstGeom>
            <a:solidFill>
              <a:srgbClr val="339C9C"/>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3" name="Rektangel 1089"/>
            <p:cNvSpPr/>
            <p:nvPr/>
          </p:nvSpPr>
          <p:spPr>
            <a:xfrm>
              <a:off x="98313" y="1024647"/>
              <a:ext cx="56125" cy="56125"/>
            </a:xfrm>
            <a:prstGeom prst="rect">
              <a:avLst/>
            </a:prstGeom>
            <a:solidFill>
              <a:srgbClr val="B2E0E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4" name="Rektangel 1090"/>
            <p:cNvSpPr/>
            <p:nvPr/>
          </p:nvSpPr>
          <p:spPr>
            <a:xfrm>
              <a:off x="176537" y="790447"/>
              <a:ext cx="56125" cy="56125"/>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5" name="Rektangel 1091"/>
            <p:cNvSpPr/>
            <p:nvPr/>
          </p:nvSpPr>
          <p:spPr>
            <a:xfrm>
              <a:off x="176537" y="868514"/>
              <a:ext cx="56125" cy="56125"/>
            </a:xfrm>
            <a:prstGeom prst="rect">
              <a:avLst/>
            </a:prstGeom>
            <a:solidFill>
              <a:srgbClr val="78001A"/>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6" name="Rektangel 1092"/>
            <p:cNvSpPr/>
            <p:nvPr/>
          </p:nvSpPr>
          <p:spPr>
            <a:xfrm>
              <a:off x="176537" y="946580"/>
              <a:ext cx="56125" cy="56125"/>
            </a:xfrm>
            <a:prstGeom prst="rect">
              <a:avLst/>
            </a:prstGeom>
            <a:solidFill>
              <a:srgbClr val="E86A58"/>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7" name="Rektangel 1093"/>
            <p:cNvSpPr/>
            <p:nvPr/>
          </p:nvSpPr>
          <p:spPr>
            <a:xfrm>
              <a:off x="176537" y="1024647"/>
              <a:ext cx="56125" cy="56125"/>
            </a:xfrm>
            <a:prstGeom prst="rect">
              <a:avLst/>
            </a:prstGeom>
            <a:solidFill>
              <a:srgbClr val="FFCCC4"/>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8" name="Rektangel 1094"/>
            <p:cNvSpPr/>
            <p:nvPr/>
          </p:nvSpPr>
          <p:spPr>
            <a:xfrm>
              <a:off x="254760" y="790447"/>
              <a:ext cx="56125" cy="56125"/>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89" name="Rektangel 1095"/>
            <p:cNvSpPr/>
            <p:nvPr/>
          </p:nvSpPr>
          <p:spPr>
            <a:xfrm>
              <a:off x="254760" y="868514"/>
              <a:ext cx="56125" cy="56125"/>
            </a:xfrm>
            <a:prstGeom prst="rect">
              <a:avLst/>
            </a:prstGeom>
            <a:solidFill>
              <a:srgbClr val="A6590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0" name="Rektangel 1096"/>
            <p:cNvSpPr/>
            <p:nvPr/>
          </p:nvSpPr>
          <p:spPr>
            <a:xfrm>
              <a:off x="254760" y="946580"/>
              <a:ext cx="56125" cy="56125"/>
            </a:xfrm>
            <a:prstGeom prst="rect">
              <a:avLst/>
            </a:prstGeom>
            <a:solidFill>
              <a:srgbClr val="FFBE0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1" name="Rektangel 1097"/>
            <p:cNvSpPr/>
            <p:nvPr/>
          </p:nvSpPr>
          <p:spPr>
            <a:xfrm>
              <a:off x="254760" y="1024647"/>
              <a:ext cx="56125" cy="56125"/>
            </a:xfrm>
            <a:prstGeom prst="rect">
              <a:avLst/>
            </a:prstGeom>
            <a:solidFill>
              <a:srgbClr val="FFF0B0"/>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2" name="Rektangel 1098"/>
            <p:cNvSpPr/>
            <p:nvPr/>
          </p:nvSpPr>
          <p:spPr>
            <a:xfrm>
              <a:off x="332983" y="790447"/>
              <a:ext cx="56125" cy="56125"/>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3" name="Rektangel 1099"/>
            <p:cNvSpPr/>
            <p:nvPr/>
          </p:nvSpPr>
          <p:spPr>
            <a:xfrm>
              <a:off x="332983" y="868514"/>
              <a:ext cx="56125" cy="56125"/>
            </a:xfrm>
            <a:prstGeom prst="rect">
              <a:avLst/>
            </a:prstGeom>
            <a:solidFill>
              <a:srgbClr val="323232"/>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4" name="Rektangel 1100"/>
            <p:cNvSpPr/>
            <p:nvPr/>
          </p:nvSpPr>
          <p:spPr>
            <a:xfrm>
              <a:off x="332983" y="946580"/>
              <a:ext cx="56125" cy="56125"/>
            </a:xfrm>
            <a:prstGeom prst="rect">
              <a:avLst/>
            </a:prstGeom>
            <a:solidFill>
              <a:srgbClr val="A5A5A5"/>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5" name="Rektangel 1101"/>
            <p:cNvSpPr/>
            <p:nvPr/>
          </p:nvSpPr>
          <p:spPr>
            <a:xfrm>
              <a:off x="332983" y="1024647"/>
              <a:ext cx="56125" cy="56125"/>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6" name="Rektangel 1102"/>
            <p:cNvSpPr/>
            <p:nvPr/>
          </p:nvSpPr>
          <p:spPr>
            <a:xfrm>
              <a:off x="411207" y="790447"/>
              <a:ext cx="56125" cy="56125"/>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7" name="Rektangel 1103"/>
            <p:cNvSpPr/>
            <p:nvPr/>
          </p:nvSpPr>
          <p:spPr>
            <a:xfrm>
              <a:off x="411207" y="868514"/>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8" name="Rektangel 1104"/>
            <p:cNvSpPr/>
            <p:nvPr/>
          </p:nvSpPr>
          <p:spPr>
            <a:xfrm>
              <a:off x="411207" y="946580"/>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599" name="Rektangel 1106"/>
            <p:cNvSpPr/>
            <p:nvPr/>
          </p:nvSpPr>
          <p:spPr>
            <a:xfrm>
              <a:off x="489430" y="790447"/>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0" name="Rektangel 1107"/>
            <p:cNvSpPr/>
            <p:nvPr/>
          </p:nvSpPr>
          <p:spPr>
            <a:xfrm>
              <a:off x="489430" y="868514"/>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1" name="Rektangel 1108"/>
            <p:cNvSpPr/>
            <p:nvPr/>
          </p:nvSpPr>
          <p:spPr>
            <a:xfrm>
              <a:off x="489430" y="946580"/>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2" name="Rektangel 1110"/>
            <p:cNvSpPr/>
            <p:nvPr/>
          </p:nvSpPr>
          <p:spPr>
            <a:xfrm>
              <a:off x="567653" y="790447"/>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3" name="Rektangel 1111"/>
            <p:cNvSpPr/>
            <p:nvPr/>
          </p:nvSpPr>
          <p:spPr>
            <a:xfrm>
              <a:off x="567653" y="868514"/>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4" name="Rektangel 1112"/>
            <p:cNvSpPr/>
            <p:nvPr/>
          </p:nvSpPr>
          <p:spPr>
            <a:xfrm>
              <a:off x="567653" y="946580"/>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5" name="Rektangel 1114"/>
            <p:cNvSpPr/>
            <p:nvPr/>
          </p:nvSpPr>
          <p:spPr>
            <a:xfrm>
              <a:off x="645877" y="790447"/>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6" name="Rektangel 1115"/>
            <p:cNvSpPr/>
            <p:nvPr/>
          </p:nvSpPr>
          <p:spPr>
            <a:xfrm>
              <a:off x="645877" y="868514"/>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7" name="Rektangel 1116"/>
            <p:cNvSpPr/>
            <p:nvPr/>
          </p:nvSpPr>
          <p:spPr>
            <a:xfrm>
              <a:off x="645877" y="946580"/>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8" name="Rektangel 1118"/>
            <p:cNvSpPr/>
            <p:nvPr/>
          </p:nvSpPr>
          <p:spPr>
            <a:xfrm>
              <a:off x="724101" y="790447"/>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09" name="Rektangel 1119"/>
            <p:cNvSpPr/>
            <p:nvPr/>
          </p:nvSpPr>
          <p:spPr>
            <a:xfrm>
              <a:off x="724101" y="868514"/>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10" name="Rektangel 1120"/>
            <p:cNvSpPr/>
            <p:nvPr/>
          </p:nvSpPr>
          <p:spPr>
            <a:xfrm>
              <a:off x="724101" y="946580"/>
              <a:ext cx="56125" cy="56125"/>
            </a:xfrm>
            <a:prstGeom prst="rect">
              <a:avLst/>
            </a:prstGeom>
            <a:solidFill>
              <a:schemeClr val="accent4">
                <a:hueOff val="-12436364"/>
                <a:satOff val="-100000"/>
                <a:lumOff val="6470"/>
              </a:schemeClr>
            </a:solidFill>
            <a:ln w="6350" cap="flat">
              <a:solidFill>
                <a:srgbClr val="F2F2F2"/>
              </a:solidFill>
              <a:prstDash val="solid"/>
              <a:miter lim="8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grpSp>
      <p:sp>
        <p:nvSpPr>
          <p:cNvPr id="612" name="Rektangel med rundade hörn 10"/>
          <p:cNvSpPr/>
          <p:nvPr/>
        </p:nvSpPr>
        <p:spPr>
          <a:xfrm>
            <a:off x="6062448" y="2168770"/>
            <a:ext cx="800155" cy="97739"/>
          </a:xfrm>
          <a:prstGeom prst="roundRect">
            <a:avLst>
              <a:gd name="adj" fmla="val 0"/>
            </a:avLst>
          </a:prstGeom>
          <a:ln w="15875">
            <a:solidFill>
              <a:srgbClr val="2FBA70"/>
            </a:solidFill>
            <a:miter/>
          </a:ln>
        </p:spPr>
        <p:txBody>
          <a:bodyPr lIns="45719" rIns="45719" anchor="ctr"/>
          <a:lstStyle/>
          <a:p>
            <a:pPr algn="ctr">
              <a:defRPr>
                <a:solidFill>
                  <a:schemeClr val="accent4">
                    <a:hueOff val="-12436364"/>
                    <a:satOff val="-100000"/>
                    <a:lumOff val="6470"/>
                  </a:schemeClr>
                </a:solidFill>
              </a:defRPr>
            </a:pPr>
            <a:endParaRPr/>
          </a:p>
        </p:txBody>
      </p:sp>
      <p:sp>
        <p:nvSpPr>
          <p:cNvPr id="613" name="Rektangel med rundade hörn 1125"/>
          <p:cNvSpPr/>
          <p:nvPr/>
        </p:nvSpPr>
        <p:spPr>
          <a:xfrm>
            <a:off x="6062448" y="2800594"/>
            <a:ext cx="800155" cy="331201"/>
          </a:xfrm>
          <a:prstGeom prst="roundRect">
            <a:avLst>
              <a:gd name="adj" fmla="val 0"/>
            </a:avLst>
          </a:prstGeom>
          <a:ln w="15875">
            <a:solidFill>
              <a:srgbClr val="2FBA70"/>
            </a:solidFill>
            <a:miter/>
          </a:ln>
        </p:spPr>
        <p:txBody>
          <a:bodyPr lIns="45719" rIns="45719" anchor="ctr"/>
          <a:lstStyle/>
          <a:p>
            <a:pPr algn="ctr">
              <a:defRPr>
                <a:solidFill>
                  <a:schemeClr val="accent4">
                    <a:hueOff val="-12436364"/>
                    <a:satOff val="-100000"/>
                    <a:lumOff val="6470"/>
                  </a:schemeClr>
                </a:solidFill>
              </a:defRPr>
            </a:pPr>
            <a:endParaRPr/>
          </a:p>
        </p:txBody>
      </p:sp>
      <p:grpSp>
        <p:nvGrpSpPr>
          <p:cNvPr id="617" name="Grupp 37"/>
          <p:cNvGrpSpPr/>
          <p:nvPr/>
        </p:nvGrpSpPr>
        <p:grpSpPr>
          <a:xfrm>
            <a:off x="6074571" y="3306850"/>
            <a:ext cx="781201" cy="90682"/>
            <a:chOff x="0" y="0"/>
            <a:chExt cx="781199" cy="90681"/>
          </a:xfrm>
        </p:grpSpPr>
        <p:sp>
          <p:nvSpPr>
            <p:cNvPr id="614" name="Rektangel med rundade hörn 38"/>
            <p:cNvSpPr/>
            <p:nvPr/>
          </p:nvSpPr>
          <p:spPr>
            <a:xfrm>
              <a:off x="0" y="0"/>
              <a:ext cx="781200" cy="90682"/>
            </a:xfrm>
            <a:prstGeom prst="roundRect">
              <a:avLst>
                <a:gd name="adj" fmla="val 2307"/>
              </a:avLst>
            </a:prstGeom>
            <a:solidFill>
              <a:srgbClr val="F9535C">
                <a:alpha val="40000"/>
              </a:srgbClr>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15" name="Rak 39"/>
            <p:cNvSpPr/>
            <p:nvPr/>
          </p:nvSpPr>
          <p:spPr>
            <a:xfrm>
              <a:off x="0" y="876"/>
              <a:ext cx="781200" cy="89185"/>
            </a:xfrm>
            <a:prstGeom prst="line">
              <a:avLst/>
            </a:prstGeom>
            <a:noFill/>
            <a:ln w="25400" cap="rnd">
              <a:solidFill>
                <a:srgbClr val="F9535C"/>
              </a:solidFill>
              <a:prstDash val="solid"/>
              <a:round/>
            </a:ln>
            <a:effectLst/>
          </p:spPr>
          <p:txBody>
            <a:bodyPr wrap="square" lIns="45719" tIns="45719" rIns="45719" bIns="45719" numCol="1" anchor="t">
              <a:noAutofit/>
            </a:bodyPr>
            <a:lstStyle/>
            <a:p>
              <a:endParaRPr/>
            </a:p>
          </p:txBody>
        </p:sp>
        <p:sp>
          <p:nvSpPr>
            <p:cNvPr id="616" name="Rak 40"/>
            <p:cNvSpPr/>
            <p:nvPr/>
          </p:nvSpPr>
          <p:spPr>
            <a:xfrm flipH="1">
              <a:off x="0" y="876"/>
              <a:ext cx="781200" cy="89185"/>
            </a:xfrm>
            <a:prstGeom prst="line">
              <a:avLst/>
            </a:prstGeom>
            <a:noFill/>
            <a:ln w="25400" cap="rnd">
              <a:solidFill>
                <a:srgbClr val="F9535C"/>
              </a:solidFill>
              <a:prstDash val="solid"/>
              <a:round/>
            </a:ln>
            <a:effectLst/>
          </p:spPr>
          <p:txBody>
            <a:bodyPr wrap="square" lIns="45719" tIns="45719" rIns="45719" bIns="45719" numCol="1" anchor="t">
              <a:noAutofit/>
            </a:bodyPr>
            <a:lstStyle/>
            <a:p>
              <a:endParaRPr/>
            </a:p>
          </p:txBody>
        </p:sp>
      </p:grpSp>
      <p:grpSp>
        <p:nvGrpSpPr>
          <p:cNvPr id="621" name="Grupp 1126"/>
          <p:cNvGrpSpPr/>
          <p:nvPr/>
        </p:nvGrpSpPr>
        <p:grpSpPr>
          <a:xfrm>
            <a:off x="6074571" y="2295574"/>
            <a:ext cx="781201" cy="324084"/>
            <a:chOff x="0" y="0"/>
            <a:chExt cx="781199" cy="324083"/>
          </a:xfrm>
        </p:grpSpPr>
        <p:sp>
          <p:nvSpPr>
            <p:cNvPr id="618" name="Rektangel med rundade hörn 1127"/>
            <p:cNvSpPr/>
            <p:nvPr/>
          </p:nvSpPr>
          <p:spPr>
            <a:xfrm>
              <a:off x="0" y="0"/>
              <a:ext cx="781200" cy="324084"/>
            </a:xfrm>
            <a:prstGeom prst="roundRect">
              <a:avLst>
                <a:gd name="adj" fmla="val 2307"/>
              </a:avLst>
            </a:prstGeom>
            <a:solidFill>
              <a:srgbClr val="F9535C">
                <a:alpha val="40000"/>
              </a:srgbClr>
            </a:solidFill>
            <a:ln w="12700" cap="flat">
              <a:noFill/>
              <a:miter lim="400000"/>
            </a:ln>
            <a:effectLst/>
          </p:spPr>
          <p:txBody>
            <a:bodyPr wrap="square" lIns="45719" tIns="45719" rIns="45719" bIns="45719" numCol="1" anchor="ctr">
              <a:noAutofit/>
            </a:bodyPr>
            <a:lstStyle/>
            <a:p>
              <a:pPr algn="ctr">
                <a:defRPr>
                  <a:solidFill>
                    <a:schemeClr val="accent4">
                      <a:hueOff val="-12436364"/>
                      <a:satOff val="-100000"/>
                      <a:lumOff val="6470"/>
                    </a:schemeClr>
                  </a:solidFill>
                </a:defRPr>
              </a:pPr>
              <a:endParaRPr/>
            </a:p>
          </p:txBody>
        </p:sp>
        <p:sp>
          <p:nvSpPr>
            <p:cNvPr id="619" name="Rak 1128"/>
            <p:cNvSpPr/>
            <p:nvPr/>
          </p:nvSpPr>
          <p:spPr>
            <a:xfrm>
              <a:off x="0" y="3132"/>
              <a:ext cx="781200" cy="318736"/>
            </a:xfrm>
            <a:prstGeom prst="line">
              <a:avLst/>
            </a:prstGeom>
            <a:noFill/>
            <a:ln w="25400" cap="rnd">
              <a:solidFill>
                <a:srgbClr val="F9535C"/>
              </a:solidFill>
              <a:prstDash val="solid"/>
              <a:round/>
            </a:ln>
            <a:effectLst/>
          </p:spPr>
          <p:txBody>
            <a:bodyPr wrap="square" lIns="45719" tIns="45719" rIns="45719" bIns="45719" numCol="1" anchor="t">
              <a:noAutofit/>
            </a:bodyPr>
            <a:lstStyle/>
            <a:p>
              <a:endParaRPr/>
            </a:p>
          </p:txBody>
        </p:sp>
        <p:sp>
          <p:nvSpPr>
            <p:cNvPr id="620" name="Rak 1129"/>
            <p:cNvSpPr/>
            <p:nvPr/>
          </p:nvSpPr>
          <p:spPr>
            <a:xfrm flipH="1">
              <a:off x="0" y="3132"/>
              <a:ext cx="781200" cy="318736"/>
            </a:xfrm>
            <a:prstGeom prst="line">
              <a:avLst/>
            </a:prstGeom>
            <a:noFill/>
            <a:ln w="25400" cap="rnd">
              <a:solidFill>
                <a:srgbClr val="F9535C"/>
              </a:solidFill>
              <a:prstDash val="solid"/>
              <a:round/>
            </a:ln>
            <a:effectLst/>
          </p:spPr>
          <p:txBody>
            <a:bodyPr wrap="square" lIns="45719" tIns="45719" rIns="45719" bIns="45719" numCol="1" anchor="t">
              <a:noAutofit/>
            </a:bodyPr>
            <a:lstStyle/>
            <a:p>
              <a:endParaRPr/>
            </a:p>
          </p:txBody>
        </p:sp>
      </p:grpSp>
      <p:sp>
        <p:nvSpPr>
          <p:cNvPr id="6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Accessibility Office 2013/2016">
    <p:spTree>
      <p:nvGrpSpPr>
        <p:cNvPr id="1" name=""/>
        <p:cNvGrpSpPr/>
        <p:nvPr/>
      </p:nvGrpSpPr>
      <p:grpSpPr>
        <a:xfrm>
          <a:off x="0" y="0"/>
          <a:ext cx="0" cy="0"/>
          <a:chOff x="0" y="0"/>
          <a:chExt cx="0" cy="0"/>
        </a:xfrm>
      </p:grpSpPr>
      <p:sp>
        <p:nvSpPr>
          <p:cNvPr id="629" name="textruta 6"/>
          <p:cNvSpPr txBox="1"/>
          <p:nvPr/>
        </p:nvSpPr>
        <p:spPr>
          <a:xfrm>
            <a:off x="645795" y="1008476"/>
            <a:ext cx="10900411" cy="701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chemeClr val="accent3"/>
                </a:solidFill>
              </a:defRPr>
            </a:lvl1pPr>
          </a:lstStyle>
          <a:p>
            <a:r>
              <a:t>Make your presentation accessible</a:t>
            </a:r>
          </a:p>
        </p:txBody>
      </p:sp>
      <p:sp>
        <p:nvSpPr>
          <p:cNvPr id="630" name="textruta 1"/>
          <p:cNvSpPr txBox="1"/>
          <p:nvPr/>
        </p:nvSpPr>
        <p:spPr>
          <a:xfrm>
            <a:off x="645794" y="1790513"/>
            <a:ext cx="10898825"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a:solidFill>
                  <a:schemeClr val="accent1"/>
                </a:solidFill>
              </a:defRPr>
            </a:pPr>
            <a:r>
              <a:t>The template is set up to be as accessibility-friendly as possible, but there are two things you need to do yourself as you add content. </a:t>
            </a:r>
            <a:r>
              <a:rPr b="1"/>
              <a:t>The instructions below are for Office 2013/2016.</a:t>
            </a:r>
          </a:p>
        </p:txBody>
      </p:sp>
      <p:sp>
        <p:nvSpPr>
          <p:cNvPr id="631" name="textruta 10"/>
          <p:cNvSpPr txBox="1"/>
          <p:nvPr/>
        </p:nvSpPr>
        <p:spPr>
          <a:xfrm>
            <a:off x="645795" y="2616199"/>
            <a:ext cx="5223511"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b="1">
                <a:solidFill>
                  <a:schemeClr val="accent3"/>
                </a:solidFill>
              </a:defRPr>
            </a:lvl1pPr>
          </a:lstStyle>
          <a:p>
            <a:r>
              <a:t>Add alternative text for images/figures</a:t>
            </a:r>
          </a:p>
        </p:txBody>
      </p:sp>
      <p:sp>
        <p:nvSpPr>
          <p:cNvPr id="632" name="textruta 11"/>
          <p:cNvSpPr txBox="1"/>
          <p:nvPr/>
        </p:nvSpPr>
        <p:spPr>
          <a:xfrm>
            <a:off x="645795" y="3031065"/>
            <a:ext cx="5223511" cy="1463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1000"/>
              </a:spcBef>
              <a:defRPr sz="1200"/>
            </a:pPr>
            <a:r>
              <a:t>Right-click on an image/figure and select the option "Format Picture." A tab will then open on the right side of the window. Choose the </a:t>
            </a:r>
            <a:r>
              <a:rPr i="1"/>
              <a:t>Size and Properties</a:t>
            </a:r>
            <a:r>
              <a:t> of the figure, then select </a:t>
            </a:r>
            <a:r>
              <a:rPr i="1"/>
              <a:t>Alternative Text</a:t>
            </a:r>
            <a:r>
              <a:t>. Describe your image/figure in 1-2 sentences that will be read aloud by screen readers for those with visual impairments.</a:t>
            </a:r>
          </a:p>
          <a:p>
            <a:pPr>
              <a:spcBef>
                <a:spcPts val="1000"/>
              </a:spcBef>
              <a:defRPr sz="1200"/>
            </a:pPr>
            <a:r>
              <a:t>If the image/figure serves no informative purpose and you want to exclude it, you can simply leave the title and description empty.</a:t>
            </a:r>
          </a:p>
        </p:txBody>
      </p:sp>
      <p:sp>
        <p:nvSpPr>
          <p:cNvPr id="633" name="textruta 12"/>
          <p:cNvSpPr txBox="1"/>
          <p:nvPr/>
        </p:nvSpPr>
        <p:spPr>
          <a:xfrm>
            <a:off x="6322696" y="2616199"/>
            <a:ext cx="5223511"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b="1">
                <a:solidFill>
                  <a:schemeClr val="accent3"/>
                </a:solidFill>
              </a:defRPr>
            </a:lvl1pPr>
          </a:lstStyle>
          <a:p>
            <a:r>
              <a:t>Add alternative text for images/figures</a:t>
            </a:r>
          </a:p>
        </p:txBody>
      </p:sp>
      <p:sp>
        <p:nvSpPr>
          <p:cNvPr id="634" name="textruta 13"/>
          <p:cNvSpPr txBox="1"/>
          <p:nvPr/>
        </p:nvSpPr>
        <p:spPr>
          <a:xfrm>
            <a:off x="6322696" y="3031065"/>
            <a:ext cx="5223511" cy="2936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600"/>
              </a:spcBef>
              <a:defRPr sz="1200"/>
            </a:pPr>
            <a:r>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a:spcBef>
                <a:spcPts val="600"/>
              </a:spcBef>
              <a:defRPr sz="1200" b="1">
                <a:solidFill>
                  <a:schemeClr val="accent1"/>
                </a:solidFill>
              </a:defRPr>
            </a:pPr>
            <a:r>
              <a:t>You can control the reading order by:</a:t>
            </a:r>
          </a:p>
          <a:p>
            <a:pPr marL="228600" indent="-228600">
              <a:spcBef>
                <a:spcPts val="600"/>
              </a:spcBef>
              <a:buClr>
                <a:schemeClr val="accent1"/>
              </a:buClr>
              <a:buSzPct val="100000"/>
              <a:buAutoNum type="arabicPeriod"/>
              <a:defRPr sz="1200"/>
            </a:pPr>
            <a:r>
              <a:t>Selecting an object in the file.</a:t>
            </a:r>
          </a:p>
          <a:p>
            <a:pPr marL="228600" indent="-228600">
              <a:spcBef>
                <a:spcPts val="600"/>
              </a:spcBef>
              <a:buClr>
                <a:schemeClr val="accent1"/>
              </a:buClr>
              <a:buSzPct val="100000"/>
              <a:buAutoNum type="arabicPeriod"/>
              <a:defRPr sz="1200"/>
            </a:pPr>
            <a:r>
              <a:t>Choosing the "Format" tab that appears on the right side of the ribbon.</a:t>
            </a:r>
          </a:p>
          <a:p>
            <a:pPr marL="228600" indent="-228600">
              <a:spcBef>
                <a:spcPts val="600"/>
              </a:spcBef>
              <a:buClr>
                <a:schemeClr val="accent1"/>
              </a:buClr>
              <a:buSzPct val="100000"/>
              <a:buAutoNum type="arabicPeriod"/>
              <a:defRPr sz="1200"/>
            </a:pPr>
            <a:r>
              <a:t>Selecting "Selection Pane" in the "Arrange" group.</a:t>
            </a:r>
          </a:p>
          <a:p>
            <a:pPr marL="228600" indent="-228600">
              <a:spcBef>
                <a:spcPts val="600"/>
              </a:spcBef>
              <a:buClr>
                <a:schemeClr val="accent1"/>
              </a:buClr>
              <a:buSzPct val="100000"/>
              <a:buAutoNum type="arabicPeriod"/>
              <a:defRPr sz="1200"/>
            </a:pPr>
            <a:r>
              <a:t>Selecting one or more objects in the list.</a:t>
            </a:r>
          </a:p>
          <a:p>
            <a:pPr marL="228600" indent="-228600">
              <a:spcBef>
                <a:spcPts val="600"/>
              </a:spcBef>
              <a:buClr>
                <a:schemeClr val="accent1"/>
              </a:buClr>
              <a:buSzPct val="100000"/>
              <a:buAutoNum type="arabicPeriod"/>
              <a:defRPr sz="1200"/>
            </a:pPr>
            <a:r>
              <a:t>Dragging the selection upward or downward, or clicking the "Up" button.</a:t>
            </a:r>
          </a:p>
          <a:p>
            <a:pPr marL="228600" indent="-228600">
              <a:spcBef>
                <a:spcPts val="600"/>
              </a:spcBef>
              <a:buClr>
                <a:schemeClr val="accent1"/>
              </a:buClr>
              <a:buSzPct val="100000"/>
              <a:buAutoNum type="arabicPeriod"/>
              <a:defRPr sz="1200"/>
            </a:pPr>
            <a:r>
              <a:t>Dragging the objects until they have the desired order. This will not affect the layout on the page, only the order in which they are read by screen readers.</a:t>
            </a:r>
          </a:p>
        </p:txBody>
      </p:sp>
      <p:sp>
        <p:nvSpPr>
          <p:cNvPr id="63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Accessibility Office 365/2019">
    <p:spTree>
      <p:nvGrpSpPr>
        <p:cNvPr id="1" name=""/>
        <p:cNvGrpSpPr/>
        <p:nvPr/>
      </p:nvGrpSpPr>
      <p:grpSpPr>
        <a:xfrm>
          <a:off x="0" y="0"/>
          <a:ext cx="0" cy="0"/>
          <a:chOff x="0" y="0"/>
          <a:chExt cx="0" cy="0"/>
        </a:xfrm>
      </p:grpSpPr>
      <p:sp>
        <p:nvSpPr>
          <p:cNvPr id="642" name="textruta 10"/>
          <p:cNvSpPr txBox="1"/>
          <p:nvPr/>
        </p:nvSpPr>
        <p:spPr>
          <a:xfrm>
            <a:off x="645795" y="2616199"/>
            <a:ext cx="5223511"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b="1">
                <a:solidFill>
                  <a:schemeClr val="accent3"/>
                </a:solidFill>
              </a:defRPr>
            </a:lvl1pPr>
          </a:lstStyle>
          <a:p>
            <a:r>
              <a:t>Add alternative text for images/figures</a:t>
            </a:r>
          </a:p>
        </p:txBody>
      </p:sp>
      <p:sp>
        <p:nvSpPr>
          <p:cNvPr id="643" name="textruta 11"/>
          <p:cNvSpPr txBox="1"/>
          <p:nvPr/>
        </p:nvSpPr>
        <p:spPr>
          <a:xfrm>
            <a:off x="645795" y="3031065"/>
            <a:ext cx="5223511" cy="1463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1000"/>
              </a:spcBef>
              <a:defRPr sz="1200"/>
            </a:pPr>
            <a:r>
              <a:t>Right-click on an image/figure and select the option "Format Picture." A tab will then open on the right side of the window. Choose the </a:t>
            </a:r>
            <a:r>
              <a:rPr i="1"/>
              <a:t>Size and Properties</a:t>
            </a:r>
            <a:r>
              <a:t> of the figure, then select </a:t>
            </a:r>
            <a:r>
              <a:rPr i="1"/>
              <a:t>Alternative Text</a:t>
            </a:r>
            <a:r>
              <a:t>. Describe your image/figure in 1-2 sentences that will be read aloud by screen readers for those with visual impairments.</a:t>
            </a:r>
          </a:p>
          <a:p>
            <a:pPr>
              <a:spcBef>
                <a:spcPts val="1000"/>
              </a:spcBef>
              <a:defRPr sz="1200"/>
            </a:pPr>
            <a:r>
              <a:t>If the image/figure serves no informative purpose and you want to exclude it, you can simply leave the title and description empty.</a:t>
            </a:r>
          </a:p>
        </p:txBody>
      </p:sp>
      <p:sp>
        <p:nvSpPr>
          <p:cNvPr id="644" name="textruta 12"/>
          <p:cNvSpPr txBox="1"/>
          <p:nvPr/>
        </p:nvSpPr>
        <p:spPr>
          <a:xfrm>
            <a:off x="6322696" y="2616199"/>
            <a:ext cx="5223511"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1600" b="1">
                <a:solidFill>
                  <a:schemeClr val="accent3"/>
                </a:solidFill>
              </a:defRPr>
            </a:lvl1pPr>
          </a:lstStyle>
          <a:p>
            <a:r>
              <a:t>Add alternative text for images/figures</a:t>
            </a:r>
          </a:p>
        </p:txBody>
      </p:sp>
      <p:sp>
        <p:nvSpPr>
          <p:cNvPr id="645" name="textruta 13"/>
          <p:cNvSpPr txBox="1"/>
          <p:nvPr/>
        </p:nvSpPr>
        <p:spPr>
          <a:xfrm>
            <a:off x="6322696" y="3031065"/>
            <a:ext cx="5223511" cy="2174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600"/>
              </a:spcBef>
              <a:defRPr sz="1200"/>
            </a:pPr>
            <a:r>
              <a:t>The predefined fields in the templates have a set reading order, but if you add additional/custom text boxes, images, SmartArt, or other content, you should check that the reading order is logical. Otherwise, the objects will be read in the order they were added to the page.</a:t>
            </a:r>
          </a:p>
          <a:p>
            <a:pPr>
              <a:spcBef>
                <a:spcPts val="600"/>
              </a:spcBef>
              <a:defRPr sz="1200" b="1">
                <a:solidFill>
                  <a:schemeClr val="accent1"/>
                </a:solidFill>
              </a:defRPr>
            </a:pPr>
            <a:r>
              <a:t>You can control the reading order by:</a:t>
            </a:r>
          </a:p>
          <a:p>
            <a:pPr marL="228600" indent="-228600">
              <a:spcBef>
                <a:spcPts val="600"/>
              </a:spcBef>
              <a:buClr>
                <a:schemeClr val="accent1"/>
              </a:buClr>
              <a:buSzPct val="100000"/>
              <a:buAutoNum type="arabicPeriod"/>
              <a:defRPr sz="1200"/>
            </a:pPr>
            <a:r>
              <a:t>On the </a:t>
            </a:r>
            <a:r>
              <a:rPr i="1"/>
              <a:t>Home</a:t>
            </a:r>
            <a:r>
              <a:t> tab, select </a:t>
            </a:r>
            <a:r>
              <a:rPr i="1"/>
              <a:t>Arrange</a:t>
            </a:r>
          </a:p>
          <a:p>
            <a:pPr marL="228600" indent="-228600">
              <a:spcBef>
                <a:spcPts val="600"/>
              </a:spcBef>
              <a:buClr>
                <a:schemeClr val="accent1"/>
              </a:buClr>
              <a:buSzPct val="100000"/>
              <a:buAutoNum type="arabicPeriod"/>
              <a:defRPr sz="1200"/>
            </a:pPr>
            <a:r>
              <a:t>From the </a:t>
            </a:r>
            <a:r>
              <a:rPr i="1"/>
              <a:t>Arrange </a:t>
            </a:r>
            <a:r>
              <a:t>menu, choose "Selection Pane.“</a:t>
            </a:r>
          </a:p>
          <a:p>
            <a:pPr marL="228600" indent="-228600">
              <a:spcBef>
                <a:spcPts val="600"/>
              </a:spcBef>
              <a:buClr>
                <a:schemeClr val="accent1"/>
              </a:buClr>
              <a:buSzPct val="100000"/>
              <a:buAutoNum type="arabicPeriod"/>
              <a:defRPr sz="1200"/>
            </a:pPr>
            <a:r>
              <a:t>A tab will open on the right side of the window. Drag the objects until they have the desired order. This will not affect the layout on the page, only the order in which they are read by screen readers.</a:t>
            </a:r>
          </a:p>
        </p:txBody>
      </p:sp>
      <p:sp>
        <p:nvSpPr>
          <p:cNvPr id="646" name="textruta 5"/>
          <p:cNvSpPr txBox="1"/>
          <p:nvPr/>
        </p:nvSpPr>
        <p:spPr>
          <a:xfrm>
            <a:off x="645795" y="1008476"/>
            <a:ext cx="10900411" cy="701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defRPr sz="4000" b="1">
                <a:solidFill>
                  <a:schemeClr val="accent3"/>
                </a:solidFill>
              </a:defRPr>
            </a:lvl1pPr>
          </a:lstStyle>
          <a:p>
            <a:r>
              <a:t>Make your presentation accessible</a:t>
            </a:r>
          </a:p>
        </p:txBody>
      </p:sp>
      <p:sp>
        <p:nvSpPr>
          <p:cNvPr id="647" name="textruta 7"/>
          <p:cNvSpPr txBox="1"/>
          <p:nvPr/>
        </p:nvSpPr>
        <p:spPr>
          <a:xfrm>
            <a:off x="645794" y="1790513"/>
            <a:ext cx="10898825" cy="5740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defRPr sz="1600">
                <a:solidFill>
                  <a:schemeClr val="accent1"/>
                </a:solidFill>
              </a:defRPr>
            </a:pPr>
            <a:r>
              <a:t>The template is set up to be as accessibility-friendly as possible, but there are two things you need to do yourself as you add content. </a:t>
            </a:r>
            <a:r>
              <a:rPr b="1"/>
              <a:t>The instructions below are for Office 365 or Office 2019.</a:t>
            </a:r>
          </a:p>
        </p:txBody>
      </p:sp>
      <p:sp>
        <p:nvSpPr>
          <p:cNvPr id="64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x">
  <p:cSld name="Title Only Blank">
    <p:spTree>
      <p:nvGrpSpPr>
        <p:cNvPr id="1" name=""/>
        <p:cNvGrpSpPr/>
        <p:nvPr/>
      </p:nvGrpSpPr>
      <p:grpSpPr>
        <a:xfrm>
          <a:off x="0" y="0"/>
          <a:ext cx="0" cy="0"/>
          <a:chOff x="0" y="0"/>
          <a:chExt cx="0" cy="0"/>
        </a:xfrm>
      </p:grpSpPr>
      <p:pic>
        <p:nvPicPr>
          <p:cNvPr id="666" name="Picture 10" descr="Picture 10"/>
          <p:cNvPicPr>
            <a:picLocks noChangeAspect="1"/>
          </p:cNvPicPr>
          <p:nvPr/>
        </p:nvPicPr>
        <p:blipFill>
          <a:blip r:embed="rId2"/>
          <a:stretch>
            <a:fillRect/>
          </a:stretch>
        </p:blipFill>
        <p:spPr>
          <a:xfrm>
            <a:off x="10566400" y="6072284"/>
            <a:ext cx="1206500" cy="352304"/>
          </a:xfrm>
          <a:prstGeom prst="rect">
            <a:avLst/>
          </a:prstGeom>
          <a:ln w="12700">
            <a:miter lim="400000"/>
          </a:ln>
        </p:spPr>
      </p:pic>
      <p:pic>
        <p:nvPicPr>
          <p:cNvPr id="667" name="Picture 11" descr="Picture 11"/>
          <p:cNvPicPr>
            <a:picLocks noChangeAspect="1"/>
          </p:cNvPicPr>
          <p:nvPr/>
        </p:nvPicPr>
        <p:blipFill>
          <a:blip r:embed="rId3"/>
          <a:stretch>
            <a:fillRect/>
          </a:stretch>
        </p:blipFill>
        <p:spPr>
          <a:xfrm>
            <a:off x="-1" y="-5"/>
            <a:ext cx="12192001" cy="682244"/>
          </a:xfrm>
          <a:prstGeom prst="rect">
            <a:avLst/>
          </a:prstGeom>
          <a:ln w="12700">
            <a:miter lim="400000"/>
          </a:ln>
        </p:spPr>
      </p:pic>
      <p:pic>
        <p:nvPicPr>
          <p:cNvPr id="668" name="Picture 12" descr="Picture 12"/>
          <p:cNvPicPr>
            <a:picLocks noChangeAspect="1"/>
          </p:cNvPicPr>
          <p:nvPr/>
        </p:nvPicPr>
        <p:blipFill>
          <a:blip r:embed="rId3"/>
          <a:stretch>
            <a:fillRect/>
          </a:stretch>
        </p:blipFill>
        <p:spPr>
          <a:xfrm rot="10800000">
            <a:off x="-1" y="6184469"/>
            <a:ext cx="12192001" cy="682243"/>
          </a:xfrm>
          <a:prstGeom prst="rect">
            <a:avLst/>
          </a:prstGeom>
          <a:ln w="12700">
            <a:miter lim="400000"/>
          </a:ln>
        </p:spPr>
      </p:pic>
      <p:sp>
        <p:nvSpPr>
          <p:cNvPr id="669" name="Topic"/>
          <p:cNvSpPr txBox="1">
            <a:spLocks noGrp="1"/>
          </p:cNvSpPr>
          <p:nvPr>
            <p:ph type="title" hasCustomPrompt="1"/>
          </p:nvPr>
        </p:nvSpPr>
        <p:spPr>
          <a:xfrm>
            <a:off x="838199" y="556181"/>
            <a:ext cx="10515601" cy="553341"/>
          </a:xfrm>
          <a:prstGeom prst="rect">
            <a:avLst/>
          </a:prstGeom>
        </p:spPr>
        <p:txBody>
          <a:bodyPr lIns="60957" tIns="60957" rIns="60957" bIns="60957" anchor="b"/>
          <a:lstStyle>
            <a:lvl1pPr>
              <a:defRPr sz="3200">
                <a:solidFill>
                  <a:srgbClr val="0066A1"/>
                </a:solidFill>
                <a:latin typeface="+mj-lt"/>
                <a:ea typeface="+mj-ea"/>
                <a:cs typeface="+mj-cs"/>
                <a:sym typeface="Helvetica"/>
              </a:defRPr>
            </a:lvl1pPr>
          </a:lstStyle>
          <a:p>
            <a:r>
              <a:t>Topic</a:t>
            </a:r>
          </a:p>
        </p:txBody>
      </p:sp>
      <p:sp>
        <p:nvSpPr>
          <p:cNvPr id="670" name="Body Level One…"/>
          <p:cNvSpPr txBox="1">
            <a:spLocks noGrp="1"/>
          </p:cNvSpPr>
          <p:nvPr>
            <p:ph type="body" idx="1"/>
          </p:nvPr>
        </p:nvSpPr>
        <p:spPr>
          <a:xfrm>
            <a:off x="838199" y="1825625"/>
            <a:ext cx="10515601" cy="3943356"/>
          </a:xfrm>
          <a:prstGeom prst="rect">
            <a:avLst/>
          </a:prstGeom>
        </p:spPr>
        <p:txBody>
          <a:bodyPr lIns="60957" tIns="60957" rIns="60957" bIns="60957"/>
          <a:lstStyle>
            <a:lvl1pPr marL="214312" indent="-214312">
              <a:spcBef>
                <a:spcPts val="900"/>
              </a:spcBef>
              <a:buClr>
                <a:srgbClr val="0066A1"/>
              </a:buClr>
              <a:buFont typeface="Lucida Grande"/>
              <a:buChar char="▸"/>
              <a:defRPr sz="2000">
                <a:latin typeface="+mn-lt"/>
                <a:ea typeface="+mn-ea"/>
                <a:cs typeface="+mn-cs"/>
                <a:sym typeface="Calibri"/>
              </a:defRPr>
            </a:lvl1pPr>
            <a:lvl2pPr marL="606667" indent="-263768">
              <a:spcBef>
                <a:spcPts val="900"/>
              </a:spcBef>
              <a:buClr>
                <a:srgbClr val="0066A1"/>
              </a:buClr>
              <a:buFont typeface="Lucida Grande"/>
              <a:buChar char="-"/>
              <a:defRPr sz="2000">
                <a:latin typeface="+mn-lt"/>
                <a:ea typeface="+mn-ea"/>
                <a:cs typeface="+mn-cs"/>
                <a:sym typeface="Calibri"/>
              </a:defRPr>
            </a:lvl2pPr>
            <a:lvl3pPr marL="949568" indent="-263768">
              <a:spcBef>
                <a:spcPts val="900"/>
              </a:spcBef>
              <a:buClr>
                <a:srgbClr val="0066A1"/>
              </a:buClr>
              <a:buFont typeface="Lucida Grande"/>
              <a:defRPr sz="2000">
                <a:latin typeface="+mn-lt"/>
                <a:ea typeface="+mn-ea"/>
                <a:cs typeface="+mn-cs"/>
                <a:sym typeface="Calibri"/>
              </a:defRPr>
            </a:lvl3pPr>
            <a:lvl4pPr marL="1292468" indent="-263768">
              <a:spcBef>
                <a:spcPts val="900"/>
              </a:spcBef>
              <a:buClr>
                <a:srgbClr val="0066A1"/>
              </a:buClr>
              <a:buFont typeface="Lucida Grande"/>
              <a:buChar char="▪"/>
              <a:defRPr sz="2000">
                <a:latin typeface="+mn-lt"/>
                <a:ea typeface="+mn-ea"/>
                <a:cs typeface="+mn-cs"/>
                <a:sym typeface="Calibri"/>
              </a:defRPr>
            </a:lvl4pPr>
            <a:lvl5pPr marL="1635368" indent="-263768">
              <a:spcBef>
                <a:spcPts val="900"/>
              </a:spcBef>
              <a:buClr>
                <a:srgbClr val="0066A1"/>
              </a:buClr>
              <a:buFont typeface="Lucida Grande"/>
              <a:buChar char="o"/>
              <a:defRPr sz="2000">
                <a:latin typeface="+mn-lt"/>
                <a:ea typeface="+mn-ea"/>
                <a:cs typeface="+mn-cs"/>
                <a:sym typeface="Calibri"/>
              </a:defRPr>
            </a:lvl5pPr>
          </a:lstStyle>
          <a:p>
            <a:r>
              <a:t>Body Level One</a:t>
            </a:r>
          </a:p>
          <a:p>
            <a:pPr lvl="1"/>
            <a:r>
              <a:t>Body Level Two</a:t>
            </a:r>
          </a:p>
          <a:p>
            <a:pPr lvl="2"/>
            <a:r>
              <a:t>Body Level Three</a:t>
            </a:r>
          </a:p>
          <a:p>
            <a:pPr lvl="3"/>
            <a:r>
              <a:t>Body Level Four</a:t>
            </a:r>
          </a:p>
          <a:p>
            <a:pPr lvl="4"/>
            <a:r>
              <a:t>Body Level Five</a:t>
            </a:r>
          </a:p>
        </p:txBody>
      </p:sp>
      <p:sp>
        <p:nvSpPr>
          <p:cNvPr id="671" name="Text Placeholder 3"/>
          <p:cNvSpPr>
            <a:spLocks noGrp="1"/>
          </p:cNvSpPr>
          <p:nvPr>
            <p:ph type="body" sz="quarter" idx="21" hasCustomPrompt="1"/>
          </p:nvPr>
        </p:nvSpPr>
        <p:spPr>
          <a:xfrm>
            <a:off x="838199" y="1106197"/>
            <a:ext cx="10515601" cy="356843"/>
          </a:xfrm>
          <a:prstGeom prst="rect">
            <a:avLst/>
          </a:prstGeom>
        </p:spPr>
        <p:txBody>
          <a:bodyPr lIns="60957" tIns="60957" rIns="60957" bIns="60957"/>
          <a:lstStyle>
            <a:lvl1pPr marL="0" indent="0" defTabSz="704086">
              <a:spcBef>
                <a:spcPts val="600"/>
              </a:spcBef>
              <a:buClrTx/>
              <a:buSzTx/>
              <a:buFontTx/>
              <a:buNone/>
              <a:defRPr b="1" i="1">
                <a:solidFill>
                  <a:srgbClr val="808080"/>
                </a:solidFill>
                <a:latin typeface="+mn-lt"/>
                <a:ea typeface="+mn-ea"/>
                <a:cs typeface="+mn-cs"/>
                <a:sym typeface="Calibri"/>
              </a:defRPr>
            </a:lvl1pPr>
          </a:lstStyle>
          <a:p>
            <a:r>
              <a:t>Subhead</a:t>
            </a:r>
          </a:p>
        </p:txBody>
      </p:sp>
      <p:sp>
        <p:nvSpPr>
          <p:cNvPr id="672" name="Slide Number"/>
          <p:cNvSpPr txBox="1">
            <a:spLocks noGrp="1"/>
          </p:cNvSpPr>
          <p:nvPr>
            <p:ph type="sldNum" sz="quarter" idx="2"/>
          </p:nvPr>
        </p:nvSpPr>
        <p:spPr>
          <a:xfrm>
            <a:off x="513761" y="6248565"/>
            <a:ext cx="289099" cy="278780"/>
          </a:xfrm>
          <a:prstGeom prst="rect">
            <a:avLst/>
          </a:prstGeom>
        </p:spPr>
        <p:txBody>
          <a:bodyPr lIns="60957" tIns="60957" rIns="60957" bIns="60957"/>
          <a:lstStyle>
            <a:lvl1pPr algn="l" defTabSz="1219200">
              <a:defRPr sz="1200">
                <a:solidFill>
                  <a:srgbClr val="0066A1"/>
                </a:solidFill>
                <a:latin typeface="+mn-lt"/>
                <a:ea typeface="+mn-ea"/>
                <a:cs typeface="+mn-cs"/>
                <a:sym typeface="Calibri"/>
              </a:defRPr>
            </a:lvl1pPr>
          </a:lstStyle>
          <a:p>
            <a:fld id="{86CB4B4D-7CA3-9044-876B-883B54F8677D}" type="slidenum">
              <a:t>‹#›</a:t>
            </a:fld>
            <a:endParaRPr/>
          </a:p>
        </p:txBody>
      </p:sp>
    </p:spTree>
  </p:cSld>
  <p:clrMapOvr>
    <a:masterClrMapping/>
  </p:clrMapOvr>
  <p:transition spd="med"/>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x">
  <p:cSld name="Capa 1">
    <p:spTree>
      <p:nvGrpSpPr>
        <p:cNvPr id="1" name=""/>
        <p:cNvGrpSpPr/>
        <p:nvPr/>
      </p:nvGrpSpPr>
      <p:grpSpPr>
        <a:xfrm>
          <a:off x="0" y="0"/>
          <a:ext cx="0" cy="0"/>
          <a:chOff x="0" y="0"/>
          <a:chExt cx="0" cy="0"/>
        </a:xfrm>
      </p:grpSpPr>
      <p:pic>
        <p:nvPicPr>
          <p:cNvPr id="679" name="Imagem 2" descr="Imagem 2"/>
          <p:cNvPicPr>
            <a:picLocks noChangeAspect="1"/>
          </p:cNvPicPr>
          <p:nvPr/>
        </p:nvPicPr>
        <p:blipFill>
          <a:blip r:embed="rId2"/>
          <a:srcRect l="40176" t="38339" r="40515" b="37811"/>
          <a:stretch>
            <a:fillRect/>
          </a:stretch>
        </p:blipFill>
        <p:spPr>
          <a:xfrm>
            <a:off x="11109359" y="341428"/>
            <a:ext cx="266726" cy="233001"/>
          </a:xfrm>
          <a:prstGeom prst="rect">
            <a:avLst/>
          </a:prstGeom>
          <a:ln w="12700">
            <a:miter lim="400000"/>
          </a:ln>
        </p:spPr>
      </p:pic>
      <p:pic>
        <p:nvPicPr>
          <p:cNvPr id="680" name="Imagem 11" descr="Imagem 11"/>
          <p:cNvPicPr>
            <a:picLocks noChangeAspect="1"/>
          </p:cNvPicPr>
          <p:nvPr/>
        </p:nvPicPr>
        <p:blipFill>
          <a:blip r:embed="rId3"/>
          <a:srcRect r="287"/>
          <a:stretch>
            <a:fillRect/>
          </a:stretch>
        </p:blipFill>
        <p:spPr>
          <a:xfrm>
            <a:off x="-8576" y="-102894"/>
            <a:ext cx="12209397" cy="7063787"/>
          </a:xfrm>
          <a:prstGeom prst="rect">
            <a:avLst/>
          </a:prstGeom>
          <a:ln w="12700">
            <a:miter lim="400000"/>
          </a:ln>
        </p:spPr>
      </p:pic>
      <p:sp>
        <p:nvSpPr>
          <p:cNvPr id="681" name="TÍTULO DA APRESENTAÇÃO"/>
          <p:cNvSpPr txBox="1">
            <a:spLocks noGrp="1"/>
          </p:cNvSpPr>
          <p:nvPr>
            <p:ph type="title" hasCustomPrompt="1"/>
          </p:nvPr>
        </p:nvSpPr>
        <p:spPr>
          <a:xfrm>
            <a:off x="3861880" y="2749394"/>
            <a:ext cx="7895188" cy="1511323"/>
          </a:xfrm>
          <a:prstGeom prst="rect">
            <a:avLst/>
          </a:prstGeom>
        </p:spPr>
        <p:txBody>
          <a:bodyPr/>
          <a:lstStyle>
            <a:lvl1pPr>
              <a:defRPr sz="4000" b="0">
                <a:solidFill>
                  <a:srgbClr val="D9D9D9"/>
                </a:solidFill>
                <a:latin typeface="Open sans"/>
                <a:ea typeface="Open sans"/>
                <a:cs typeface="Open sans"/>
                <a:sym typeface="Open sans"/>
              </a:defRPr>
            </a:lvl1pPr>
          </a:lstStyle>
          <a:p>
            <a:r>
              <a:t>TÍTULO DA APRESENTAÇÃO</a:t>
            </a:r>
          </a:p>
        </p:txBody>
      </p:sp>
      <p:pic>
        <p:nvPicPr>
          <p:cNvPr id="682" name="Imagem 4" descr="Imagem 4"/>
          <p:cNvPicPr>
            <a:picLocks noChangeAspect="1"/>
          </p:cNvPicPr>
          <p:nvPr/>
        </p:nvPicPr>
        <p:blipFill>
          <a:blip r:embed="rId4"/>
          <a:srcRect l="5664" t="29172" r="6028" b="30542"/>
          <a:stretch>
            <a:fillRect/>
          </a:stretch>
        </p:blipFill>
        <p:spPr>
          <a:xfrm>
            <a:off x="759906" y="2758185"/>
            <a:ext cx="2708032" cy="873718"/>
          </a:xfrm>
          <a:prstGeom prst="rect">
            <a:avLst/>
          </a:prstGeom>
          <a:ln w="12700">
            <a:miter lim="400000"/>
          </a:ln>
        </p:spPr>
      </p:pic>
      <p:sp>
        <p:nvSpPr>
          <p:cNvPr id="683" name="Gráfico 12"/>
          <p:cNvSpPr/>
          <p:nvPr/>
        </p:nvSpPr>
        <p:spPr>
          <a:xfrm>
            <a:off x="790052" y="6032643"/>
            <a:ext cx="4122874" cy="244897"/>
          </a:xfrm>
          <a:prstGeom prst="rect">
            <a:avLst/>
          </a:prstGeom>
          <a:ln w="12700">
            <a:miter lim="400000"/>
          </a:ln>
        </p:spPr>
        <p:txBody>
          <a:bodyPr lIns="45719" rIns="45719" anchor="ctr"/>
          <a:lstStyle/>
          <a:p>
            <a:pPr>
              <a:defRPr>
                <a:latin typeface="Aptos"/>
                <a:ea typeface="Aptos"/>
                <a:cs typeface="Aptos"/>
                <a:sym typeface="Aptos"/>
              </a:defRPr>
            </a:pPr>
            <a:endParaRPr/>
          </a:p>
        </p:txBody>
      </p:sp>
      <p:sp>
        <p:nvSpPr>
          <p:cNvPr id="684" name="Slide Number"/>
          <p:cNvSpPr txBox="1">
            <a:spLocks noGrp="1"/>
          </p:cNvSpPr>
          <p:nvPr>
            <p:ph type="sldNum" sz="quarter" idx="2"/>
          </p:nvPr>
        </p:nvSpPr>
        <p:spPr>
          <a:xfrm>
            <a:off x="5892800" y="6172200"/>
            <a:ext cx="2844800" cy="368301"/>
          </a:xfrm>
          <a:prstGeom prst="rect">
            <a:avLst/>
          </a:prstGeom>
        </p:spPr>
        <p:txBody>
          <a:bodyPr/>
          <a:lstStyle>
            <a:lvl1pPr>
              <a:defRPr sz="1200">
                <a:solidFill>
                  <a:srgbClr val="000000"/>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tx">
  <p:cSld name="Separador 1">
    <p:spTree>
      <p:nvGrpSpPr>
        <p:cNvPr id="1" name=""/>
        <p:cNvGrpSpPr/>
        <p:nvPr/>
      </p:nvGrpSpPr>
      <p:grpSpPr>
        <a:xfrm>
          <a:off x="0" y="0"/>
          <a:ext cx="0" cy="0"/>
          <a:chOff x="0" y="0"/>
          <a:chExt cx="0" cy="0"/>
        </a:xfrm>
      </p:grpSpPr>
      <p:pic>
        <p:nvPicPr>
          <p:cNvPr id="691" name="Imagem 2" descr="Imagem 2"/>
          <p:cNvPicPr>
            <a:picLocks noChangeAspect="1"/>
          </p:cNvPicPr>
          <p:nvPr/>
        </p:nvPicPr>
        <p:blipFill>
          <a:blip r:embed="rId2"/>
          <a:srcRect l="40176" t="38339" r="40515" b="37811"/>
          <a:stretch>
            <a:fillRect/>
          </a:stretch>
        </p:blipFill>
        <p:spPr>
          <a:xfrm>
            <a:off x="11109359" y="341428"/>
            <a:ext cx="266726" cy="233001"/>
          </a:xfrm>
          <a:prstGeom prst="rect">
            <a:avLst/>
          </a:prstGeom>
          <a:ln w="12700">
            <a:miter lim="400000"/>
          </a:ln>
        </p:spPr>
      </p:pic>
      <p:pic>
        <p:nvPicPr>
          <p:cNvPr id="692" name="Imagem 20" descr="Imagem 20"/>
          <p:cNvPicPr>
            <a:picLocks noChangeAspect="1"/>
          </p:cNvPicPr>
          <p:nvPr/>
        </p:nvPicPr>
        <p:blipFill>
          <a:blip r:embed="rId3">
            <a:alphaModFix amt="35000"/>
          </a:blip>
          <a:stretch>
            <a:fillRect/>
          </a:stretch>
        </p:blipFill>
        <p:spPr>
          <a:xfrm>
            <a:off x="0" y="2285121"/>
            <a:ext cx="5989833" cy="687830"/>
          </a:xfrm>
          <a:prstGeom prst="rect">
            <a:avLst/>
          </a:prstGeom>
          <a:ln w="12700">
            <a:miter lim="400000"/>
          </a:ln>
        </p:spPr>
      </p:pic>
      <p:sp>
        <p:nvSpPr>
          <p:cNvPr id="693" name="Body Level One…"/>
          <p:cNvSpPr txBox="1">
            <a:spLocks noGrp="1"/>
          </p:cNvSpPr>
          <p:nvPr>
            <p:ph type="body" sz="quarter" idx="1" hasCustomPrompt="1"/>
          </p:nvPr>
        </p:nvSpPr>
        <p:spPr>
          <a:xfrm>
            <a:off x="809625" y="353696"/>
            <a:ext cx="3424097" cy="227666"/>
          </a:xfrm>
          <a:prstGeom prst="rect">
            <a:avLst/>
          </a:prstGeom>
        </p:spPr>
        <p:txBody>
          <a:bodyPr anchor="ctr"/>
          <a:lstStyle>
            <a:lvl1pPr>
              <a:lnSpc>
                <a:spcPct val="100000"/>
              </a:lnSpc>
              <a:spcBef>
                <a:spcPts val="0"/>
              </a:spcBef>
              <a:buClrTx/>
              <a:buSzTx/>
              <a:buFontTx/>
              <a:buNone/>
              <a:defRPr sz="800">
                <a:solidFill>
                  <a:srgbClr val="0C0C11"/>
                </a:solidFill>
                <a:latin typeface="Open sans"/>
                <a:ea typeface="Open sans"/>
                <a:cs typeface="Open sans"/>
                <a:sym typeface="Open sans"/>
              </a:defRPr>
            </a:lvl1pPr>
            <a:lvl2pPr marL="228600" indent="228600">
              <a:lnSpc>
                <a:spcPct val="100000"/>
              </a:lnSpc>
              <a:spcBef>
                <a:spcPts val="0"/>
              </a:spcBef>
              <a:buClrTx/>
              <a:buSzTx/>
              <a:buFontTx/>
              <a:buNone/>
              <a:defRPr sz="800">
                <a:solidFill>
                  <a:srgbClr val="0C0C11"/>
                </a:solidFill>
                <a:latin typeface="Open sans"/>
                <a:ea typeface="Open sans"/>
                <a:cs typeface="Open sans"/>
                <a:sym typeface="Open sans"/>
              </a:defRPr>
            </a:lvl2pPr>
            <a:lvl3pPr marL="1005839" indent="-91439">
              <a:lnSpc>
                <a:spcPct val="100000"/>
              </a:lnSpc>
              <a:spcBef>
                <a:spcPts val="0"/>
              </a:spcBef>
              <a:buClrTx/>
              <a:buFontTx/>
              <a:defRPr sz="800">
                <a:solidFill>
                  <a:srgbClr val="0C0C11"/>
                </a:solidFill>
                <a:latin typeface="Open sans"/>
                <a:ea typeface="Open sans"/>
                <a:cs typeface="Open sans"/>
                <a:sym typeface="Open sans"/>
              </a:defRPr>
            </a:lvl3pPr>
            <a:lvl4pPr marL="1473200" indent="-101600">
              <a:lnSpc>
                <a:spcPct val="100000"/>
              </a:lnSpc>
              <a:spcBef>
                <a:spcPts val="0"/>
              </a:spcBef>
              <a:buClrTx/>
              <a:buFontTx/>
              <a:defRPr sz="800">
                <a:solidFill>
                  <a:srgbClr val="0C0C11"/>
                </a:solidFill>
                <a:latin typeface="Open sans"/>
                <a:ea typeface="Open sans"/>
                <a:cs typeface="Open sans"/>
                <a:sym typeface="Open sans"/>
              </a:defRPr>
            </a:lvl4pPr>
            <a:lvl5pPr marL="1930400" indent="-101600">
              <a:lnSpc>
                <a:spcPct val="100000"/>
              </a:lnSpc>
              <a:spcBef>
                <a:spcPts val="0"/>
              </a:spcBef>
              <a:buClrTx/>
              <a:buFontTx/>
              <a:defRPr sz="800">
                <a:solidFill>
                  <a:srgbClr val="0C0C11"/>
                </a:solidFill>
                <a:latin typeface="Open sans"/>
                <a:ea typeface="Open sans"/>
                <a:cs typeface="Open sans"/>
                <a:sym typeface="Open sans"/>
              </a:defRPr>
            </a:lvl5pPr>
          </a:lstStyle>
          <a:p>
            <a:r>
              <a:t>INSERIR NOME DO EVENTO | ANO</a:t>
            </a:r>
          </a:p>
          <a:p>
            <a:pPr lvl="1"/>
            <a:endParaRPr/>
          </a:p>
          <a:p>
            <a:pPr lvl="2"/>
            <a:endParaRPr/>
          </a:p>
          <a:p>
            <a:pPr lvl="3"/>
            <a:endParaRPr/>
          </a:p>
          <a:p>
            <a:pPr lvl="4"/>
            <a:endParaRPr/>
          </a:p>
        </p:txBody>
      </p:sp>
      <p:sp>
        <p:nvSpPr>
          <p:cNvPr id="694" name="Marcador de Posição da Imagem 4"/>
          <p:cNvSpPr>
            <a:spLocks noGrp="1"/>
          </p:cNvSpPr>
          <p:nvPr>
            <p:ph type="pic" idx="21"/>
          </p:nvPr>
        </p:nvSpPr>
        <p:spPr>
          <a:xfrm>
            <a:off x="5641675" y="0"/>
            <a:ext cx="6550325" cy="6858000"/>
          </a:xfrm>
          <a:prstGeom prst="rect">
            <a:avLst/>
          </a:prstGeom>
        </p:spPr>
        <p:txBody>
          <a:bodyPr lIns="91439" rIns="91439">
            <a:noAutofit/>
          </a:bodyPr>
          <a:lstStyle/>
          <a:p>
            <a:endParaRPr/>
          </a:p>
        </p:txBody>
      </p:sp>
      <p:sp>
        <p:nvSpPr>
          <p:cNvPr id="695" name="SEPARADOR DE CAPÍTULO"/>
          <p:cNvSpPr txBox="1">
            <a:spLocks noGrp="1"/>
          </p:cNvSpPr>
          <p:nvPr>
            <p:ph type="title" hasCustomPrompt="1"/>
          </p:nvPr>
        </p:nvSpPr>
        <p:spPr>
          <a:xfrm>
            <a:off x="808845" y="1848397"/>
            <a:ext cx="4519945" cy="346447"/>
          </a:xfrm>
          <a:prstGeom prst="rect">
            <a:avLst/>
          </a:prstGeom>
        </p:spPr>
        <p:txBody>
          <a:bodyPr/>
          <a:lstStyle>
            <a:lvl1pPr>
              <a:defRPr sz="2400">
                <a:solidFill>
                  <a:srgbClr val="0C0C11"/>
                </a:solidFill>
                <a:latin typeface="Open sans"/>
                <a:ea typeface="Open sans"/>
                <a:cs typeface="Open sans"/>
                <a:sym typeface="Open sans"/>
              </a:defRPr>
            </a:lvl1pPr>
          </a:lstStyle>
          <a:p>
            <a:r>
              <a:t>SEPARADOR DE CAPÍTULO</a:t>
            </a:r>
          </a:p>
        </p:txBody>
      </p:sp>
      <p:sp>
        <p:nvSpPr>
          <p:cNvPr id="696" name="Marcador de Posição do Texto 55"/>
          <p:cNvSpPr>
            <a:spLocks noGrp="1"/>
          </p:cNvSpPr>
          <p:nvPr>
            <p:ph type="body" sz="quarter" idx="22" hasCustomPrompt="1"/>
          </p:nvPr>
        </p:nvSpPr>
        <p:spPr>
          <a:xfrm>
            <a:off x="808845" y="1267991"/>
            <a:ext cx="931246" cy="490128"/>
          </a:xfrm>
          <a:prstGeom prst="rect">
            <a:avLst/>
          </a:prstGeom>
        </p:spPr>
        <p:txBody>
          <a:bodyPr anchor="ctr"/>
          <a:lstStyle>
            <a:lvl1pPr marL="132587" indent="-132587" defTabSz="530351">
              <a:lnSpc>
                <a:spcPct val="100000"/>
              </a:lnSpc>
              <a:spcBef>
                <a:spcPts val="500"/>
              </a:spcBef>
              <a:buClrTx/>
              <a:buSzTx/>
              <a:buFontTx/>
              <a:buNone/>
              <a:defRPr sz="2784" b="1">
                <a:solidFill>
                  <a:srgbClr val="385CAD"/>
                </a:solidFill>
                <a:latin typeface="Open sans"/>
                <a:ea typeface="Open sans"/>
                <a:cs typeface="Open sans"/>
                <a:sym typeface="Open sans"/>
              </a:defRPr>
            </a:lvl1pPr>
          </a:lstStyle>
          <a:p>
            <a:r>
              <a:t>01</a:t>
            </a:r>
          </a:p>
        </p:txBody>
      </p:sp>
      <p:sp>
        <p:nvSpPr>
          <p:cNvPr id="697" name="Gráfico 1"/>
          <p:cNvSpPr/>
          <p:nvPr/>
        </p:nvSpPr>
        <p:spPr>
          <a:xfrm>
            <a:off x="790051" y="6032641"/>
            <a:ext cx="4121252" cy="244801"/>
          </a:xfrm>
          <a:prstGeom prst="rect">
            <a:avLst/>
          </a:prstGeom>
          <a:ln w="12700">
            <a:miter lim="400000"/>
          </a:ln>
        </p:spPr>
        <p:txBody>
          <a:bodyPr lIns="45719" rIns="45719" anchor="ctr"/>
          <a:lstStyle/>
          <a:p>
            <a:pPr>
              <a:defRPr>
                <a:latin typeface="Aptos"/>
                <a:ea typeface="Aptos"/>
                <a:cs typeface="Aptos"/>
                <a:sym typeface="Aptos"/>
              </a:defRPr>
            </a:pPr>
            <a:endParaRPr/>
          </a:p>
        </p:txBody>
      </p:sp>
      <p:sp>
        <p:nvSpPr>
          <p:cNvPr id="698" name="Slide Number"/>
          <p:cNvSpPr txBox="1">
            <a:spLocks noGrp="1"/>
          </p:cNvSpPr>
          <p:nvPr>
            <p:ph type="sldNum" sz="quarter" idx="2"/>
          </p:nvPr>
        </p:nvSpPr>
        <p:spPr>
          <a:xfrm>
            <a:off x="5892800" y="6172200"/>
            <a:ext cx="2844800" cy="368301"/>
          </a:xfrm>
          <a:prstGeom prst="rect">
            <a:avLst/>
          </a:prstGeom>
        </p:spPr>
        <p:txBody>
          <a:bodyPr/>
          <a:lstStyle>
            <a:lvl1pPr>
              <a:defRPr sz="1200">
                <a:solidFill>
                  <a:srgbClr val="000000"/>
                </a:solidFill>
                <a:latin typeface="Aptos"/>
                <a:ea typeface="Aptos"/>
                <a:cs typeface="Aptos"/>
                <a:sym typeface="Aptos"/>
              </a:defRPr>
            </a:lvl1pPr>
          </a:lstStyle>
          <a:p>
            <a:fld id="{86CB4B4D-7CA3-9044-876B-883B54F8677D}" type="slidenum">
              <a:t>‹#›</a:t>
            </a:fld>
            <a:endParaRPr/>
          </a:p>
        </p:txBody>
      </p:sp>
    </p:spTree>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x">
  <p:cSld name="Empty slide">
    <p:spTree>
      <p:nvGrpSpPr>
        <p:cNvPr id="1" name=""/>
        <p:cNvGrpSpPr/>
        <p:nvPr/>
      </p:nvGrpSpPr>
      <p:grpSpPr>
        <a:xfrm>
          <a:off x="0" y="0"/>
          <a:ext cx="0" cy="0"/>
          <a:chOff x="0" y="0"/>
          <a:chExt cx="0" cy="0"/>
        </a:xfrm>
      </p:grpSpPr>
      <p:pic>
        <p:nvPicPr>
          <p:cNvPr id="705" name="Picture 2" descr="Picture 2"/>
          <p:cNvPicPr>
            <a:picLocks noChangeAspect="1"/>
          </p:cNvPicPr>
          <p:nvPr/>
        </p:nvPicPr>
        <p:blipFill>
          <a:blip r:embed="rId2"/>
          <a:stretch>
            <a:fillRect/>
          </a:stretch>
        </p:blipFill>
        <p:spPr>
          <a:xfrm>
            <a:off x="1862963" y="344487"/>
            <a:ext cx="662750" cy="662750"/>
          </a:xfrm>
          <a:prstGeom prst="rect">
            <a:avLst/>
          </a:prstGeom>
          <a:ln w="12700">
            <a:miter lim="400000"/>
          </a:ln>
        </p:spPr>
      </p:pic>
      <p:sp>
        <p:nvSpPr>
          <p:cNvPr id="706" name="Rektangel 12"/>
          <p:cNvSpPr/>
          <p:nvPr/>
        </p:nvSpPr>
        <p:spPr>
          <a:xfrm>
            <a:off x="1523999" y="5971378"/>
            <a:ext cx="9144001" cy="908721"/>
          </a:xfrm>
          <a:custGeom>
            <a:avLst/>
            <a:gdLst/>
            <a:ahLst/>
            <a:cxnLst>
              <a:cxn ang="0">
                <a:pos x="wd2" y="hd2"/>
              </a:cxn>
              <a:cxn ang="5400000">
                <a:pos x="wd2" y="hd2"/>
              </a:cxn>
              <a:cxn ang="10800000">
                <a:pos x="wd2" y="hd2"/>
              </a:cxn>
              <a:cxn ang="16200000">
                <a:pos x="wd2" y="hd2"/>
              </a:cxn>
            </a:cxnLst>
            <a:rect l="0" t="0" r="r" b="b"/>
            <a:pathLst>
              <a:path w="21600" h="21600" extrusionOk="0">
                <a:moveTo>
                  <a:pt x="3213" y="0"/>
                </a:moveTo>
                <a:lnTo>
                  <a:pt x="21600" y="0"/>
                </a:lnTo>
                <a:lnTo>
                  <a:pt x="21600" y="21503"/>
                </a:lnTo>
                <a:lnTo>
                  <a:pt x="21414" y="21503"/>
                </a:lnTo>
                <a:cubicBezTo>
                  <a:pt x="21398" y="21580"/>
                  <a:pt x="21380" y="21600"/>
                  <a:pt x="21362" y="21600"/>
                </a:cubicBezTo>
                <a:lnTo>
                  <a:pt x="2976" y="21600"/>
                </a:lnTo>
                <a:lnTo>
                  <a:pt x="2976" y="21503"/>
                </a:lnTo>
                <a:lnTo>
                  <a:pt x="0" y="21503"/>
                </a:lnTo>
                <a:lnTo>
                  <a:pt x="0" y="7464"/>
                </a:lnTo>
                <a:lnTo>
                  <a:pt x="2821" y="7464"/>
                </a:lnTo>
                <a:cubicBezTo>
                  <a:pt x="2896" y="7464"/>
                  <a:pt x="2958" y="6947"/>
                  <a:pt x="2972" y="6243"/>
                </a:cubicBezTo>
                <a:lnTo>
                  <a:pt x="2976" y="6243"/>
                </a:lnTo>
                <a:lnTo>
                  <a:pt x="2976" y="6083"/>
                </a:lnTo>
                <a:lnTo>
                  <a:pt x="2980" y="5870"/>
                </a:lnTo>
                <a:lnTo>
                  <a:pt x="2980" y="2180"/>
                </a:lnTo>
                <a:cubicBezTo>
                  <a:pt x="2987" y="956"/>
                  <a:pt x="2977" y="0"/>
                  <a:pt x="3213" y="0"/>
                </a:cubicBezTo>
                <a:close/>
              </a:path>
            </a:pathLst>
          </a:custGeom>
          <a:solidFill>
            <a:srgbClr val="1954A6"/>
          </a:solidFill>
          <a:ln w="12700">
            <a:miter lim="400000"/>
          </a:ln>
        </p:spPr>
        <p:txBody>
          <a:bodyPr lIns="45719" rIns="45719" anchor="ctr"/>
          <a:lstStyle/>
          <a:p>
            <a:pPr algn="ctr">
              <a:defRPr sz="1600">
                <a:solidFill>
                  <a:schemeClr val="accent4">
                    <a:hueOff val="-12436364"/>
                    <a:satOff val="-100000"/>
                    <a:lumOff val="6470"/>
                  </a:schemeClr>
                </a:solidFill>
                <a:latin typeface="Arial"/>
                <a:ea typeface="Arial"/>
                <a:cs typeface="Arial"/>
                <a:sym typeface="Arial"/>
              </a:defRPr>
            </a:pPr>
            <a:endParaRPr/>
          </a:p>
        </p:txBody>
      </p:sp>
      <p:sp>
        <p:nvSpPr>
          <p:cNvPr id="707" name="Slide Number"/>
          <p:cNvSpPr txBox="1">
            <a:spLocks noGrp="1"/>
          </p:cNvSpPr>
          <p:nvPr>
            <p:ph type="sldNum" sz="quarter" idx="2"/>
          </p:nvPr>
        </p:nvSpPr>
        <p:spPr>
          <a:xfrm>
            <a:off x="10074299" y="6301409"/>
            <a:ext cx="153963" cy="127001"/>
          </a:xfrm>
          <a:prstGeom prst="rect">
            <a:avLst/>
          </a:prstGeom>
        </p:spPr>
        <p:txBody>
          <a:bodyPr lIns="0" tIns="0" rIns="0" bIns="0" anchor="t"/>
          <a:lstStyle>
            <a:lvl1pPr>
              <a:lnSpc>
                <a:spcPts val="900"/>
              </a:lnSpc>
              <a:defRPr sz="1000" b="1" cap="all">
                <a:solidFill>
                  <a:schemeClr val="accent4">
                    <a:hueOff val="-12436364"/>
                    <a:satOff val="-100000"/>
                    <a:lumOff val="6470"/>
                  </a:schemeClr>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image" Target="../media/image1.png"/><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4">
            <a:hueOff val="-12436364"/>
            <a:satOff val="-100000"/>
            <a:lumOff val="6470"/>
          </a:schemeClr>
        </a:solidFill>
        <a:effectLst/>
      </p:bgPr>
    </p:bg>
    <p:spTree>
      <p:nvGrpSpPr>
        <p:cNvPr id="1" name=""/>
        <p:cNvGrpSpPr/>
        <p:nvPr/>
      </p:nvGrpSpPr>
      <p:grpSpPr>
        <a:xfrm>
          <a:off x="0" y="0"/>
          <a:ext cx="0" cy="0"/>
          <a:chOff x="0" y="0"/>
          <a:chExt cx="0" cy="0"/>
        </a:xfrm>
      </p:grpSpPr>
      <p:pic>
        <p:nvPicPr>
          <p:cNvPr id="2" name="Bild 10" descr="Bild 10"/>
          <p:cNvPicPr>
            <a:picLocks noChangeAspect="1"/>
          </p:cNvPicPr>
          <p:nvPr/>
        </p:nvPicPr>
        <p:blipFill>
          <a:blip r:embed="rId51"/>
          <a:stretch>
            <a:fillRect/>
          </a:stretch>
        </p:blipFill>
        <p:spPr>
          <a:xfrm>
            <a:off x="182681" y="164553"/>
            <a:ext cx="648593" cy="725806"/>
          </a:xfrm>
          <a:prstGeom prst="rect">
            <a:avLst/>
          </a:prstGeom>
          <a:ln w="12700">
            <a:miter lim="400000"/>
          </a:ln>
        </p:spPr>
      </p:pic>
      <p:sp>
        <p:nvSpPr>
          <p:cNvPr id="3" name="Title Text"/>
          <p:cNvSpPr txBox="1">
            <a:spLocks noGrp="1"/>
          </p:cNvSpPr>
          <p:nvPr>
            <p:ph type="title"/>
          </p:nvPr>
        </p:nvSpPr>
        <p:spPr>
          <a:xfrm>
            <a:off x="600075" y="1095631"/>
            <a:ext cx="10990264" cy="5684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Title Text</a:t>
            </a:r>
          </a:p>
        </p:txBody>
      </p:sp>
      <p:sp>
        <p:nvSpPr>
          <p:cNvPr id="4" name="Body Level One…"/>
          <p:cNvSpPr txBox="1">
            <a:spLocks noGrp="1"/>
          </p:cNvSpPr>
          <p:nvPr>
            <p:ph type="body" idx="1"/>
          </p:nvPr>
        </p:nvSpPr>
        <p:spPr>
          <a:xfrm>
            <a:off x="600075" y="1795850"/>
            <a:ext cx="10990264" cy="45303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2"/>
          </p:nvPr>
        </p:nvSpPr>
        <p:spPr>
          <a:xfrm>
            <a:off x="11388901" y="6424195"/>
            <a:ext cx="203024" cy="193041"/>
          </a:xfrm>
          <a:prstGeom prst="rect">
            <a:avLst/>
          </a:prstGeom>
          <a:ln w="12700">
            <a:miter lim="400000"/>
          </a:ln>
        </p:spPr>
        <p:txBody>
          <a:bodyPr wrap="none" lIns="45719" rIns="45719" anchor="ctr">
            <a:spAutoFit/>
          </a:bodyPr>
          <a:lstStyle>
            <a:lvl1pPr algn="r">
              <a:defRPr sz="700">
                <a:solidFill>
                  <a:schemeClr val="accent2"/>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8"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 id="2147483675" r:id="rId25"/>
    <p:sldLayoutId id="2147483676" r:id="rId26"/>
    <p:sldLayoutId id="2147483677" r:id="rId27"/>
    <p:sldLayoutId id="2147483678" r:id="rId28"/>
    <p:sldLayoutId id="2147483679" r:id="rId29"/>
    <p:sldLayoutId id="2147483680" r:id="rId30"/>
    <p:sldLayoutId id="2147483681" r:id="rId31"/>
    <p:sldLayoutId id="2147483682" r:id="rId32"/>
    <p:sldLayoutId id="2147483683" r:id="rId33"/>
    <p:sldLayoutId id="2147483684" r:id="rId34"/>
    <p:sldLayoutId id="2147483685" r:id="rId35"/>
    <p:sldLayoutId id="2147483686" r:id="rId36"/>
    <p:sldLayoutId id="2147483687" r:id="rId37"/>
    <p:sldLayoutId id="2147483688" r:id="rId38"/>
    <p:sldLayoutId id="2147483689" r:id="rId39"/>
    <p:sldLayoutId id="2147483690" r:id="rId40"/>
    <p:sldLayoutId id="2147483691" r:id="rId41"/>
    <p:sldLayoutId id="2147483692" r:id="rId42"/>
    <p:sldLayoutId id="2147483693" r:id="rId43"/>
    <p:sldLayoutId id="2147483694" r:id="rId44"/>
    <p:sldLayoutId id="2147483695" r:id="rId45"/>
    <p:sldLayoutId id="2147483697" r:id="rId46"/>
    <p:sldLayoutId id="2147483698" r:id="rId47"/>
    <p:sldLayoutId id="2147483699" r:id="rId48"/>
    <p:sldLayoutId id="2147483700" r:id="rId49"/>
  </p:sldLayoutIdLst>
  <p:transition spd="med"/>
  <p:txStyles>
    <p:titleStyle>
      <a:lvl1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1pPr>
      <a:lvl2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2pPr>
      <a:lvl3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3pPr>
      <a:lvl4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4pPr>
      <a:lvl5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5pPr>
      <a:lvl6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6pPr>
      <a:lvl7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7pPr>
      <a:lvl8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8pPr>
      <a:lvl9pPr marL="0" marR="0" indent="0" algn="l" defTabSz="914400" rtl="0" latinLnBrk="0">
        <a:lnSpc>
          <a:spcPct val="90000"/>
        </a:lnSpc>
        <a:spcBef>
          <a:spcPts val="0"/>
        </a:spcBef>
        <a:spcAft>
          <a:spcPts val="0"/>
        </a:spcAft>
        <a:buClrTx/>
        <a:buSzTx/>
        <a:buFontTx/>
        <a:buNone/>
        <a:tabLst/>
        <a:defRPr sz="3600" b="1" i="0" u="none" strike="noStrike" cap="none" spc="0" baseline="0">
          <a:solidFill>
            <a:schemeClr val="accent3"/>
          </a:solidFill>
          <a:uFillTx/>
          <a:latin typeface="Figtree"/>
          <a:ea typeface="Figtree"/>
          <a:cs typeface="Figtree"/>
          <a:sym typeface="Figtree"/>
        </a:defRPr>
      </a:lvl9pPr>
    </p:titleStyle>
    <p:bodyStyle>
      <a:lvl1pPr marL="228600" marR="0" indent="-2286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1pPr>
      <a:lvl2pPr marL="718457" marR="0" indent="-261257"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2pPr>
      <a:lvl3pPr marL="1219200" marR="0" indent="-3048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3pPr>
      <a:lvl4pPr marL="1704109" marR="0" indent="-332509"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4pPr>
      <a:lvl5pPr marL="2161309" marR="0" indent="-332509"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5pPr>
      <a:lvl6pPr marL="2489200" marR="0" indent="-2032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6pPr>
      <a:lvl7pPr marL="2946400" marR="0" indent="-2032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7pPr>
      <a:lvl8pPr marL="3403600" marR="0" indent="-2032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8pPr>
      <a:lvl9pPr marL="3860800" marR="0" indent="-203200" algn="l" defTabSz="914400" rtl="0" latinLnBrk="0">
        <a:lnSpc>
          <a:spcPct val="90000"/>
        </a:lnSpc>
        <a:spcBef>
          <a:spcPts val="1000"/>
        </a:spcBef>
        <a:spcAft>
          <a:spcPts val="0"/>
        </a:spcAft>
        <a:buClr>
          <a:schemeClr val="accent1"/>
        </a:buClr>
        <a:buSzPct val="100000"/>
        <a:buFont typeface="Arial"/>
        <a:buChar char="•"/>
        <a:tabLst/>
        <a:defRPr sz="1600" b="0" i="0" u="none" strike="noStrike" cap="none" spc="0" baseline="0">
          <a:solidFill>
            <a:srgbClr val="000000"/>
          </a:solidFill>
          <a:uFillTx/>
          <a:latin typeface="Figtree"/>
          <a:ea typeface="Figtree"/>
          <a:cs typeface="Figtree"/>
          <a:sym typeface="Figtree"/>
        </a:defRPr>
      </a:lvl9pPr>
    </p:bodyStyle>
    <p:otherStyle>
      <a:lvl1pPr marL="0" marR="0" indent="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1pPr>
      <a:lvl2pPr marL="0" marR="0" indent="4572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2pPr>
      <a:lvl3pPr marL="0" marR="0" indent="9144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3pPr>
      <a:lvl4pPr marL="0" marR="0" indent="13716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4pPr>
      <a:lvl5pPr marL="0" marR="0" indent="18288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5pPr>
      <a:lvl6pPr marL="0" marR="0" indent="22860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6pPr>
      <a:lvl7pPr marL="0" marR="0" indent="27432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7pPr>
      <a:lvl8pPr marL="0" marR="0" indent="32004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8pPr>
      <a:lvl9pPr marL="0" marR="0" indent="3657600" algn="r" defTabSz="914400" rtl="0" latinLnBrk="0">
        <a:lnSpc>
          <a:spcPct val="100000"/>
        </a:lnSpc>
        <a:spcBef>
          <a:spcPts val="0"/>
        </a:spcBef>
        <a:spcAft>
          <a:spcPts val="0"/>
        </a:spcAft>
        <a:buClrTx/>
        <a:buSzTx/>
        <a:buFontTx/>
        <a:buNone/>
        <a:tabLst/>
        <a:defRPr sz="700" b="0" i="0" u="none" strike="noStrike" cap="none" spc="0" baseline="0">
          <a:solidFill>
            <a:schemeClr val="tx1"/>
          </a:solidFill>
          <a:uFillTx/>
          <a:latin typeface="+mn-lt"/>
          <a:ea typeface="+mn-ea"/>
          <a:cs typeface="+mn-cs"/>
          <a:sym typeface="Figtre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8.tif"/><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http://pixlr.com" TargetMode="External"/><Relationship Id="rId2" Type="http://schemas.openxmlformats.org/officeDocument/2006/relationships/image" Target="../media/image29.jpe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9.xml"/></Relationships>
</file>

<file path=ppt/slides/_rels/slide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39.xml"/></Relationships>
</file>

<file path=ppt/slides/_rels/slide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6.xml"/><Relationship Id="rId5" Type="http://schemas.openxmlformats.org/officeDocument/2006/relationships/image" Target="../media/image39.png"/><Relationship Id="rId4" Type="http://schemas.openxmlformats.org/officeDocument/2006/relationships/image" Target="../media/image38.png"/></Relationships>
</file>

<file path=ppt/slides/_rels/slide1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xml"/><Relationship Id="rId1" Type="http://schemas.openxmlformats.org/officeDocument/2006/relationships/slideLayout" Target="../slideLayouts/slideLayout39.xml"/><Relationship Id="rId4" Type="http://schemas.openxmlformats.org/officeDocument/2006/relationships/image" Target="../media/image42.ti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44.jpeg"/></Relationships>
</file>

<file path=ppt/slides/_rels/slide14.xml.rels><?xml version="1.0" encoding="UTF-8" standalone="yes"?>
<Relationships xmlns="http://schemas.openxmlformats.org/package/2006/relationships"><Relationship Id="rId2" Type="http://schemas.openxmlformats.org/officeDocument/2006/relationships/image" Target="../media/image45.tif"/><Relationship Id="rId1" Type="http://schemas.openxmlformats.org/officeDocument/2006/relationships/slideLayout" Target="../slideLayouts/slideLayout39.xml"/></Relationships>
</file>

<file path=ppt/slides/_rels/slide1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32.png"/><Relationship Id="rId1" Type="http://schemas.openxmlformats.org/officeDocument/2006/relationships/slideLayout" Target="../slideLayouts/slideLayout5.xml"/><Relationship Id="rId4" Type="http://schemas.openxmlformats.org/officeDocument/2006/relationships/image" Target="../media/image43.png"/></Relationships>
</file>

<file path=ppt/slides/_rels/slide1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39.xml"/></Relationships>
</file>

<file path=ppt/slides/_rels/slide17.xml.rels><?xml version="1.0" encoding="UTF-8" standalone="yes"?>
<Relationships xmlns="http://schemas.openxmlformats.org/package/2006/relationships"><Relationship Id="rId3" Type="http://schemas.openxmlformats.org/officeDocument/2006/relationships/image" Target="../media/image49.tif"/><Relationship Id="rId2" Type="http://schemas.openxmlformats.org/officeDocument/2006/relationships/image" Target="../media/image48.pn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8" name="Reconsidering Engineering Education in the Face of Generative AI"/>
          <p:cNvSpPr txBox="1">
            <a:spLocks noGrp="1"/>
          </p:cNvSpPr>
          <p:nvPr>
            <p:ph type="title"/>
          </p:nvPr>
        </p:nvSpPr>
        <p:spPr>
          <a:xfrm>
            <a:off x="600073" y="1446636"/>
            <a:ext cx="5314953" cy="1999457"/>
          </a:xfrm>
          <a:prstGeom prst="rect">
            <a:avLst/>
          </a:prstGeom>
        </p:spPr>
        <p:txBody>
          <a:bodyPr lIns="45719" tIns="45720" rIns="45719" bIns="45720" anchor="b">
            <a:normAutofit/>
          </a:bodyPr>
          <a:lstStyle>
            <a:lvl1pPr defTabSz="859536">
              <a:defRPr sz="3384"/>
            </a:lvl1pPr>
          </a:lstStyle>
          <a:p>
            <a:r>
              <a:rPr lang="en-US" sz="3350" b="0" dirty="0">
                <a:cs typeface="Segoe UI"/>
              </a:rPr>
              <a:t> </a:t>
            </a:r>
            <a:r>
              <a:rPr lang="en-US" sz="3350" b="0" dirty="0" err="1">
                <a:cs typeface="Segoe UI"/>
              </a:rPr>
              <a:t>Hur</a:t>
            </a:r>
            <a:r>
              <a:rPr lang="en-US" sz="3350" b="0" dirty="0">
                <a:cs typeface="Segoe UI"/>
              </a:rPr>
              <a:t> </a:t>
            </a:r>
            <a:r>
              <a:rPr lang="sv-SE" sz="3350" b="0" dirty="0">
                <a:cs typeface="Segoe UI"/>
              </a:rPr>
              <a:t>utbildar</a:t>
            </a:r>
            <a:r>
              <a:rPr lang="en-US" sz="3350" b="0" dirty="0">
                <a:cs typeface="Segoe UI"/>
              </a:rPr>
              <a:t> vi en </a:t>
            </a:r>
            <a:r>
              <a:rPr lang="en-US" sz="3350" b="0" dirty="0" err="1">
                <a:cs typeface="Segoe UI"/>
              </a:rPr>
              <a:t>värld</a:t>
            </a:r>
            <a:r>
              <a:rPr lang="en-US" sz="3350" b="0" dirty="0">
                <a:cs typeface="Segoe UI"/>
              </a:rPr>
              <a:t> av  </a:t>
            </a:r>
            <a:r>
              <a:rPr lang="en-US" sz="3350" b="0" dirty="0" err="1">
                <a:cs typeface="Segoe UI"/>
              </a:rPr>
              <a:t>generativ</a:t>
            </a:r>
            <a:r>
              <a:rPr lang="en-US" sz="3350" b="0" dirty="0">
                <a:cs typeface="Segoe UI"/>
              </a:rPr>
              <a:t> AI?</a:t>
            </a:r>
          </a:p>
          <a:p>
            <a:endParaRPr lang="en-US" sz="3350" b="0" dirty="0">
              <a:cs typeface="Segoe UI"/>
            </a:endParaRPr>
          </a:p>
        </p:txBody>
      </p:sp>
      <p:sp>
        <p:nvSpPr>
          <p:cNvPr id="719" name="Arnold Pears…"/>
          <p:cNvSpPr txBox="1">
            <a:spLocks noGrp="1"/>
          </p:cNvSpPr>
          <p:nvPr>
            <p:ph type="body" sz="quarter" idx="1"/>
          </p:nvPr>
        </p:nvSpPr>
        <p:spPr>
          <a:prstGeom prst="rect">
            <a:avLst/>
          </a:prstGeom>
        </p:spPr>
        <p:txBody>
          <a:bodyPr/>
          <a:lstStyle/>
          <a:p>
            <a:r>
              <a:t>Arnold Pears</a:t>
            </a:r>
          </a:p>
          <a:p>
            <a:r>
              <a:t>Professor, KTH</a:t>
            </a:r>
          </a:p>
        </p:txBody>
      </p:sp>
      <p:pic>
        <p:nvPicPr>
          <p:cNvPr id="720" name="Platshållare för bild 2" descr="Platshållare för bild 2"/>
          <p:cNvPicPr>
            <a:picLocks noGrp="1" noChangeAspect="1"/>
          </p:cNvPicPr>
          <p:nvPr>
            <p:ph type="pic" idx="21"/>
          </p:nvPr>
        </p:nvPicPr>
        <p:blipFill>
          <a:blip r:embed="rId2"/>
          <a:srcRect l="57" r="33275"/>
          <a:stretch>
            <a:fillRect/>
          </a:stretch>
        </p:blipFill>
        <p:spPr>
          <a:xfrm>
            <a:off x="6096000" y="0"/>
            <a:ext cx="6096001" cy="6858000"/>
          </a:xfrm>
          <a:prstGeom prst="rect">
            <a:avLst/>
          </a:prstGeom>
        </p:spPr>
      </p:pic>
      <p:sp>
        <p:nvSpPr>
          <p:cNvPr id="721" name="Slide Number"/>
          <p:cNvSpPr txBox="1">
            <a:spLocks noGrp="1"/>
          </p:cNvSpPr>
          <p:nvPr>
            <p:ph type="sldNum" sz="quarter" idx="2"/>
          </p:nvPr>
        </p:nvSpPr>
        <p:spPr>
          <a:xfrm>
            <a:off x="11438343" y="6424195"/>
            <a:ext cx="153582" cy="193041"/>
          </a:xfrm>
          <a:prstGeom prst="rect">
            <a:avLst/>
          </a:prstGeo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a:lstStyle/>
          <a:p>
            <a:fld id="{86CB4B4D-7CA3-9044-876B-883B54F8677D}" type="slidenum">
              <a:rPr/>
              <a:t>1</a:t>
            </a:fld>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0" name="How did we get here?"/>
          <p:cNvSpPr txBox="1">
            <a:spLocks noGrp="1"/>
          </p:cNvSpPr>
          <p:nvPr>
            <p:ph type="title"/>
          </p:nvPr>
        </p:nvSpPr>
        <p:spPr>
          <a:xfrm>
            <a:off x="1042596" y="321946"/>
            <a:ext cx="10990264" cy="568414"/>
          </a:xfrm>
          <a:prstGeom prst="rect">
            <a:avLst/>
          </a:prstGeom>
        </p:spPr>
        <p:txBody>
          <a:bodyPr lIns="45719" tIns="45720" rIns="45719" bIns="45720" anchor="t">
            <a:normAutofit/>
          </a:bodyPr>
          <a:lstStyle>
            <a:lvl1pPr defTabSz="822959">
              <a:defRPr sz="3239"/>
            </a:lvl1pPr>
          </a:lstStyle>
          <a:p>
            <a:r>
              <a:rPr lang="en-US" sz="3200"/>
              <a:t>Hur </a:t>
            </a:r>
            <a:r>
              <a:rPr lang="en-US" sz="3200" err="1"/>
              <a:t>har</a:t>
            </a:r>
            <a:r>
              <a:rPr lang="en-US" sz="3200"/>
              <a:t> vi </a:t>
            </a:r>
            <a:r>
              <a:rPr lang="en-US" sz="3200" err="1"/>
              <a:t>hamnat</a:t>
            </a:r>
            <a:r>
              <a:rPr lang="en-US" sz="3200"/>
              <a:t> </a:t>
            </a:r>
            <a:r>
              <a:rPr lang="en-US" sz="3200" err="1"/>
              <a:t>här</a:t>
            </a:r>
            <a:r>
              <a:rPr sz="3200"/>
              <a:t>?</a:t>
            </a:r>
          </a:p>
        </p:txBody>
      </p:sp>
      <p:sp>
        <p:nvSpPr>
          <p:cNvPr id="731" name="Three factors power the emergence of genAI/LLM…"/>
          <p:cNvSpPr txBox="1">
            <a:spLocks noGrp="1"/>
          </p:cNvSpPr>
          <p:nvPr>
            <p:ph type="body" idx="1"/>
          </p:nvPr>
        </p:nvSpPr>
        <p:spPr>
          <a:xfrm>
            <a:off x="600868" y="1330550"/>
            <a:ext cx="10369445" cy="5069070"/>
          </a:xfrm>
          <a:prstGeom prst="rect">
            <a:avLst/>
          </a:prstGeom>
        </p:spPr>
        <p:txBody>
          <a:bodyPr lIns="45719" tIns="45720" rIns="45719" bIns="45720" anchor="t">
            <a:normAutofit/>
          </a:bodyPr>
          <a:lstStyle/>
          <a:p>
            <a:pPr marL="0" indent="0">
              <a:buNone/>
              <a:defRPr sz="3100"/>
            </a:pPr>
            <a:r>
              <a:rPr lang="en-US" sz="3100">
                <a:cs typeface="Segoe UI"/>
              </a:rPr>
              <a:t>Tre </a:t>
            </a:r>
            <a:r>
              <a:rPr lang="en-US" sz="3100" err="1">
                <a:cs typeface="Segoe UI"/>
              </a:rPr>
              <a:t>faktorer</a:t>
            </a:r>
            <a:r>
              <a:rPr lang="en-US" sz="3100">
                <a:cs typeface="Segoe UI"/>
              </a:rPr>
              <a:t> ligger </a:t>
            </a:r>
            <a:r>
              <a:rPr lang="en-US" sz="3100" err="1">
                <a:cs typeface="Segoe UI"/>
              </a:rPr>
              <a:t>bakom</a:t>
            </a:r>
            <a:r>
              <a:rPr lang="en-US" sz="3100">
                <a:cs typeface="Segoe UI"/>
              </a:rPr>
              <a:t> </a:t>
            </a:r>
            <a:r>
              <a:rPr lang="en-US" sz="3100" err="1">
                <a:cs typeface="Segoe UI"/>
              </a:rPr>
              <a:t>framväxten</a:t>
            </a:r>
            <a:r>
              <a:rPr lang="en-US" sz="3100">
                <a:cs typeface="Segoe UI"/>
              </a:rPr>
              <a:t> av </a:t>
            </a:r>
            <a:r>
              <a:rPr lang="en-US" sz="3100" err="1">
                <a:cs typeface="Segoe UI"/>
              </a:rPr>
              <a:t>generativ</a:t>
            </a:r>
            <a:r>
              <a:rPr lang="en-US" sz="3100">
                <a:cs typeface="Segoe UI"/>
              </a:rPr>
              <a:t> AI och </a:t>
            </a:r>
            <a:r>
              <a:rPr lang="en-US" sz="3100" err="1">
                <a:cs typeface="Segoe UI"/>
              </a:rPr>
              <a:t>stora</a:t>
            </a:r>
            <a:r>
              <a:rPr lang="en-US" sz="3100">
                <a:cs typeface="Segoe UI"/>
              </a:rPr>
              <a:t> </a:t>
            </a:r>
            <a:r>
              <a:rPr lang="en-US" sz="3100" err="1">
                <a:cs typeface="Segoe UI"/>
              </a:rPr>
              <a:t>språkmodeller</a:t>
            </a:r>
            <a:endParaRPr lang="en-US" err="1"/>
          </a:p>
          <a:p>
            <a:pPr marL="811530" lvl="1" indent="-354330">
              <a:defRPr sz="3100"/>
            </a:pPr>
            <a:r>
              <a:rPr lang="en-US" sz="3100">
                <a:cs typeface="Segoe UI"/>
              </a:rPr>
              <a:t>En </a:t>
            </a:r>
            <a:r>
              <a:rPr lang="en-US" sz="3100" err="1">
                <a:cs typeface="Segoe UI"/>
              </a:rPr>
              <a:t>tidigare</a:t>
            </a:r>
            <a:r>
              <a:rPr lang="en-US" sz="3100">
                <a:cs typeface="Segoe UI"/>
              </a:rPr>
              <a:t> </a:t>
            </a:r>
            <a:r>
              <a:rPr lang="en-US" sz="3100" err="1">
                <a:cs typeface="Segoe UI"/>
              </a:rPr>
              <a:t>oöverträffad</a:t>
            </a:r>
            <a:r>
              <a:rPr lang="en-US" sz="3100">
                <a:cs typeface="Segoe UI"/>
              </a:rPr>
              <a:t> </a:t>
            </a:r>
            <a:r>
              <a:rPr lang="en-US" sz="3100" err="1">
                <a:cs typeface="Segoe UI"/>
              </a:rPr>
              <a:t>beräkningskapacitet</a:t>
            </a:r>
            <a:endParaRPr err="1"/>
          </a:p>
          <a:p>
            <a:pPr marL="718185" lvl="1" indent="-260985">
              <a:defRPr sz="3100"/>
            </a:pPr>
            <a:r>
              <a:rPr lang="en-US" sz="3100">
                <a:cs typeface="Segoe UI"/>
              </a:rPr>
              <a:t>Global </a:t>
            </a:r>
            <a:r>
              <a:rPr lang="en-US" sz="3100" err="1">
                <a:cs typeface="Segoe UI"/>
              </a:rPr>
              <a:t>tillgång</a:t>
            </a:r>
            <a:r>
              <a:rPr lang="en-US" sz="3100">
                <a:cs typeface="Segoe UI"/>
              </a:rPr>
              <a:t> till data </a:t>
            </a:r>
            <a:r>
              <a:rPr lang="en-US" sz="3100" err="1">
                <a:cs typeface="Segoe UI"/>
              </a:rPr>
              <a:t>genom</a:t>
            </a:r>
            <a:r>
              <a:rPr lang="en-US" sz="3100">
                <a:cs typeface="Segoe UI"/>
              </a:rPr>
              <a:t> internet</a:t>
            </a:r>
          </a:p>
          <a:p>
            <a:pPr marL="718185" lvl="1" indent="-260985">
              <a:defRPr sz="3100"/>
            </a:pPr>
            <a:r>
              <a:rPr lang="en-US" sz="3100" err="1">
                <a:cs typeface="Segoe UI"/>
              </a:rPr>
              <a:t>Investeringar</a:t>
            </a:r>
            <a:r>
              <a:rPr lang="en-US" sz="3100">
                <a:cs typeface="Segoe UI"/>
              </a:rPr>
              <a:t> </a:t>
            </a:r>
            <a:r>
              <a:rPr lang="en-US" sz="3100" err="1">
                <a:cs typeface="Segoe UI"/>
              </a:rPr>
              <a:t>i</a:t>
            </a:r>
            <a:r>
              <a:rPr lang="en-US" sz="3100">
                <a:cs typeface="Segoe UI"/>
              </a:rPr>
              <a:t> </a:t>
            </a:r>
            <a:r>
              <a:rPr lang="en-US" sz="3100" err="1">
                <a:cs typeface="Segoe UI"/>
              </a:rPr>
              <a:t>digitaliserad</a:t>
            </a:r>
            <a:r>
              <a:rPr lang="en-US" sz="3100">
                <a:cs typeface="Segoe UI"/>
              </a:rPr>
              <a:t> </a:t>
            </a:r>
            <a:r>
              <a:rPr lang="en-US" sz="3100" err="1">
                <a:cs typeface="Segoe UI"/>
              </a:rPr>
              <a:t>litteratur</a:t>
            </a:r>
            <a:r>
              <a:rPr lang="en-US" sz="3100">
                <a:cs typeface="Segoe UI"/>
              </a:rPr>
              <a:t>, </a:t>
            </a:r>
            <a:r>
              <a:rPr lang="en-US" sz="3100" err="1">
                <a:cs typeface="Segoe UI"/>
              </a:rPr>
              <a:t>bilder</a:t>
            </a:r>
            <a:r>
              <a:rPr lang="en-US" sz="3100">
                <a:cs typeface="Segoe UI"/>
              </a:rPr>
              <a:t>, </a:t>
            </a:r>
            <a:r>
              <a:rPr lang="en-US" sz="3100" err="1">
                <a:cs typeface="Segoe UI"/>
              </a:rPr>
              <a:t>musik</a:t>
            </a:r>
            <a:r>
              <a:rPr lang="en-US" sz="3100">
                <a:cs typeface="Segoe UI"/>
              </a:rPr>
              <a:t> och </a:t>
            </a:r>
            <a:r>
              <a:rPr lang="en-US" sz="3100" err="1">
                <a:cs typeface="Segoe UI"/>
              </a:rPr>
              <a:t>annat</a:t>
            </a:r>
            <a:r>
              <a:rPr lang="en-US" sz="3100">
                <a:cs typeface="Segoe UI"/>
              </a:rPr>
              <a:t> material </a:t>
            </a:r>
            <a:r>
              <a:rPr lang="en-US" sz="3100" err="1">
                <a:cs typeface="Segoe UI"/>
              </a:rPr>
              <a:t>i</a:t>
            </a:r>
            <a:r>
              <a:rPr lang="en-US" sz="3100">
                <a:cs typeface="Segoe UI"/>
              </a:rPr>
              <a:t> </a:t>
            </a:r>
            <a:r>
              <a:rPr lang="en-US" sz="3100" err="1">
                <a:cs typeface="Segoe UI"/>
              </a:rPr>
              <a:t>hög</a:t>
            </a:r>
            <a:r>
              <a:rPr lang="en-US" sz="3100">
                <a:cs typeface="Segoe UI"/>
              </a:rPr>
              <a:t> </a:t>
            </a:r>
            <a:r>
              <a:rPr lang="en-US" sz="3100" err="1">
                <a:cs typeface="Segoe UI"/>
              </a:rPr>
              <a:t>omfattning</a:t>
            </a:r>
            <a:endParaRPr lang="en-US" sz="3100">
              <a:cs typeface="Segoe UI"/>
            </a:endParaRPr>
          </a:p>
          <a:p>
            <a:pPr marL="457200" lvl="1" indent="0">
              <a:buNone/>
              <a:defRPr sz="3100"/>
            </a:pPr>
            <a:endParaRPr lang="en-US">
              <a:cs typeface="Segoe UI"/>
            </a:endParaRPr>
          </a:p>
        </p:txBody>
      </p:sp>
      <p:grpSp>
        <p:nvGrpSpPr>
          <p:cNvPr id="734" name="Image Gallery"/>
          <p:cNvGrpSpPr/>
          <p:nvPr/>
        </p:nvGrpSpPr>
        <p:grpSpPr>
          <a:xfrm>
            <a:off x="17642290" y="4995763"/>
            <a:ext cx="5514792" cy="3552678"/>
            <a:chOff x="-1" y="-1"/>
            <a:chExt cx="5514790" cy="3552676"/>
          </a:xfrm>
        </p:grpSpPr>
        <p:pic>
          <p:nvPicPr>
            <p:cNvPr id="732" name="ai_teaching_off_world.jpg" descr="ai_teaching_off_world.jpg"/>
            <p:cNvPicPr>
              <a:picLocks noChangeAspect="1"/>
            </p:cNvPicPr>
            <p:nvPr/>
          </p:nvPicPr>
          <p:blipFill>
            <a:blip r:embed="rId2"/>
            <a:srcRect t="3469"/>
            <a:stretch>
              <a:fillRect/>
            </a:stretch>
          </p:blipFill>
          <p:spPr>
            <a:xfrm>
              <a:off x="-1" y="-1"/>
              <a:ext cx="5514790" cy="3041979"/>
            </a:xfrm>
            <a:prstGeom prst="rect">
              <a:avLst/>
            </a:prstGeom>
            <a:ln w="12700" cap="flat">
              <a:noFill/>
              <a:miter lim="400000"/>
            </a:ln>
            <a:effectLst/>
          </p:spPr>
        </p:pic>
        <p:sp>
          <p:nvSpPr>
            <p:cNvPr id="733" name="Caption"/>
            <p:cNvSpPr txBox="1"/>
            <p:nvPr/>
          </p:nvSpPr>
          <p:spPr>
            <a:xfrm>
              <a:off x="-1" y="3126061"/>
              <a:ext cx="5514790" cy="42661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6200" tIns="76200" rIns="76200" bIns="76200" numCol="1" anchor="t">
              <a:noAutofit/>
            </a:bodyPr>
            <a:lstStyle/>
            <a:p>
              <a:pPr lvl="1" indent="0"/>
              <a:r>
                <a:t>Image prompted from </a:t>
              </a:r>
              <a:r>
                <a:rPr u="sng">
                  <a:solidFill>
                    <a:srgbClr val="3878C2"/>
                  </a:solidFill>
                  <a:uFill>
                    <a:solidFill>
                      <a:srgbClr val="3878C2"/>
                    </a:solidFill>
                  </a:uFill>
                  <a:hlinkClick r:id="rId3"/>
                </a:rPr>
                <a:t>pixlr.com</a:t>
              </a:r>
            </a:p>
          </p:txBody>
        </p:sp>
      </p:grpSp>
      <p:sp>
        <p:nvSpPr>
          <p:cNvPr id="735" name="Slide Number"/>
          <p:cNvSpPr txBox="1">
            <a:spLocks noGrp="1"/>
          </p:cNvSpPr>
          <p:nvPr>
            <p:ph type="sldNum" sz="quarter" idx="2"/>
          </p:nvPr>
        </p:nvSpPr>
        <p:spPr>
          <a:xfrm>
            <a:off x="11438343" y="6424195"/>
            <a:ext cx="153582" cy="1930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a:t>
            </a:fld>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Text"/>
          <p:cNvSpPr txBox="1"/>
          <p:nvPr/>
        </p:nvSpPr>
        <p:spPr>
          <a:xfrm>
            <a:off x="2374159" y="-1374909"/>
            <a:ext cx="154941"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defTabSz="457200">
              <a:defRPr sz="1600">
                <a:latin typeface="Times Roman"/>
                <a:ea typeface="Times Roman"/>
                <a:cs typeface="Times Roman"/>
                <a:sym typeface="Times Roman"/>
              </a:defRPr>
            </a:lvl1pPr>
          </a:lstStyle>
          <a:p>
            <a:r>
              <a:t> </a:t>
            </a:r>
          </a:p>
        </p:txBody>
      </p:sp>
      <p:pic>
        <p:nvPicPr>
          <p:cNvPr id="738" name="ai-training-computation-3_2079.png" descr="ai-training-computation-3_2079.png"/>
          <p:cNvPicPr>
            <a:picLocks noChangeAspect="1"/>
          </p:cNvPicPr>
          <p:nvPr/>
        </p:nvPicPr>
        <p:blipFill>
          <a:blip r:embed="rId2"/>
          <a:stretch>
            <a:fillRect/>
          </a:stretch>
        </p:blipFill>
        <p:spPr>
          <a:xfrm>
            <a:off x="1477039" y="811661"/>
            <a:ext cx="10138066" cy="12483623"/>
          </a:xfrm>
          <a:prstGeom prst="rect">
            <a:avLst/>
          </a:prstGeom>
          <a:ln w="12700">
            <a:miter lim="400000"/>
          </a:ln>
        </p:spPr>
      </p:pic>
      <p:sp>
        <p:nvSpPr>
          <p:cNvPr id="739" name="Oval"/>
          <p:cNvSpPr/>
          <p:nvPr/>
        </p:nvSpPr>
        <p:spPr>
          <a:xfrm>
            <a:off x="6159522" y="2109780"/>
            <a:ext cx="6019778" cy="1563099"/>
          </a:xfrm>
          <a:prstGeom prst="ellipse">
            <a:avLst/>
          </a:prstGeom>
          <a:ln w="25400">
            <a:solidFill>
              <a:srgbClr val="EC2732"/>
            </a:solidFill>
            <a:miter/>
          </a:ln>
        </p:spPr>
        <p:txBody>
          <a:bodyPr lIns="45719" rIns="45719" anchor="ctr"/>
          <a:lstStyle/>
          <a:p>
            <a:endParaRPr/>
          </a:p>
        </p:txBody>
      </p:sp>
      <p:sp>
        <p:nvSpPr>
          <p:cNvPr id="740" name="Oval"/>
          <p:cNvSpPr/>
          <p:nvPr/>
        </p:nvSpPr>
        <p:spPr>
          <a:xfrm>
            <a:off x="6108700" y="3698278"/>
            <a:ext cx="6019778" cy="512730"/>
          </a:xfrm>
          <a:prstGeom prst="ellipse">
            <a:avLst/>
          </a:prstGeom>
          <a:ln w="25400">
            <a:solidFill>
              <a:srgbClr val="1DBC11"/>
            </a:solidFill>
            <a:miter/>
          </a:ln>
        </p:spPr>
        <p:txBody>
          <a:bodyPr lIns="45719" rIns="45719" anchor="ctr"/>
          <a:lstStyle/>
          <a:p>
            <a:endParaRPr/>
          </a:p>
        </p:txBody>
      </p:sp>
      <p:sp>
        <p:nvSpPr>
          <p:cNvPr id="741" name="AI to be aware of!"/>
          <p:cNvSpPr txBox="1">
            <a:spLocks noGrp="1"/>
          </p:cNvSpPr>
          <p:nvPr>
            <p:ph type="title"/>
          </p:nvPr>
        </p:nvSpPr>
        <p:spPr>
          <a:xfrm>
            <a:off x="1050993" y="243249"/>
            <a:ext cx="10990264" cy="568413"/>
          </a:xfrm>
          <a:prstGeom prst="rect">
            <a:avLst/>
          </a:prstGeom>
        </p:spPr>
        <p:txBody>
          <a:bodyPr lIns="45719" tIns="45720" rIns="45719" bIns="45720" anchor="t">
            <a:normAutofit/>
          </a:bodyPr>
          <a:lstStyle>
            <a:lvl1pPr defTabSz="822959">
              <a:defRPr sz="3239"/>
            </a:lvl1pPr>
          </a:lstStyle>
          <a:p>
            <a:r>
              <a:rPr lang="en-US" sz="3200" dirty="0" err="1"/>
              <a:t>AI-teknik</a:t>
            </a:r>
            <a:r>
              <a:rPr lang="en-US" sz="3200" dirty="0"/>
              <a:t> </a:t>
            </a:r>
            <a:r>
              <a:rPr lang="sv-SE" sz="3200" dirty="0"/>
              <a:t>som alla ska</a:t>
            </a:r>
            <a:r>
              <a:rPr lang="en-US" sz="3200" dirty="0"/>
              <a:t> </a:t>
            </a:r>
            <a:r>
              <a:rPr lang="en-US" sz="3200" dirty="0" err="1"/>
              <a:t>känna</a:t>
            </a:r>
            <a:r>
              <a:rPr lang="en-US" sz="3200" dirty="0"/>
              <a:t> till</a:t>
            </a:r>
            <a:r>
              <a:rPr sz="3200" dirty="0"/>
              <a:t>!</a:t>
            </a:r>
          </a:p>
        </p:txBody>
      </p:sp>
      <p:sp>
        <p:nvSpPr>
          <p:cNvPr id="742" name="Slide Number"/>
          <p:cNvSpPr txBox="1">
            <a:spLocks noGrp="1"/>
          </p:cNvSpPr>
          <p:nvPr>
            <p:ph type="sldNum" sz="quarter" idx="2"/>
          </p:nvPr>
        </p:nvSpPr>
        <p:spPr>
          <a:xfrm>
            <a:off x="11438343" y="6424195"/>
            <a:ext cx="153582" cy="19304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p:tmAbs val="0"/>
                                  </p:iterate>
                                  <p:childTnLst>
                                    <p:set>
                                      <p:cBhvr>
                                        <p:cTn id="6" fill="hold"/>
                                        <p:tgtEl>
                                          <p:spTgt spid="740"/>
                                        </p:tgtEl>
                                        <p:attrNameLst>
                                          <p:attrName>style.visibility</p:attrName>
                                        </p:attrNameLst>
                                      </p:cBhvr>
                                      <p:to>
                                        <p:strVal val="visible"/>
                                      </p:to>
                                    </p:set>
                                    <p:animEffect transition="in" filter="wipe(left)">
                                      <p:cBhvr>
                                        <p:cTn id="7" dur="1000"/>
                                        <p:tgtEl>
                                          <p:spTgt spid="74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p:tmAbs val="0"/>
                                  </p:iterate>
                                  <p:childTnLst>
                                    <p:set>
                                      <p:cBhvr>
                                        <p:cTn id="11" fill="hold"/>
                                        <p:tgtEl>
                                          <p:spTgt spid="739"/>
                                        </p:tgtEl>
                                        <p:attrNameLst>
                                          <p:attrName>style.visibility</p:attrName>
                                        </p:attrNameLst>
                                      </p:cBhvr>
                                      <p:to>
                                        <p:strVal val="visible"/>
                                      </p:to>
                                    </p:set>
                                    <p:animEffect transition="in" filter="wipe(left)">
                                      <p:cBhvr>
                                        <p:cTn id="12" dur="1000"/>
                                        <p:tgtEl>
                                          <p:spTgt spid="7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9" grpId="0" animBg="1" advAuto="0"/>
      <p:bldP spid="740" grpId="0"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 name="Kom ihåg att……."/>
          <p:cNvSpPr txBox="1">
            <a:spLocks noGrp="1"/>
          </p:cNvSpPr>
          <p:nvPr>
            <p:ph type="title"/>
          </p:nvPr>
        </p:nvSpPr>
        <p:spPr>
          <a:xfrm>
            <a:off x="1174459" y="243250"/>
            <a:ext cx="10990264" cy="568413"/>
          </a:xfrm>
          <a:prstGeom prst="rect">
            <a:avLst/>
          </a:prstGeom>
        </p:spPr>
        <p:txBody>
          <a:bodyPr/>
          <a:lstStyle>
            <a:lvl1pPr defTabSz="822959">
              <a:defRPr sz="3239"/>
            </a:lvl1pPr>
          </a:lstStyle>
          <a:p>
            <a:r>
              <a:t>Kom ihåg att…….</a:t>
            </a:r>
          </a:p>
        </p:txBody>
      </p:sp>
      <p:pic>
        <p:nvPicPr>
          <p:cNvPr id="787" name="Untitled 2.jpg" descr="Untitled 2.jpg"/>
          <p:cNvPicPr>
            <a:picLocks noChangeAspect="1"/>
          </p:cNvPicPr>
          <p:nvPr/>
        </p:nvPicPr>
        <p:blipFill>
          <a:blip r:embed="rId2"/>
          <a:stretch>
            <a:fillRect/>
          </a:stretch>
        </p:blipFill>
        <p:spPr>
          <a:xfrm>
            <a:off x="1093915" y="1256706"/>
            <a:ext cx="9785357" cy="4780388"/>
          </a:xfrm>
          <a:prstGeom prst="rect">
            <a:avLst/>
          </a:prstGeom>
          <a:ln w="12700">
            <a:miter lim="400000"/>
          </a:ln>
        </p:spPr>
      </p:pic>
      <p:sp>
        <p:nvSpPr>
          <p:cNvPr id="788" name="Platshållare för text 4"/>
          <p:cNvSpPr/>
          <p:nvPr/>
        </p:nvSpPr>
        <p:spPr>
          <a:xfrm>
            <a:off x="6480525" y="6277359"/>
            <a:ext cx="5314951" cy="319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b">
            <a:normAutofit/>
          </a:bodyPr>
          <a:lstStyle>
            <a:lvl1pPr defTabSz="768095">
              <a:lnSpc>
                <a:spcPct val="90000"/>
              </a:lnSpc>
              <a:spcBef>
                <a:spcPts val="800"/>
              </a:spcBef>
              <a:defRPr sz="1512" b="1">
                <a:solidFill>
                  <a:schemeClr val="accent1"/>
                </a:solidFill>
              </a:defRPr>
            </a:lvl1pPr>
          </a:lstStyle>
          <a:p>
            <a:r>
              <a:t>Lindner, https://www.aiunplugged.org/</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Reflection on genAI"/>
          <p:cNvSpPr txBox="1">
            <a:spLocks noGrp="1"/>
          </p:cNvSpPr>
          <p:nvPr>
            <p:ph type="title"/>
          </p:nvPr>
        </p:nvSpPr>
        <p:spPr>
          <a:prstGeom prst="rect">
            <a:avLst/>
          </a:prstGeom>
        </p:spPr>
        <p:txBody>
          <a:bodyPr/>
          <a:lstStyle/>
          <a:p>
            <a:pPr lvl="1">
              <a:defRPr sz="3200">
                <a:solidFill>
                  <a:srgbClr val="0066A1"/>
                </a:solidFill>
                <a:latin typeface="+mj-lt"/>
                <a:ea typeface="+mj-ea"/>
                <a:cs typeface="+mj-cs"/>
                <a:sym typeface="Helvetica"/>
              </a:defRPr>
            </a:pPr>
            <a:r>
              <a:rPr lang="en-US" sz="3200" b="0" dirty="0" err="1">
                <a:cs typeface="Segoe UI"/>
              </a:rPr>
              <a:t>Sammanfattning</a:t>
            </a:r>
            <a:r>
              <a:rPr lang="en-US" sz="3200" b="0" dirty="0">
                <a:cs typeface="Segoe UI"/>
              </a:rPr>
              <a:t>: AI/LLM</a:t>
            </a:r>
            <a:endParaRPr lang="en-US" dirty="0"/>
          </a:p>
        </p:txBody>
      </p:sp>
      <p:sp>
        <p:nvSpPr>
          <p:cNvPr id="791" name="A Large Language Model (LLM) constructs probabilistic predictive models drawing on large data sets.…"/>
          <p:cNvSpPr txBox="1">
            <a:spLocks noGrp="1"/>
          </p:cNvSpPr>
          <p:nvPr>
            <p:ph type="body" idx="1"/>
          </p:nvPr>
        </p:nvSpPr>
        <p:spPr>
          <a:prstGeom prst="rect">
            <a:avLst/>
          </a:prstGeom>
        </p:spPr>
        <p:txBody>
          <a:bodyPr>
            <a:normAutofit/>
          </a:bodyPr>
          <a:lstStyle/>
          <a:p>
            <a:pPr marL="222884" indent="-222884">
              <a:defRPr sz="2600"/>
            </a:pPr>
            <a:endParaRPr lang="sv-SE" dirty="0"/>
          </a:p>
          <a:p>
            <a:pPr marL="222884" indent="-222884">
              <a:defRPr sz="2600"/>
            </a:pPr>
            <a:r>
              <a:rPr lang="sv-SE" dirty="0"/>
              <a:t>Stora språk modeller bygger upp </a:t>
            </a:r>
            <a:r>
              <a:rPr lang="sv-SE" dirty="0" err="1"/>
              <a:t>sannolikhetsbaserade</a:t>
            </a:r>
            <a:r>
              <a:rPr lang="sv-SE" dirty="0"/>
              <a:t> nätverk utifrån den </a:t>
            </a:r>
            <a:r>
              <a:rPr lang="sv-SE" dirty="0" err="1"/>
              <a:t>träningsdatamängden</a:t>
            </a:r>
            <a:r>
              <a:rPr lang="sv-SE" dirty="0"/>
              <a:t> de matas med</a:t>
            </a:r>
          </a:p>
          <a:p>
            <a:pPr marL="222884" indent="-222884">
              <a:defRPr sz="2600"/>
            </a:pPr>
            <a:r>
              <a:rPr lang="sv-SE" dirty="0"/>
              <a:t>Resultat skapas i samklang mellan modellen och instruktionen (prompt).</a:t>
            </a:r>
          </a:p>
          <a:p>
            <a:pPr marL="222884" indent="-222884">
              <a:defRPr sz="2600"/>
            </a:pPr>
            <a:r>
              <a:rPr lang="sv-SE" dirty="0"/>
              <a:t>Innehållet är en omstuvning av datamängden som modellen är byggt på.</a:t>
            </a:r>
          </a:p>
          <a:p>
            <a:pPr marL="222884" indent="-222884">
              <a:defRPr sz="2600"/>
            </a:pPr>
            <a:r>
              <a:rPr lang="sv-SE" dirty="0"/>
              <a:t>Inneboende strukturer återskapas (dvs bias uppstår per automatik)</a:t>
            </a:r>
            <a:endParaRPr dirty="0"/>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2" name="GenAI use is already a key skill!"/>
          <p:cNvSpPr txBox="1">
            <a:spLocks noGrp="1"/>
          </p:cNvSpPr>
          <p:nvPr>
            <p:ph type="title"/>
          </p:nvPr>
        </p:nvSpPr>
        <p:spPr>
          <a:prstGeom prst="rect">
            <a:avLst/>
          </a:prstGeom>
        </p:spPr>
        <p:txBody>
          <a:bodyPr lIns="45719" tIns="45720" rIns="45719" bIns="45720" anchor="b">
            <a:normAutofit fontScale="90000"/>
          </a:bodyPr>
          <a:lstStyle/>
          <a:p>
            <a:r>
              <a:rPr lang="en-US" b="0" dirty="0" err="1">
                <a:cs typeface="Segoe UI"/>
              </a:rPr>
              <a:t>Användning</a:t>
            </a:r>
            <a:r>
              <a:rPr lang="en-US" b="0" dirty="0">
                <a:cs typeface="Segoe UI"/>
              </a:rPr>
              <a:t> av </a:t>
            </a:r>
            <a:r>
              <a:rPr lang="en-US" b="0" dirty="0" err="1">
                <a:cs typeface="Segoe UI"/>
              </a:rPr>
              <a:t>generativ</a:t>
            </a:r>
            <a:r>
              <a:rPr lang="en-US" b="0" dirty="0">
                <a:cs typeface="Segoe UI"/>
              </a:rPr>
              <a:t> AI </a:t>
            </a:r>
            <a:r>
              <a:rPr lang="en-US" b="0" dirty="0" err="1">
                <a:cs typeface="Segoe UI"/>
              </a:rPr>
              <a:t>är</a:t>
            </a:r>
            <a:r>
              <a:rPr lang="en-US" b="0" dirty="0">
                <a:cs typeface="Segoe UI"/>
              </a:rPr>
              <a:t> redan en </a:t>
            </a:r>
            <a:r>
              <a:rPr lang="en-US" b="0" dirty="0" err="1">
                <a:cs typeface="Segoe UI"/>
              </a:rPr>
              <a:t>nyckelkompetens</a:t>
            </a:r>
            <a:endParaRPr lang="en-US" dirty="0"/>
          </a:p>
        </p:txBody>
      </p:sp>
      <p:sp>
        <p:nvSpPr>
          <p:cNvPr id="873" name="Automation will change professions"/>
          <p:cNvSpPr txBox="1">
            <a:spLocks noGrp="1"/>
          </p:cNvSpPr>
          <p:nvPr>
            <p:ph type="body" sz="quarter" idx="1"/>
          </p:nvPr>
        </p:nvSpPr>
        <p:spPr>
          <a:prstGeom prst="rect">
            <a:avLst/>
          </a:prstGeom>
        </p:spPr>
        <p:txBody>
          <a:bodyPr lIns="45719" tIns="45720" rIns="45719" bIns="45720" anchor="t">
            <a:normAutofit/>
          </a:bodyPr>
          <a:lstStyle>
            <a:lvl1pPr>
              <a:defRPr sz="2400"/>
            </a:lvl1pPr>
          </a:lstStyle>
          <a:p>
            <a:r>
              <a:rPr lang="en-US" err="1">
                <a:cs typeface="Segoe UI"/>
              </a:rPr>
              <a:t>Automatisering</a:t>
            </a:r>
            <a:r>
              <a:rPr lang="en-US">
                <a:cs typeface="Segoe UI"/>
              </a:rPr>
              <a:t> </a:t>
            </a:r>
            <a:r>
              <a:rPr lang="en-US" err="1">
                <a:cs typeface="Segoe UI"/>
              </a:rPr>
              <a:t>kommer</a:t>
            </a:r>
            <a:r>
              <a:rPr lang="en-US">
                <a:cs typeface="Segoe UI"/>
              </a:rPr>
              <a:t> </a:t>
            </a:r>
            <a:r>
              <a:rPr lang="en-US" err="1">
                <a:cs typeface="Segoe UI"/>
              </a:rPr>
              <a:t>att</a:t>
            </a:r>
            <a:r>
              <a:rPr lang="en-US">
                <a:cs typeface="Segoe UI"/>
              </a:rPr>
              <a:t> </a:t>
            </a:r>
            <a:r>
              <a:rPr lang="en-US" err="1">
                <a:cs typeface="Segoe UI"/>
              </a:rPr>
              <a:t>förändra</a:t>
            </a:r>
            <a:r>
              <a:rPr lang="en-US">
                <a:cs typeface="Segoe UI"/>
              </a:rPr>
              <a:t> </a:t>
            </a:r>
            <a:r>
              <a:rPr lang="en-US" err="1">
                <a:cs typeface="Segoe UI"/>
              </a:rPr>
              <a:t>yrkesroller</a:t>
            </a:r>
            <a:endParaRPr lang="en-US" err="1"/>
          </a:p>
          <a:p>
            <a:endParaRPr lang="en-US"/>
          </a:p>
        </p:txBody>
      </p:sp>
      <p:pic>
        <p:nvPicPr>
          <p:cNvPr id="874" name="Platshållare för bild 2" descr="Platshållare för bild 2"/>
          <p:cNvPicPr>
            <a:picLocks noChangeAspect="1"/>
          </p:cNvPicPr>
          <p:nvPr/>
        </p:nvPicPr>
        <p:blipFill>
          <a:blip r:embed="rId2"/>
          <a:stretch>
            <a:fillRect/>
          </a:stretch>
        </p:blipFill>
        <p:spPr>
          <a:xfrm>
            <a:off x="6096000" y="0"/>
            <a:ext cx="6096000" cy="6858000"/>
          </a:xfrm>
          <a:prstGeom prst="rect">
            <a:avLst/>
          </a:prstGeom>
          <a:ln w="12700">
            <a:miter lim="400000"/>
          </a:ln>
        </p:spPr>
      </p:pic>
      <p:sp>
        <p:nvSpPr>
          <p:cNvPr id="875"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6</a:t>
            </a:fld>
            <a:endParaRPr/>
          </a:p>
        </p:txBody>
      </p:sp>
      <p:pic>
        <p:nvPicPr>
          <p:cNvPr id="876" name="Untitled 3-5988.jpeg" descr="Untitled 3-5988.jpeg"/>
          <p:cNvPicPr>
            <a:picLocks noChangeAspect="1"/>
          </p:cNvPicPr>
          <p:nvPr/>
        </p:nvPicPr>
        <p:blipFill>
          <a:blip r:embed="rId3"/>
          <a:stretch>
            <a:fillRect/>
          </a:stretch>
        </p:blipFill>
        <p:spPr>
          <a:xfrm>
            <a:off x="6056796" y="0"/>
            <a:ext cx="6135204" cy="3645166"/>
          </a:xfrm>
          <a:prstGeom prst="rect">
            <a:avLst/>
          </a:prstGeom>
          <a:ln w="12700">
            <a:miter lim="400000"/>
          </a:ln>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5" name="Untitled 2-5993.jpeg" descr="Untitled 2-5993.jpeg"/>
          <p:cNvPicPr>
            <a:picLocks noChangeAspect="1"/>
          </p:cNvPicPr>
          <p:nvPr/>
        </p:nvPicPr>
        <p:blipFill>
          <a:blip r:embed="rId2"/>
          <a:stretch>
            <a:fillRect/>
          </a:stretch>
        </p:blipFill>
        <p:spPr>
          <a:xfrm>
            <a:off x="2958176" y="-1"/>
            <a:ext cx="7046677" cy="6858001"/>
          </a:xfrm>
          <a:prstGeom prst="rect">
            <a:avLst/>
          </a:prstGeom>
          <a:ln w="12700">
            <a:miter lim="400000"/>
          </a:ln>
        </p:spPr>
      </p:pic>
      <p:sp>
        <p:nvSpPr>
          <p:cNvPr id="88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5" name="Utmaningar med LLM"/>
          <p:cNvSpPr txBox="1">
            <a:spLocks noGrp="1"/>
          </p:cNvSpPr>
          <p:nvPr>
            <p:ph type="title"/>
          </p:nvPr>
        </p:nvSpPr>
        <p:spPr>
          <a:prstGeom prst="rect">
            <a:avLst/>
          </a:prstGeom>
        </p:spPr>
        <p:txBody>
          <a:bodyPr/>
          <a:lstStyle/>
          <a:p>
            <a:r>
              <a:rPr lang="sv-SE" dirty="0"/>
              <a:t>Hur ska vi då arbeta med LLM/AI?</a:t>
            </a:r>
            <a:endParaRPr dirty="0"/>
          </a:p>
        </p:txBody>
      </p:sp>
      <p:sp>
        <p:nvSpPr>
          <p:cNvPr id="806" name="Datasäkerhet, upphovrätt, etik"/>
          <p:cNvSpPr txBox="1">
            <a:spLocks noGrp="1"/>
          </p:cNvSpPr>
          <p:nvPr>
            <p:ph type="body" sz="quarter" idx="1"/>
          </p:nvPr>
        </p:nvSpPr>
        <p:spPr>
          <a:prstGeom prst="rect">
            <a:avLst/>
          </a:prstGeom>
        </p:spPr>
        <p:txBody>
          <a:bodyPr lIns="45719" tIns="45720" rIns="45719" bIns="45720" anchor="t">
            <a:normAutofit/>
          </a:bodyPr>
          <a:lstStyle/>
          <a:p>
            <a:r>
              <a:rPr err="1"/>
              <a:t>Datasäkerhet</a:t>
            </a:r>
            <a:r>
              <a:t>, </a:t>
            </a:r>
            <a:r>
              <a:rPr lang="en-GB" err="1"/>
              <a:t>upphovsrätt</a:t>
            </a:r>
            <a:r>
              <a:t>, </a:t>
            </a:r>
            <a:r>
              <a:rPr err="1"/>
              <a:t>etik</a:t>
            </a:r>
            <a:endParaRPr lang="en-US" err="1"/>
          </a:p>
        </p:txBody>
      </p:sp>
      <p:pic>
        <p:nvPicPr>
          <p:cNvPr id="807" name="Platshållare för bild 2" descr="Platshållare för bild 2"/>
          <p:cNvPicPr>
            <a:picLocks noChangeAspect="1"/>
          </p:cNvPicPr>
          <p:nvPr/>
        </p:nvPicPr>
        <p:blipFill>
          <a:blip r:embed="rId2"/>
          <a:srcRect l="3377" r="37363"/>
          <a:stretch>
            <a:fillRect/>
          </a:stretch>
        </p:blipFill>
        <p:spPr>
          <a:xfrm>
            <a:off x="6072283" y="-21771"/>
            <a:ext cx="6121663" cy="6878707"/>
          </a:xfrm>
          <a:prstGeom prst="rect">
            <a:avLst/>
          </a:prstGeom>
          <a:ln w="12700">
            <a:miter lim="400000"/>
          </a:ln>
        </p:spPr>
      </p:pic>
      <p:sp>
        <p:nvSpPr>
          <p:cNvPr id="808"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8</a:t>
            </a:fld>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0" name="Enhance bias, and amplify injustice"/>
          <p:cNvSpPr txBox="1">
            <a:spLocks noGrp="1"/>
          </p:cNvSpPr>
          <p:nvPr>
            <p:ph type="title"/>
          </p:nvPr>
        </p:nvSpPr>
        <p:spPr>
          <a:prstGeom prst="rect">
            <a:avLst/>
          </a:prstGeom>
        </p:spPr>
        <p:txBody>
          <a:bodyPr>
            <a:normAutofit fontScale="90000"/>
          </a:bodyPr>
          <a:lstStyle>
            <a:lvl1pPr defTabSz="832104">
              <a:defRPr sz="2912"/>
            </a:lvl1pPr>
          </a:lstStyle>
          <a:p>
            <a:r>
              <a:rPr lang="en-US" sz="2900" b="0" dirty="0" err="1">
                <a:ea typeface="+mj-lt"/>
                <a:cs typeface="+mj-lt"/>
              </a:rPr>
              <a:t>Synliggör</a:t>
            </a:r>
            <a:r>
              <a:rPr lang="en-US" sz="2900" b="0" dirty="0">
                <a:ea typeface="+mj-lt"/>
                <a:cs typeface="+mj-lt"/>
              </a:rPr>
              <a:t> </a:t>
            </a:r>
            <a:r>
              <a:rPr lang="en-US" sz="2900" b="0" dirty="0" err="1">
                <a:ea typeface="+mj-lt"/>
                <a:cs typeface="+mj-lt"/>
              </a:rPr>
              <a:t>hur</a:t>
            </a:r>
            <a:r>
              <a:rPr lang="en-US" sz="2900" b="0" dirty="0">
                <a:ea typeface="+mj-lt"/>
                <a:cs typeface="+mj-lt"/>
              </a:rPr>
              <a:t> LLM/AI </a:t>
            </a:r>
            <a:r>
              <a:rPr lang="en-US" sz="2900" b="0" dirty="0" err="1">
                <a:ea typeface="+mj-lt"/>
                <a:cs typeface="+mj-lt"/>
              </a:rPr>
              <a:t>förstärker</a:t>
            </a:r>
            <a:r>
              <a:rPr lang="en-US" sz="2900" b="0" dirty="0">
                <a:ea typeface="+mj-lt"/>
                <a:cs typeface="+mj-lt"/>
              </a:rPr>
              <a:t> bias och </a:t>
            </a:r>
            <a:r>
              <a:rPr lang="en-US" sz="2900" b="0" dirty="0" err="1">
                <a:ea typeface="+mj-lt"/>
                <a:cs typeface="+mj-lt"/>
              </a:rPr>
              <a:t>ökar</a:t>
            </a:r>
            <a:r>
              <a:rPr lang="en-US" sz="2900" b="0" dirty="0">
                <a:ea typeface="+mj-lt"/>
                <a:cs typeface="+mj-lt"/>
              </a:rPr>
              <a:t> </a:t>
            </a:r>
            <a:r>
              <a:rPr lang="en-US" sz="2900" b="0" dirty="0" err="1">
                <a:ea typeface="+mj-lt"/>
                <a:cs typeface="+mj-lt"/>
              </a:rPr>
              <a:t>risken</a:t>
            </a:r>
            <a:r>
              <a:rPr lang="en-US" sz="2900" b="0" dirty="0">
                <a:ea typeface="+mj-lt"/>
                <a:cs typeface="+mj-lt"/>
              </a:rPr>
              <a:t> för </a:t>
            </a:r>
            <a:r>
              <a:rPr lang="en-US" sz="2900" b="0" dirty="0" err="1">
                <a:ea typeface="+mj-lt"/>
                <a:cs typeface="+mj-lt"/>
              </a:rPr>
              <a:t>orättvisa</a:t>
            </a:r>
            <a:endParaRPr lang="en-US" dirty="0">
              <a:ea typeface="+mj-lt"/>
              <a:cs typeface="+mj-lt"/>
            </a:endParaRPr>
          </a:p>
        </p:txBody>
      </p:sp>
      <p:sp>
        <p:nvSpPr>
          <p:cNvPr id="811" name="Text Placeholder 3"/>
          <p:cNvSpPr>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0957" tIns="60957" rIns="60957" bIns="60957" anchor="t">
            <a:normAutofit/>
          </a:bodyPr>
          <a:lstStyle/>
          <a:p>
            <a:r>
              <a:rPr lang="en-US" b="0" i="0" err="1">
                <a:ea typeface="+mn-lt"/>
                <a:cs typeface="+mn-lt"/>
              </a:rPr>
              <a:t>Sjuksköterskor</a:t>
            </a:r>
            <a:r>
              <a:rPr lang="en-US" b="0" i="0">
                <a:ea typeface="+mn-lt"/>
                <a:cs typeface="+mn-lt"/>
              </a:rPr>
              <a:t> </a:t>
            </a:r>
            <a:r>
              <a:rPr lang="en-US" b="0" i="0" err="1">
                <a:ea typeface="+mn-lt"/>
                <a:cs typeface="+mn-lt"/>
              </a:rPr>
              <a:t>jämfört</a:t>
            </a:r>
            <a:r>
              <a:rPr lang="en-US" b="0" i="0">
                <a:ea typeface="+mn-lt"/>
                <a:cs typeface="+mn-lt"/>
              </a:rPr>
              <a:t> med </a:t>
            </a:r>
            <a:r>
              <a:rPr lang="en-US" b="0" i="0" err="1">
                <a:ea typeface="+mn-lt"/>
                <a:cs typeface="+mn-lt"/>
              </a:rPr>
              <a:t>läkare</a:t>
            </a:r>
            <a:r>
              <a:rPr lang="en-US" b="0" i="0">
                <a:ea typeface="+mn-lt"/>
                <a:cs typeface="+mn-lt"/>
              </a:rPr>
              <a:t> </a:t>
            </a:r>
            <a:r>
              <a:rPr lang="en-US" b="0" i="0" err="1">
                <a:ea typeface="+mn-lt"/>
                <a:cs typeface="+mn-lt"/>
              </a:rPr>
              <a:t>framför</a:t>
            </a:r>
            <a:r>
              <a:rPr lang="en-US" b="0" i="0">
                <a:ea typeface="+mn-lt"/>
                <a:cs typeface="+mn-lt"/>
              </a:rPr>
              <a:t> </a:t>
            </a:r>
            <a:r>
              <a:rPr lang="en-US" b="0" i="0" err="1">
                <a:ea typeface="+mn-lt"/>
                <a:cs typeface="+mn-lt"/>
              </a:rPr>
              <a:t>ett</a:t>
            </a:r>
            <a:r>
              <a:rPr lang="en-US" b="0" i="0">
                <a:ea typeface="+mn-lt"/>
                <a:cs typeface="+mn-lt"/>
              </a:rPr>
              <a:t> </a:t>
            </a:r>
            <a:r>
              <a:rPr lang="en-US" b="0" i="0" err="1">
                <a:ea typeface="+mn-lt"/>
                <a:cs typeface="+mn-lt"/>
              </a:rPr>
              <a:t>sjukhus</a:t>
            </a:r>
            <a:endParaRPr lang="en-US" err="1">
              <a:ea typeface="+mn-lt"/>
              <a:cs typeface="+mn-lt"/>
            </a:endParaRPr>
          </a:p>
          <a:p>
            <a:endParaRPr lang="en-US"/>
          </a:p>
        </p:txBody>
      </p:sp>
      <p:pic>
        <p:nvPicPr>
          <p:cNvPr id="812" name="ef290a93-3180-4094-9c64-5515dda56a25.png" descr="ef290a93-3180-4094-9c64-5515dda56a25.png"/>
          <p:cNvPicPr>
            <a:picLocks noChangeAspect="1"/>
          </p:cNvPicPr>
          <p:nvPr/>
        </p:nvPicPr>
        <p:blipFill>
          <a:blip r:embed="rId2"/>
          <a:stretch>
            <a:fillRect/>
          </a:stretch>
        </p:blipFill>
        <p:spPr>
          <a:xfrm>
            <a:off x="477402" y="1643511"/>
            <a:ext cx="6643161" cy="4428774"/>
          </a:xfrm>
          <a:prstGeom prst="rect">
            <a:avLst/>
          </a:prstGeom>
          <a:ln w="12700">
            <a:miter lim="400000"/>
          </a:ln>
        </p:spPr>
      </p:pic>
      <p:pic>
        <p:nvPicPr>
          <p:cNvPr id="813" name="249d04ea-aa1b-4dbe-a257-a09aa929c6d5.png" descr="249d04ea-aa1b-4dbe-a257-a09aa929c6d5.png"/>
          <p:cNvPicPr>
            <a:picLocks noChangeAspect="1"/>
          </p:cNvPicPr>
          <p:nvPr/>
        </p:nvPicPr>
        <p:blipFill>
          <a:blip r:embed="rId3"/>
          <a:stretch>
            <a:fillRect/>
          </a:stretch>
        </p:blipFill>
        <p:spPr>
          <a:xfrm>
            <a:off x="4558631" y="1130053"/>
            <a:ext cx="7382548" cy="4921699"/>
          </a:xfrm>
          <a:prstGeom prst="rect">
            <a:avLst/>
          </a:prstGeom>
          <a:ln w="12700">
            <a:miter lim="400000"/>
          </a:ln>
        </p:spPr>
      </p:pic>
      <p:sp>
        <p:nvSpPr>
          <p:cNvPr id="81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815" name="_com.apple.Pasteboard.JkoU7b.png" descr="_com.apple.Pasteboard.JkoU7b.png"/>
          <p:cNvPicPr>
            <a:picLocks noChangeAspect="1"/>
          </p:cNvPicPr>
          <p:nvPr/>
        </p:nvPicPr>
        <p:blipFill>
          <a:blip r:embed="rId4"/>
          <a:stretch>
            <a:fillRect/>
          </a:stretch>
        </p:blipFill>
        <p:spPr>
          <a:xfrm>
            <a:off x="1525290" y="2355787"/>
            <a:ext cx="3873625" cy="2582417"/>
          </a:xfrm>
          <a:prstGeom prst="rect">
            <a:avLst/>
          </a:prstGeom>
          <a:ln w="12700">
            <a:miter lim="400000"/>
          </a:ln>
        </p:spPr>
      </p:pic>
      <p:pic>
        <p:nvPicPr>
          <p:cNvPr id="816" name="pasted-movie.png" descr="pasted-movie.png"/>
          <p:cNvPicPr>
            <a:picLocks noChangeAspect="1"/>
          </p:cNvPicPr>
          <p:nvPr/>
        </p:nvPicPr>
        <p:blipFill>
          <a:blip r:embed="rId5"/>
          <a:stretch>
            <a:fillRect/>
          </a:stretch>
        </p:blipFill>
        <p:spPr>
          <a:xfrm>
            <a:off x="4924875" y="1886998"/>
            <a:ext cx="5319025" cy="3546017"/>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4" presetClass="entr" presetSubtype="32" fill="hold" grpId="0" nodeType="clickEffect">
                                  <p:stCondLst>
                                    <p:cond delay="0"/>
                                  </p:stCondLst>
                                  <p:iterate>
                                    <p:tmAbs val="0"/>
                                  </p:iterate>
                                  <p:childTnLst>
                                    <p:set>
                                      <p:cBhvr>
                                        <p:cTn id="6" fill="hold"/>
                                        <p:tgtEl>
                                          <p:spTgt spid="812"/>
                                        </p:tgtEl>
                                        <p:attrNameLst>
                                          <p:attrName>style.visibility</p:attrName>
                                        </p:attrNameLst>
                                      </p:cBhvr>
                                      <p:to>
                                        <p:strVal val="visible"/>
                                      </p:to>
                                    </p:set>
                                    <p:animEffect transition="in" filter="box(out)">
                                      <p:cBhvr>
                                        <p:cTn id="7" dur="1000"/>
                                        <p:tgtEl>
                                          <p:spTgt spid="81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32" fill="hold" grpId="0" nodeType="clickEffect">
                                  <p:stCondLst>
                                    <p:cond delay="0"/>
                                  </p:stCondLst>
                                  <p:iterate>
                                    <p:tmAbs val="0"/>
                                  </p:iterate>
                                  <p:childTnLst>
                                    <p:set>
                                      <p:cBhvr>
                                        <p:cTn id="11" fill="hold"/>
                                        <p:tgtEl>
                                          <p:spTgt spid="813"/>
                                        </p:tgtEl>
                                        <p:attrNameLst>
                                          <p:attrName>style.visibility</p:attrName>
                                        </p:attrNameLst>
                                      </p:cBhvr>
                                      <p:to>
                                        <p:strVal val="visible"/>
                                      </p:to>
                                    </p:set>
                                    <p:animEffect transition="in" filter="box(out)">
                                      <p:cBhvr>
                                        <p:cTn id="12" dur="1000"/>
                                        <p:tgtEl>
                                          <p:spTgt spid="813"/>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32" fill="hold" grpId="0" nodeType="clickEffect">
                                  <p:stCondLst>
                                    <p:cond delay="0"/>
                                  </p:stCondLst>
                                  <p:iterate>
                                    <p:tmAbs val="0"/>
                                  </p:iterate>
                                  <p:childTnLst>
                                    <p:set>
                                      <p:cBhvr>
                                        <p:cTn id="16" fill="hold"/>
                                        <p:tgtEl>
                                          <p:spTgt spid="815"/>
                                        </p:tgtEl>
                                        <p:attrNameLst>
                                          <p:attrName>style.visibility</p:attrName>
                                        </p:attrNameLst>
                                      </p:cBhvr>
                                      <p:to>
                                        <p:strVal val="visible"/>
                                      </p:to>
                                    </p:set>
                                    <p:animEffect transition="in" filter="box(out)">
                                      <p:cBhvr>
                                        <p:cTn id="17" dur="1000"/>
                                        <p:tgtEl>
                                          <p:spTgt spid="815"/>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32" fill="hold" grpId="0" nodeType="clickEffect">
                                  <p:stCondLst>
                                    <p:cond delay="0"/>
                                  </p:stCondLst>
                                  <p:iterate>
                                    <p:tmAbs val="0"/>
                                  </p:iterate>
                                  <p:childTnLst>
                                    <p:set>
                                      <p:cBhvr>
                                        <p:cTn id="21" fill="hold"/>
                                        <p:tgtEl>
                                          <p:spTgt spid="816"/>
                                        </p:tgtEl>
                                        <p:attrNameLst>
                                          <p:attrName>style.visibility</p:attrName>
                                        </p:attrNameLst>
                                      </p:cBhvr>
                                      <p:to>
                                        <p:strVal val="visible"/>
                                      </p:to>
                                    </p:set>
                                    <p:animEffect transition="in" filter="box(out)">
                                      <p:cBhvr>
                                        <p:cTn id="22" dur="1000"/>
                                        <p:tgtEl>
                                          <p:spTgt spid="8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2" grpId="0" animBg="1" advAuto="0"/>
      <p:bldP spid="813" grpId="0" animBg="1" advAuto="0"/>
      <p:bldP spid="815" grpId="0" animBg="1" advAuto="0"/>
      <p:bldP spid="816"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6F1D-0A8B-5F73-85AA-0FCBA05E909D}"/>
              </a:ext>
            </a:extLst>
          </p:cNvPr>
          <p:cNvSpPr>
            <a:spLocks noGrp="1"/>
          </p:cNvSpPr>
          <p:nvPr>
            <p:ph type="title"/>
          </p:nvPr>
        </p:nvSpPr>
        <p:spPr>
          <a:xfrm>
            <a:off x="600075" y="1095631"/>
            <a:ext cx="10990264" cy="568413"/>
          </a:xfrm>
        </p:spPr>
        <p:txBody>
          <a:bodyPr lIns="45719" tIns="45720" rIns="45719" bIns="45720" anchor="ctr">
            <a:normAutofit/>
          </a:bodyPr>
          <a:lstStyle/>
          <a:p>
            <a:r>
              <a:rPr lang="en-GB" sz="3300" dirty="0"/>
              <a:t>Var </a:t>
            </a:r>
            <a:r>
              <a:rPr lang="en-GB" sz="3300" dirty="0" err="1"/>
              <a:t>rädd</a:t>
            </a:r>
            <a:r>
              <a:rPr lang="en-GB" sz="3300" dirty="0"/>
              <a:t> om </a:t>
            </a:r>
            <a:r>
              <a:rPr lang="en-GB" sz="3300" dirty="0" err="1"/>
              <a:t>allas</a:t>
            </a:r>
            <a:r>
              <a:rPr lang="en-GB" sz="3300" dirty="0"/>
              <a:t> data!</a:t>
            </a:r>
          </a:p>
        </p:txBody>
      </p:sp>
      <p:sp>
        <p:nvSpPr>
          <p:cNvPr id="3" name="Text Placeholder 2">
            <a:extLst>
              <a:ext uri="{FF2B5EF4-FFF2-40B4-BE49-F238E27FC236}">
                <a16:creationId xmlns:a16="http://schemas.microsoft.com/office/drawing/2014/main" id="{708AC848-7308-21AA-BDEA-B372B1C1CBEF}"/>
              </a:ext>
            </a:extLst>
          </p:cNvPr>
          <p:cNvSpPr>
            <a:spLocks noGrp="1"/>
          </p:cNvSpPr>
          <p:nvPr>
            <p:ph type="body" idx="4294967295"/>
          </p:nvPr>
        </p:nvSpPr>
        <p:spPr>
          <a:xfrm>
            <a:off x="284205" y="1854544"/>
            <a:ext cx="5074604" cy="4352544"/>
          </a:xfrm>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p>
            <a:pPr marL="0" indent="0" hangingPunct="0">
              <a:spcBef>
                <a:spcPts val="0"/>
              </a:spcBef>
              <a:spcAft>
                <a:spcPts val="600"/>
              </a:spcAft>
              <a:buClrTx/>
              <a:buSzTx/>
              <a:buNone/>
            </a:pPr>
            <a:r>
              <a:rPr kumimoji="0" lang="en-US" b="0" i="0" u="none" strike="noStrike" cap="none" spc="0" normalizeH="0" baseline="0" dirty="0" err="1">
                <a:ln>
                  <a:noFill/>
                </a:ln>
                <a:solidFill>
                  <a:schemeClr val="accent3"/>
                </a:solidFill>
                <a:effectLst/>
                <a:uFillTx/>
              </a:rPr>
              <a:t>Hjälpa</a:t>
            </a:r>
            <a:r>
              <a:rPr kumimoji="0" lang="en-US" b="0" i="0" u="none" strike="noStrike" cap="none" spc="0" normalizeH="0" baseline="0" dirty="0">
                <a:ln>
                  <a:noFill/>
                </a:ln>
                <a:solidFill>
                  <a:schemeClr val="accent3"/>
                </a:solidFill>
                <a:effectLst/>
                <a:uFillTx/>
              </a:rPr>
              <a:t> </a:t>
            </a:r>
            <a:r>
              <a:rPr kumimoji="0" lang="en-US" b="0" i="0" u="none" strike="noStrike" cap="none" spc="0" normalizeH="0" baseline="0" dirty="0" err="1">
                <a:ln>
                  <a:noFill/>
                </a:ln>
                <a:solidFill>
                  <a:schemeClr val="accent3"/>
                </a:solidFill>
                <a:effectLst/>
                <a:uFillTx/>
              </a:rPr>
              <a:t>våra</a:t>
            </a:r>
            <a:r>
              <a:rPr kumimoji="0" lang="en-US" b="0" i="0" u="none" strike="noStrike" cap="none" spc="0" normalizeH="0" baseline="0" dirty="0">
                <a:ln>
                  <a:noFill/>
                </a:ln>
                <a:solidFill>
                  <a:schemeClr val="accent3"/>
                </a:solidFill>
                <a:effectLst/>
                <a:uFillTx/>
              </a:rPr>
              <a:t> </a:t>
            </a:r>
            <a:r>
              <a:rPr kumimoji="0" lang="en-US" b="0" i="0" u="none" strike="noStrike" cap="none" spc="0" normalizeH="0" baseline="0" dirty="0" err="1">
                <a:ln>
                  <a:noFill/>
                </a:ln>
                <a:solidFill>
                  <a:schemeClr val="accent3"/>
                </a:solidFill>
                <a:effectLst/>
                <a:uFillTx/>
              </a:rPr>
              <a:t>studenter</a:t>
            </a:r>
            <a:r>
              <a:rPr kumimoji="0" lang="en-US" b="0" i="0" u="none" strike="noStrike" cap="none" spc="0" normalizeH="0" baseline="0" dirty="0">
                <a:ln>
                  <a:noFill/>
                </a:ln>
                <a:solidFill>
                  <a:schemeClr val="accent3"/>
                </a:solidFill>
                <a:effectLst/>
                <a:uFillTx/>
              </a:rPr>
              <a:t>/</a:t>
            </a:r>
            <a:r>
              <a:rPr kumimoji="0" lang="en-US" b="0" i="0" u="none" strike="noStrike" cap="none" spc="0" normalizeH="0" baseline="0" dirty="0" err="1">
                <a:ln>
                  <a:noFill/>
                </a:ln>
                <a:solidFill>
                  <a:schemeClr val="accent3"/>
                </a:solidFill>
                <a:effectLst/>
                <a:uFillTx/>
              </a:rPr>
              <a:t>elever</a:t>
            </a:r>
            <a:r>
              <a:rPr kumimoji="0" lang="en-US" b="0" i="0" u="none" strike="noStrike" cap="none" spc="0" normalizeH="0" baseline="0" dirty="0">
                <a:ln>
                  <a:noFill/>
                </a:ln>
                <a:solidFill>
                  <a:schemeClr val="accent3"/>
                </a:solidFill>
                <a:effectLst/>
                <a:uFillTx/>
              </a:rPr>
              <a:t> </a:t>
            </a:r>
            <a:r>
              <a:rPr kumimoji="0" lang="en-US" b="0" i="0" u="none" strike="noStrike" cap="none" spc="0" normalizeH="0" baseline="0" dirty="0" err="1">
                <a:ln>
                  <a:noFill/>
                </a:ln>
                <a:solidFill>
                  <a:schemeClr val="accent3"/>
                </a:solidFill>
                <a:effectLst/>
                <a:uFillTx/>
              </a:rPr>
              <a:t>att</a:t>
            </a:r>
            <a:r>
              <a:rPr kumimoji="0" lang="en-US" b="0" i="0" u="none" strike="noStrike" cap="none" spc="0" normalizeH="0" baseline="0" dirty="0">
                <a:ln>
                  <a:noFill/>
                </a:ln>
                <a:solidFill>
                  <a:schemeClr val="accent3"/>
                </a:solidFill>
                <a:effectLst/>
                <a:uFillTx/>
              </a:rPr>
              <a:t> </a:t>
            </a:r>
            <a:r>
              <a:rPr kumimoji="0" lang="en-US" b="0" i="0" u="none" strike="noStrike" cap="none" spc="0" normalizeH="0" baseline="0" dirty="0" err="1">
                <a:ln>
                  <a:noFill/>
                </a:ln>
                <a:solidFill>
                  <a:schemeClr val="accent3"/>
                </a:solidFill>
                <a:effectLst/>
                <a:uFillTx/>
              </a:rPr>
              <a:t>förstå</a:t>
            </a:r>
            <a:r>
              <a:rPr kumimoji="0" lang="en-US" b="0" i="0" u="none" strike="noStrike" cap="none" spc="0" normalizeH="0" baseline="0" dirty="0">
                <a:ln>
                  <a:noFill/>
                </a:ln>
                <a:solidFill>
                  <a:schemeClr val="accent3"/>
                </a:solidFill>
                <a:effectLst/>
                <a:uFillTx/>
              </a:rPr>
              <a:t>:</a:t>
            </a:r>
          </a:p>
          <a:p>
            <a:pPr marL="0" indent="0" hangingPunct="0">
              <a:spcBef>
                <a:spcPts val="0"/>
              </a:spcBef>
              <a:spcAft>
                <a:spcPts val="600"/>
              </a:spcAft>
              <a:buClrTx/>
              <a:buSzTx/>
              <a:buNone/>
            </a:pPr>
            <a:r>
              <a:rPr lang="en-US" dirty="0">
                <a:solidFill>
                  <a:schemeClr val="accent3"/>
                </a:solidFill>
              </a:rPr>
              <a:t>	- </a:t>
            </a:r>
            <a:r>
              <a:rPr kumimoji="0" lang="en-US" b="0" i="0" u="none" strike="noStrike" cap="none" spc="0" normalizeH="0" baseline="0" dirty="0">
                <a:ln>
                  <a:noFill/>
                </a:ln>
                <a:solidFill>
                  <a:schemeClr val="accent3"/>
                </a:solidFill>
                <a:effectLst/>
                <a:uFillTx/>
              </a:rPr>
              <a:t>Hur data </a:t>
            </a:r>
            <a:r>
              <a:rPr kumimoji="0" lang="en-US" b="0" i="0" u="none" strike="noStrike" cap="none" spc="0" normalizeH="0" baseline="0" dirty="0" err="1">
                <a:ln>
                  <a:noFill/>
                </a:ln>
                <a:solidFill>
                  <a:schemeClr val="accent3"/>
                </a:solidFill>
                <a:effectLst/>
                <a:uFillTx/>
              </a:rPr>
              <a:t>används</a:t>
            </a:r>
            <a:r>
              <a:rPr lang="en-US" dirty="0">
                <a:solidFill>
                  <a:schemeClr val="accent3"/>
                </a:solidFill>
              </a:rPr>
              <a:t> </a:t>
            </a:r>
            <a:r>
              <a:rPr lang="en-US" dirty="0" err="1">
                <a:solidFill>
                  <a:schemeClr val="accent3"/>
                </a:solidFill>
              </a:rPr>
              <a:t>som</a:t>
            </a:r>
            <a:r>
              <a:rPr kumimoji="0" lang="en-US" b="0" i="0" u="none" strike="noStrike" cap="none" spc="0" normalizeH="0" baseline="0" dirty="0">
                <a:ln>
                  <a:noFill/>
                </a:ln>
                <a:solidFill>
                  <a:schemeClr val="accent3"/>
                </a:solidFill>
                <a:effectLst/>
                <a:uFillTx/>
              </a:rPr>
              <a:t> vi </a:t>
            </a:r>
            <a:r>
              <a:rPr kumimoji="0" lang="en-US" b="0" i="0" u="none" strike="noStrike" cap="none" spc="0" normalizeH="0" baseline="0" dirty="0" err="1">
                <a:ln>
                  <a:noFill/>
                </a:ln>
                <a:solidFill>
                  <a:schemeClr val="accent3"/>
                </a:solidFill>
                <a:effectLst/>
                <a:uFillTx/>
              </a:rPr>
              <a:t>läddar</a:t>
            </a:r>
            <a:r>
              <a:rPr kumimoji="0" lang="en-US" b="0" i="0" u="none" strike="noStrike" cap="none" spc="0" normalizeH="0" baseline="0" dirty="0">
                <a:ln>
                  <a:noFill/>
                </a:ln>
                <a:solidFill>
                  <a:schemeClr val="accent3"/>
                </a:solidFill>
                <a:effectLst/>
                <a:uFillTx/>
              </a:rPr>
              <a:t> </a:t>
            </a:r>
            <a:r>
              <a:rPr kumimoji="0" lang="en-US" b="0" i="0" u="none" strike="noStrike" cap="none" spc="0" normalizeH="0" baseline="0" dirty="0" err="1">
                <a:ln>
                  <a:noFill/>
                </a:ln>
                <a:solidFill>
                  <a:schemeClr val="accent3"/>
                </a:solidFill>
                <a:effectLst/>
                <a:uFillTx/>
              </a:rPr>
              <a:t>upp</a:t>
            </a:r>
            <a:r>
              <a:rPr kumimoji="0" lang="en-US" b="0" i="0" u="none" strike="noStrike" cap="none" spc="0" normalizeH="0" baseline="0" dirty="0">
                <a:ln>
                  <a:noFill/>
                </a:ln>
                <a:solidFill>
                  <a:schemeClr val="accent3"/>
                </a:solidFill>
                <a:effectLst/>
                <a:uFillTx/>
              </a:rPr>
              <a:t> </a:t>
            </a:r>
            <a:r>
              <a:rPr lang="en-US" dirty="0" err="1">
                <a:solidFill>
                  <a:schemeClr val="accent3"/>
                </a:solidFill>
              </a:rPr>
              <a:t>i</a:t>
            </a:r>
            <a:r>
              <a:rPr kumimoji="0" lang="en-US" b="0" i="0" u="none" strike="noStrike" cap="none" spc="0" normalizeH="0" baseline="0" dirty="0">
                <a:ln>
                  <a:noFill/>
                </a:ln>
                <a:solidFill>
                  <a:schemeClr val="accent3"/>
                </a:solidFill>
                <a:effectLst/>
                <a:uFillTx/>
              </a:rPr>
              <a:t> LLM?</a:t>
            </a:r>
          </a:p>
          <a:p>
            <a:pPr marL="0" indent="0" hangingPunct="0">
              <a:spcBef>
                <a:spcPts val="0"/>
              </a:spcBef>
              <a:spcAft>
                <a:spcPts val="600"/>
              </a:spcAft>
              <a:buClrTx/>
              <a:buSzTx/>
              <a:buNone/>
            </a:pPr>
            <a:r>
              <a:rPr lang="en-US" dirty="0">
                <a:solidFill>
                  <a:schemeClr val="accent3"/>
                </a:solidFill>
              </a:rPr>
              <a:t>	- </a:t>
            </a:r>
            <a:r>
              <a:rPr kumimoji="0" lang="en-US" b="0" i="0" u="none" strike="noStrike" cap="none" spc="0" normalizeH="0" baseline="0" dirty="0">
                <a:ln>
                  <a:noFill/>
                </a:ln>
                <a:solidFill>
                  <a:schemeClr val="accent3"/>
                </a:solidFill>
                <a:effectLst/>
                <a:uFillTx/>
              </a:rPr>
              <a:t>Var data </a:t>
            </a:r>
            <a:r>
              <a:rPr kumimoji="0" lang="en-US" b="0" i="0" u="none" strike="noStrike" cap="none" spc="0" normalizeH="0" baseline="0" dirty="0" err="1">
                <a:ln>
                  <a:noFill/>
                </a:ln>
                <a:solidFill>
                  <a:schemeClr val="accent3"/>
                </a:solidFill>
                <a:effectLst/>
                <a:uFillTx/>
              </a:rPr>
              <a:t>lagras</a:t>
            </a:r>
            <a:r>
              <a:rPr kumimoji="0" lang="en-US" b="0" i="0" u="none" strike="noStrike" cap="none" spc="0" normalizeH="0" baseline="0" dirty="0">
                <a:ln>
                  <a:noFill/>
                </a:ln>
                <a:solidFill>
                  <a:schemeClr val="accent3"/>
                </a:solidFill>
                <a:effectLst/>
                <a:uFillTx/>
              </a:rPr>
              <a:t> och var </a:t>
            </a:r>
            <a:r>
              <a:rPr kumimoji="0" lang="en-US" b="0" i="0" u="none" strike="noStrike" cap="none" spc="0" normalizeH="0" baseline="0" dirty="0" err="1">
                <a:ln>
                  <a:noFill/>
                </a:ln>
                <a:solidFill>
                  <a:schemeClr val="accent3"/>
                </a:solidFill>
                <a:effectLst/>
                <a:uFillTx/>
              </a:rPr>
              <a:t>synteser</a:t>
            </a:r>
            <a:r>
              <a:rPr kumimoji="0" lang="en-US" b="0" i="0" u="none" strike="noStrike" cap="none" spc="0" normalizeH="0" baseline="0" dirty="0">
                <a:ln>
                  <a:noFill/>
                </a:ln>
                <a:solidFill>
                  <a:schemeClr val="accent3"/>
                </a:solidFill>
                <a:effectLst/>
                <a:uFillTx/>
              </a:rPr>
              <a:t> tar </a:t>
            </a:r>
            <a:r>
              <a:rPr kumimoji="0" lang="en-US" b="0" i="0" u="none" strike="noStrike" cap="none" spc="0" normalizeH="0" baseline="0" dirty="0" err="1">
                <a:ln>
                  <a:noFill/>
                </a:ln>
                <a:solidFill>
                  <a:schemeClr val="accent3"/>
                </a:solidFill>
                <a:effectLst/>
                <a:uFillTx/>
              </a:rPr>
              <a:t>vägen</a:t>
            </a:r>
            <a:r>
              <a:rPr kumimoji="0" lang="en-US" b="0" i="0" u="none" strike="noStrike" cap="none" spc="0" normalizeH="0" baseline="0" dirty="0">
                <a:ln>
                  <a:noFill/>
                </a:ln>
                <a:solidFill>
                  <a:schemeClr val="accent3"/>
                </a:solidFill>
                <a:effectLst/>
                <a:uFillTx/>
              </a:rPr>
              <a:t>?</a:t>
            </a:r>
          </a:p>
          <a:p>
            <a:pPr marL="0" indent="0" hangingPunct="0">
              <a:spcBef>
                <a:spcPts val="0"/>
              </a:spcBef>
              <a:spcAft>
                <a:spcPts val="600"/>
              </a:spcAft>
              <a:buClrTx/>
              <a:buSzTx/>
              <a:buNone/>
            </a:pPr>
            <a:r>
              <a:rPr kumimoji="0" lang="en-US" b="0" i="0" u="none" strike="noStrike" cap="none" spc="0" normalizeH="0" baseline="0" dirty="0">
                <a:ln>
                  <a:noFill/>
                </a:ln>
                <a:solidFill>
                  <a:schemeClr val="accent3"/>
                </a:solidFill>
                <a:effectLst/>
                <a:uFillTx/>
              </a:rPr>
              <a:t>	- Vem </a:t>
            </a:r>
            <a:r>
              <a:rPr kumimoji="0" lang="en-US" b="0" i="0" u="none" strike="noStrike" cap="none" spc="0" normalizeH="0" baseline="0" dirty="0" err="1">
                <a:ln>
                  <a:noFill/>
                </a:ln>
                <a:solidFill>
                  <a:schemeClr val="accent3"/>
                </a:solidFill>
                <a:effectLst/>
                <a:uFillTx/>
              </a:rPr>
              <a:t>äger</a:t>
            </a:r>
            <a:r>
              <a:rPr kumimoji="0" lang="en-US" b="0" i="0" u="none" strike="noStrike" cap="none" spc="0" normalizeH="0" baseline="0" dirty="0">
                <a:ln>
                  <a:noFill/>
                </a:ln>
                <a:solidFill>
                  <a:schemeClr val="accent3"/>
                </a:solidFill>
                <a:effectLst/>
                <a:uFillTx/>
              </a:rPr>
              <a:t> data och </a:t>
            </a:r>
            <a:r>
              <a:rPr kumimoji="0" lang="en-US" b="0" i="0" u="none" strike="noStrike" cap="none" spc="0" normalizeH="0" baseline="0" dirty="0" err="1">
                <a:ln>
                  <a:noFill/>
                </a:ln>
                <a:solidFill>
                  <a:schemeClr val="accent3"/>
                </a:solidFill>
                <a:effectLst/>
                <a:uFillTx/>
              </a:rPr>
              <a:t>resultaten</a:t>
            </a:r>
            <a:r>
              <a:rPr kumimoji="0" lang="en-US" b="0" i="0" u="none" strike="noStrike" cap="none" spc="0" normalizeH="0" baseline="0" dirty="0">
                <a:ln>
                  <a:noFill/>
                </a:ln>
                <a:solidFill>
                  <a:schemeClr val="accent3"/>
                </a:solidFill>
                <a:effectLst/>
                <a:uFillTx/>
              </a:rPr>
              <a:t>?</a:t>
            </a:r>
          </a:p>
          <a:p>
            <a:pPr marL="0" indent="0" hangingPunct="0">
              <a:spcBef>
                <a:spcPts val="0"/>
              </a:spcBef>
              <a:spcAft>
                <a:spcPts val="600"/>
              </a:spcAft>
              <a:buClrTx/>
              <a:buSzTx/>
              <a:buNone/>
            </a:pPr>
            <a:endParaRPr kumimoji="0" lang="en-US" b="0" i="0" u="none" strike="noStrike" cap="none" spc="0" normalizeH="0" baseline="0" dirty="0">
              <a:ln>
                <a:noFill/>
              </a:ln>
              <a:solidFill>
                <a:schemeClr val="accent3"/>
              </a:solidFill>
              <a:effectLst/>
              <a:uFillTx/>
            </a:endParaRPr>
          </a:p>
        </p:txBody>
      </p:sp>
      <p:pic>
        <p:nvPicPr>
          <p:cNvPr id="4" name="Picture 3">
            <a:extLst>
              <a:ext uri="{FF2B5EF4-FFF2-40B4-BE49-F238E27FC236}">
                <a16:creationId xmlns:a16="http://schemas.microsoft.com/office/drawing/2014/main" id="{20C51A74-C684-E8A1-7492-037808613B28}"/>
              </a:ext>
            </a:extLst>
          </p:cNvPr>
          <p:cNvPicPr>
            <a:picLocks noChangeAspect="1"/>
          </p:cNvPicPr>
          <p:nvPr/>
        </p:nvPicPr>
        <p:blipFill>
          <a:blip r:embed="rId2"/>
          <a:srcRect l="13430" r="5220" b="2"/>
          <a:stretch>
            <a:fillRect/>
          </a:stretch>
        </p:blipFill>
        <p:spPr>
          <a:xfrm>
            <a:off x="5449330" y="1095631"/>
            <a:ext cx="6141009" cy="5071001"/>
          </a:xfrm>
          <a:prstGeom prst="rect">
            <a:avLst/>
          </a:prstGeom>
          <a:noFill/>
          <a:ln w="12700">
            <a:miter lim="400000"/>
          </a:ln>
        </p:spPr>
      </p:pic>
    </p:spTree>
    <p:extLst>
      <p:ext uri="{BB962C8B-B14F-4D97-AF65-F5344CB8AC3E}">
        <p14:creationId xmlns:p14="http://schemas.microsoft.com/office/powerpoint/2010/main" val="1209302671"/>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6" name="Generative AI breaks the process - product link"/>
          <p:cNvSpPr txBox="1">
            <a:spLocks noGrp="1"/>
          </p:cNvSpPr>
          <p:nvPr>
            <p:ph type="title"/>
          </p:nvPr>
        </p:nvSpPr>
        <p:spPr>
          <a:xfrm>
            <a:off x="1006764" y="326840"/>
            <a:ext cx="10583575" cy="923638"/>
          </a:xfrm>
          <a:prstGeom prst="rect">
            <a:avLst/>
          </a:prstGeom>
        </p:spPr>
        <p:txBody>
          <a:bodyPr lIns="45719" tIns="45720" rIns="45719" bIns="45720" anchor="ctr">
            <a:normAutofit fontScale="90000"/>
          </a:bodyPr>
          <a:lstStyle/>
          <a:p>
            <a:r>
              <a:rPr lang="en-US" b="0" err="1">
                <a:cs typeface="Segoe UI"/>
              </a:rPr>
              <a:t>Generativ</a:t>
            </a:r>
            <a:r>
              <a:rPr lang="en-US" b="0">
                <a:cs typeface="Segoe UI"/>
              </a:rPr>
              <a:t> AI </a:t>
            </a:r>
            <a:r>
              <a:rPr lang="en-US" b="0" err="1">
                <a:cs typeface="Segoe UI"/>
              </a:rPr>
              <a:t>bryter</a:t>
            </a:r>
            <a:r>
              <a:rPr lang="en-US" b="0">
                <a:cs typeface="Segoe UI"/>
              </a:rPr>
              <a:t> </a:t>
            </a:r>
            <a:r>
              <a:rPr lang="en-US" b="0" err="1">
                <a:cs typeface="Segoe UI"/>
              </a:rPr>
              <a:t>kopplingen</a:t>
            </a:r>
            <a:r>
              <a:rPr lang="en-US" b="0">
                <a:cs typeface="Segoe UI"/>
              </a:rPr>
              <a:t> </a:t>
            </a:r>
            <a:r>
              <a:rPr lang="en-US" b="0" err="1">
                <a:cs typeface="Segoe UI"/>
              </a:rPr>
              <a:t>mellan</a:t>
            </a:r>
            <a:r>
              <a:rPr lang="en-US" b="0">
                <a:cs typeface="Segoe UI"/>
              </a:rPr>
              <a:t> process och </a:t>
            </a:r>
            <a:r>
              <a:rPr lang="en-US" b="0" err="1">
                <a:cs typeface="Segoe UI"/>
              </a:rPr>
              <a:t>produkt</a:t>
            </a:r>
            <a:endParaRPr lang="en-US" err="1"/>
          </a:p>
        </p:txBody>
      </p:sp>
      <p:sp>
        <p:nvSpPr>
          <p:cNvPr id="827" name="We can no longer hide behind the academic habit of evaluating learning and professional process by examining and assessing characteristics of artefacts!…"/>
          <p:cNvSpPr txBox="1">
            <a:spLocks noGrp="1"/>
          </p:cNvSpPr>
          <p:nvPr>
            <p:ph type="body" sz="half" idx="1"/>
          </p:nvPr>
        </p:nvSpPr>
        <p:spPr>
          <a:xfrm>
            <a:off x="600075" y="1366837"/>
            <a:ext cx="6540564" cy="4814773"/>
          </a:xfrm>
          <a:prstGeom prst="rect">
            <a:avLst/>
          </a:prstGeom>
        </p:spPr>
        <p:txBody>
          <a:bodyPr lIns="45719" tIns="45720" rIns="45719" bIns="45720" anchor="t">
            <a:normAutofit/>
          </a:bodyPr>
          <a:lstStyle/>
          <a:p>
            <a:pPr defTabSz="597408">
              <a:buNone/>
              <a:defRPr sz="2352" b="1">
                <a:solidFill>
                  <a:srgbClr val="EC2732"/>
                </a:solidFill>
                <a:latin typeface="+mj-lt"/>
                <a:ea typeface="+mj-ea"/>
                <a:cs typeface="+mj-cs"/>
                <a:sym typeface="Helvetica"/>
              </a:defRPr>
            </a:pPr>
            <a:r>
              <a:rPr lang="en-US" sz="2350" dirty="0">
                <a:cs typeface="Segoe UI"/>
              </a:rPr>
              <a:t>Vi </a:t>
            </a:r>
            <a:r>
              <a:rPr lang="en-US" sz="2350" dirty="0" err="1">
                <a:cs typeface="Segoe UI"/>
              </a:rPr>
              <a:t>måste</a:t>
            </a:r>
            <a:r>
              <a:rPr lang="en-US" sz="2350" dirty="0">
                <a:cs typeface="Segoe UI"/>
              </a:rPr>
              <a:t> </a:t>
            </a:r>
            <a:r>
              <a:rPr lang="en-US" sz="2350" dirty="0" err="1">
                <a:cs typeface="Segoe UI"/>
              </a:rPr>
              <a:t>kunna</a:t>
            </a:r>
            <a:r>
              <a:rPr lang="en-US" sz="2350" dirty="0">
                <a:cs typeface="Segoe UI"/>
              </a:rPr>
              <a:t> </a:t>
            </a:r>
            <a:r>
              <a:rPr lang="en-US" sz="2350" dirty="0" err="1">
                <a:cs typeface="Segoe UI"/>
              </a:rPr>
              <a:t>bedöma</a:t>
            </a:r>
            <a:r>
              <a:rPr lang="en-US" sz="2350" dirty="0">
                <a:cs typeface="Segoe UI"/>
              </a:rPr>
              <a:t> </a:t>
            </a:r>
            <a:r>
              <a:rPr lang="en-US" sz="2350" dirty="0" err="1">
                <a:cs typeface="Segoe UI"/>
              </a:rPr>
              <a:t>lärande</a:t>
            </a:r>
            <a:r>
              <a:rPr lang="en-US" sz="2350" dirty="0">
                <a:cs typeface="Segoe UI"/>
              </a:rPr>
              <a:t> och </a:t>
            </a:r>
            <a:r>
              <a:rPr lang="en-US" sz="2350" dirty="0" err="1">
                <a:cs typeface="Segoe UI"/>
              </a:rPr>
              <a:t>professionella</a:t>
            </a:r>
            <a:r>
              <a:rPr lang="en-US" sz="2350" dirty="0">
                <a:cs typeface="Segoe UI"/>
              </a:rPr>
              <a:t> processer </a:t>
            </a:r>
            <a:r>
              <a:rPr lang="en-US" sz="2350" dirty="0" err="1">
                <a:cs typeface="Segoe UI"/>
              </a:rPr>
              <a:t>utan</a:t>
            </a:r>
            <a:r>
              <a:rPr lang="en-US" sz="2350" dirty="0">
                <a:cs typeface="Segoe UI"/>
              </a:rPr>
              <a:t> </a:t>
            </a:r>
            <a:r>
              <a:rPr lang="en-US" sz="2350" dirty="0" err="1">
                <a:cs typeface="Segoe UI"/>
              </a:rPr>
              <a:t>att</a:t>
            </a:r>
            <a:r>
              <a:rPr lang="en-US" sz="2350" dirty="0">
                <a:cs typeface="Segoe UI"/>
              </a:rPr>
              <a:t> </a:t>
            </a:r>
            <a:r>
              <a:rPr lang="en-US" sz="2350" dirty="0" err="1">
                <a:cs typeface="Segoe UI"/>
              </a:rPr>
              <a:t>analysera</a:t>
            </a:r>
            <a:r>
              <a:rPr lang="en-US" sz="2350" dirty="0">
                <a:cs typeface="Segoe UI"/>
              </a:rPr>
              <a:t> de </a:t>
            </a:r>
            <a:r>
              <a:rPr lang="en-US" sz="2350" dirty="0" err="1">
                <a:cs typeface="Segoe UI"/>
              </a:rPr>
              <a:t>artefakter</a:t>
            </a:r>
            <a:r>
              <a:rPr lang="en-US" sz="2350" dirty="0">
                <a:cs typeface="Segoe UI"/>
              </a:rPr>
              <a:t> </a:t>
            </a:r>
            <a:r>
              <a:rPr lang="en-US" sz="2350" dirty="0" err="1">
                <a:cs typeface="Segoe UI"/>
              </a:rPr>
              <a:t>som</a:t>
            </a:r>
            <a:r>
              <a:rPr lang="en-US" sz="2350" dirty="0">
                <a:cs typeface="Segoe UI"/>
              </a:rPr>
              <a:t> </a:t>
            </a:r>
            <a:r>
              <a:rPr lang="en-US" sz="2350" dirty="0" err="1">
                <a:cs typeface="Segoe UI"/>
              </a:rPr>
              <a:t>produceras</a:t>
            </a:r>
            <a:endParaRPr lang="en-US" dirty="0"/>
          </a:p>
          <a:p>
            <a:pPr defTabSz="597408">
              <a:buNone/>
              <a:defRPr sz="2352">
                <a:latin typeface="+mj-lt"/>
                <a:ea typeface="+mj-ea"/>
                <a:cs typeface="+mj-cs"/>
                <a:sym typeface="Helvetica"/>
              </a:defRPr>
            </a:pPr>
            <a:endParaRPr lang="en-US" sz="2350" dirty="0">
              <a:cs typeface="Segoe UI"/>
            </a:endParaRPr>
          </a:p>
          <a:p>
            <a:pPr defTabSz="597408">
              <a:buNone/>
              <a:defRPr sz="2352">
                <a:latin typeface="+mj-lt"/>
                <a:ea typeface="+mj-ea"/>
                <a:cs typeface="+mj-cs"/>
                <a:sym typeface="Helvetica"/>
              </a:defRPr>
            </a:pPr>
            <a:r>
              <a:rPr lang="en-US" sz="2350" dirty="0" err="1">
                <a:cs typeface="Segoe UI"/>
              </a:rPr>
              <a:t>Att</a:t>
            </a:r>
            <a:r>
              <a:rPr lang="en-US" sz="2350" dirty="0">
                <a:cs typeface="Segoe UI"/>
              </a:rPr>
              <a:t> </a:t>
            </a:r>
            <a:r>
              <a:rPr lang="en-US" sz="2350" b="1" dirty="0" err="1">
                <a:cs typeface="Segoe UI"/>
              </a:rPr>
              <a:t>bedöma</a:t>
            </a:r>
            <a:r>
              <a:rPr lang="en-US" sz="2350" b="1" dirty="0">
                <a:cs typeface="Segoe UI"/>
              </a:rPr>
              <a:t> </a:t>
            </a:r>
            <a:r>
              <a:rPr lang="en-US" sz="2350" b="1" dirty="0" err="1">
                <a:cs typeface="Segoe UI"/>
              </a:rPr>
              <a:t>artefakter</a:t>
            </a:r>
            <a:r>
              <a:rPr lang="en-US" sz="2350" b="1" dirty="0">
                <a:cs typeface="Segoe UI"/>
              </a:rPr>
              <a:t> </a:t>
            </a:r>
            <a:r>
              <a:rPr lang="en-US" sz="2350" dirty="0" err="1">
                <a:cs typeface="Segoe UI"/>
              </a:rPr>
              <a:t>har</a:t>
            </a:r>
            <a:r>
              <a:rPr lang="en-US" sz="2350" dirty="0">
                <a:cs typeface="Segoe UI"/>
              </a:rPr>
              <a:t> </a:t>
            </a:r>
            <a:r>
              <a:rPr lang="en-US" sz="2350" dirty="0" err="1">
                <a:cs typeface="Segoe UI"/>
              </a:rPr>
              <a:t>egentligen</a:t>
            </a:r>
            <a:r>
              <a:rPr lang="en-US" sz="2350" dirty="0">
                <a:cs typeface="Segoe UI"/>
              </a:rPr>
              <a:t> </a:t>
            </a:r>
            <a:r>
              <a:rPr lang="en-US" sz="2350" u="sng" dirty="0" err="1">
                <a:cs typeface="Segoe UI"/>
              </a:rPr>
              <a:t>aldrig</a:t>
            </a:r>
            <a:r>
              <a:rPr lang="en-US" sz="2350" u="sng" dirty="0">
                <a:cs typeface="Segoe UI"/>
              </a:rPr>
              <a:t> </a:t>
            </a:r>
            <a:r>
              <a:rPr lang="en-US" sz="2350" u="sng" dirty="0" err="1">
                <a:cs typeface="Segoe UI"/>
              </a:rPr>
              <a:t>varit</a:t>
            </a:r>
            <a:r>
              <a:rPr lang="en-US" sz="2350" u="sng" dirty="0">
                <a:cs typeface="Segoe UI"/>
              </a:rPr>
              <a:t> </a:t>
            </a:r>
            <a:r>
              <a:rPr lang="en-US" sz="2350" u="sng" dirty="0" err="1">
                <a:cs typeface="Segoe UI"/>
              </a:rPr>
              <a:t>pedagogisk</a:t>
            </a:r>
            <a:r>
              <a:rPr lang="en-US" sz="2350" u="sng" dirty="0">
                <a:cs typeface="Segoe UI"/>
              </a:rPr>
              <a:t> </a:t>
            </a:r>
            <a:r>
              <a:rPr lang="en-US" sz="2350" u="sng" dirty="0" err="1">
                <a:cs typeface="Segoe UI"/>
              </a:rPr>
              <a:t>eller</a:t>
            </a:r>
            <a:r>
              <a:rPr lang="en-US" sz="2350" u="sng" dirty="0">
                <a:cs typeface="Segoe UI"/>
              </a:rPr>
              <a:t> </a:t>
            </a:r>
            <a:r>
              <a:rPr lang="en-US" sz="2350" u="sng" dirty="0" err="1">
                <a:cs typeface="Segoe UI"/>
              </a:rPr>
              <a:t>hållbart</a:t>
            </a:r>
            <a:r>
              <a:rPr lang="en-US" sz="2350" dirty="0">
                <a:cs typeface="Segoe UI"/>
              </a:rPr>
              <a:t>.</a:t>
            </a:r>
            <a:r>
              <a:rPr lang="en-US" sz="2350" dirty="0"/>
              <a:t>.</a:t>
            </a:r>
            <a:r>
              <a:rPr sz="2350" dirty="0"/>
              <a:t> </a:t>
            </a:r>
            <a:endParaRPr dirty="0"/>
          </a:p>
        </p:txBody>
      </p:sp>
      <p:pic>
        <p:nvPicPr>
          <p:cNvPr id="828" name="ChatGPT Image May 18, 2025 at 10_22_21 PM.png" descr="ChatGPT Image May 18, 2025 at 10_22_21 PM.png"/>
          <p:cNvPicPr>
            <a:picLocks noChangeAspect="1"/>
          </p:cNvPicPr>
          <p:nvPr/>
        </p:nvPicPr>
        <p:blipFill>
          <a:blip r:embed="rId3"/>
          <a:stretch>
            <a:fillRect/>
          </a:stretch>
        </p:blipFill>
        <p:spPr>
          <a:xfrm>
            <a:off x="7176573" y="911953"/>
            <a:ext cx="4682988" cy="3121993"/>
          </a:xfrm>
          <a:prstGeom prst="rect">
            <a:avLst/>
          </a:prstGeom>
          <a:ln w="12700">
            <a:miter lim="400000"/>
          </a:ln>
        </p:spPr>
      </p:pic>
      <p:pic>
        <p:nvPicPr>
          <p:cNvPr id="829" name="Image" descr="Image"/>
          <p:cNvPicPr>
            <a:picLocks noChangeAspect="1"/>
          </p:cNvPicPr>
          <p:nvPr/>
        </p:nvPicPr>
        <p:blipFill>
          <a:blip r:embed="rId4"/>
          <a:stretch>
            <a:fillRect/>
          </a:stretch>
        </p:blipFill>
        <p:spPr>
          <a:xfrm>
            <a:off x="8175853" y="2796852"/>
            <a:ext cx="3885436" cy="3885436"/>
          </a:xfrm>
          <a:prstGeom prst="rect">
            <a:avLst/>
          </a:prstGeom>
          <a:ln w="12700">
            <a:miter lim="400000"/>
          </a:ln>
        </p:spPr>
      </p:pic>
      <p:sp>
        <p:nvSpPr>
          <p:cNvPr id="83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11</a:t>
            </a:fld>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828"/>
                                        </p:tgtEl>
                                        <p:attrNameLst>
                                          <p:attrName>style.visibility</p:attrName>
                                        </p:attrNameLst>
                                      </p:cBhvr>
                                      <p:to>
                                        <p:strVal val="visible"/>
                                      </p:to>
                                    </p:set>
                                    <p:animEffect transition="in" filter="fade">
                                      <p:cBhvr>
                                        <p:cTn id="7" dur="2750"/>
                                        <p:tgtEl>
                                          <p:spTgt spid="8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p:tmAbs val="0"/>
                                  </p:iterate>
                                  <p:childTnLst>
                                    <p:set>
                                      <p:cBhvr>
                                        <p:cTn id="11" fill="hold"/>
                                        <p:tgtEl>
                                          <p:spTgt spid="827">
                                            <p:bg/>
                                          </p:spTgt>
                                        </p:tgtEl>
                                        <p:attrNameLst>
                                          <p:attrName>style.visibility</p:attrName>
                                        </p:attrNameLst>
                                      </p:cBhvr>
                                      <p:to>
                                        <p:strVal val="visible"/>
                                      </p:to>
                                    </p:set>
                                    <p:animEffect transition="in" filter="wipe(left)">
                                      <p:cBhvr>
                                        <p:cTn id="12" dur="1000"/>
                                        <p:tgtEl>
                                          <p:spTgt spid="827">
                                            <p:bg/>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p:tmAbs val="0"/>
                                  </p:iterate>
                                  <p:childTnLst>
                                    <p:set>
                                      <p:cBhvr>
                                        <p:cTn id="15" fill="hold"/>
                                        <p:tgtEl>
                                          <p:spTgt spid="827">
                                            <p:txEl>
                                              <p:pRg st="0" end="0"/>
                                            </p:txEl>
                                          </p:spTgt>
                                        </p:tgtEl>
                                        <p:attrNameLst>
                                          <p:attrName>style.visibility</p:attrName>
                                        </p:attrNameLst>
                                      </p:cBhvr>
                                      <p:to>
                                        <p:strVal val="visible"/>
                                      </p:to>
                                    </p:set>
                                    <p:animEffect transition="in" filter="wipe(left)">
                                      <p:cBhvr>
                                        <p:cTn id="16" dur="1000"/>
                                        <p:tgtEl>
                                          <p:spTgt spid="827">
                                            <p:txEl>
                                              <p:pRg st="0" end="0"/>
                                            </p:txEl>
                                          </p:spTgt>
                                        </p:tgtEl>
                                      </p:cBhvr>
                                    </p:animEffect>
                                  </p:childTnLst>
                                </p:cTn>
                              </p:par>
                            </p:childTnLst>
                          </p:cTn>
                        </p:par>
                        <p:par>
                          <p:cTn id="17" fill="hold">
                            <p:stCondLst>
                              <p:cond delay="2000"/>
                            </p:stCondLst>
                            <p:childTnLst>
                              <p:par>
                                <p:cTn id="18" presetID="22" presetClass="entr" presetSubtype="8" fill="hold" grpId="0" nodeType="afterEffect">
                                  <p:stCondLst>
                                    <p:cond delay="0"/>
                                  </p:stCondLst>
                                  <p:iterate>
                                    <p:tmAbs val="0"/>
                                  </p:iterate>
                                  <p:childTnLst>
                                    <p:set>
                                      <p:cBhvr>
                                        <p:cTn id="19" fill="hold"/>
                                        <p:tgtEl>
                                          <p:spTgt spid="827">
                                            <p:txEl>
                                              <p:pRg st="2" end="2"/>
                                            </p:txEl>
                                          </p:spTgt>
                                        </p:tgtEl>
                                        <p:attrNameLst>
                                          <p:attrName>style.visibility</p:attrName>
                                        </p:attrNameLst>
                                      </p:cBhvr>
                                      <p:to>
                                        <p:strVal val="visible"/>
                                      </p:to>
                                    </p:set>
                                    <p:animEffect transition="in" filter="wipe(left)">
                                      <p:cBhvr>
                                        <p:cTn id="20" dur="1000"/>
                                        <p:tgtEl>
                                          <p:spTgt spid="82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fill="hold" grpId="0" nodeType="clickEffect">
                                  <p:stCondLst>
                                    <p:cond delay="0"/>
                                  </p:stCondLst>
                                  <p:iterate>
                                    <p:tmAbs val="0"/>
                                  </p:iterate>
                                  <p:childTnLst>
                                    <p:set>
                                      <p:cBhvr>
                                        <p:cTn id="24" fill="hold"/>
                                        <p:tgtEl>
                                          <p:spTgt spid="829"/>
                                        </p:tgtEl>
                                        <p:attrNameLst>
                                          <p:attrName>style.visibility</p:attrName>
                                        </p:attrNameLst>
                                      </p:cBhvr>
                                      <p:to>
                                        <p:strVal val="visible"/>
                                      </p:to>
                                    </p:set>
                                    <p:animEffect transition="in" filter="fade">
                                      <p:cBhvr>
                                        <p:cTn id="25" dur="2000"/>
                                        <p:tgtEl>
                                          <p:spTgt spid="8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7" grpId="0" build="p" bldLvl="5" animBg="1" advAuto="0"/>
      <p:bldP spid="828" grpId="0" animBg="1" advAuto="0"/>
      <p:bldP spid="829" grpId="0" animBg="1" advAuto="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8" name="Systems do not Hallucinate!"/>
          <p:cNvSpPr txBox="1">
            <a:spLocks noGrp="1"/>
          </p:cNvSpPr>
          <p:nvPr>
            <p:ph type="title"/>
          </p:nvPr>
        </p:nvSpPr>
        <p:spPr>
          <a:xfrm>
            <a:off x="1034020" y="312451"/>
            <a:ext cx="10990264" cy="568413"/>
          </a:xfrm>
          <a:prstGeom prst="rect">
            <a:avLst/>
          </a:prstGeom>
        </p:spPr>
        <p:txBody>
          <a:bodyPr lIns="45719" tIns="45720" rIns="45719" bIns="45720" anchor="t">
            <a:normAutofit/>
          </a:bodyPr>
          <a:lstStyle/>
          <a:p>
            <a:pPr lvl="1" defTabSz="822959">
              <a:defRPr sz="3239"/>
            </a:pPr>
            <a:r>
              <a:rPr lang="en-US" sz="3200" b="0" dirty="0" err="1">
                <a:cs typeface="Segoe UI"/>
              </a:rPr>
              <a:t>Motverkar</a:t>
            </a:r>
            <a:r>
              <a:rPr lang="en-US" sz="3200" b="0" dirty="0">
                <a:cs typeface="Segoe UI"/>
              </a:rPr>
              <a:t> </a:t>
            </a:r>
            <a:r>
              <a:rPr lang="en-US" sz="3200" b="0" dirty="0" err="1">
                <a:cs typeface="Segoe UI"/>
              </a:rPr>
              <a:t>missuppfattnignar</a:t>
            </a:r>
            <a:r>
              <a:rPr lang="en-US" sz="3200" b="0" dirty="0">
                <a:cs typeface="Segoe UI"/>
              </a:rPr>
              <a:t> - </a:t>
            </a:r>
            <a:r>
              <a:rPr lang="en-US" sz="3200" b="0" dirty="0" err="1">
                <a:cs typeface="Segoe UI"/>
              </a:rPr>
              <a:t>Systemen</a:t>
            </a:r>
            <a:r>
              <a:rPr lang="en-US" sz="3200" b="0" dirty="0">
                <a:cs typeface="Segoe UI"/>
              </a:rPr>
              <a:t> </a:t>
            </a:r>
            <a:r>
              <a:rPr lang="en-US" sz="3200" b="0" dirty="0" err="1">
                <a:cs typeface="Segoe UI"/>
              </a:rPr>
              <a:t>hallucinerar</a:t>
            </a:r>
            <a:r>
              <a:rPr lang="en-US" sz="3200" b="0" dirty="0">
                <a:cs typeface="Segoe UI"/>
              </a:rPr>
              <a:t> </a:t>
            </a:r>
            <a:r>
              <a:rPr lang="en-US" sz="3200" b="0" dirty="0" err="1">
                <a:cs typeface="Segoe UI"/>
              </a:rPr>
              <a:t>inte</a:t>
            </a:r>
            <a:r>
              <a:rPr lang="en-US" sz="3200" b="0" dirty="0">
                <a:cs typeface="Segoe UI"/>
              </a:rPr>
              <a:t>!</a:t>
            </a:r>
            <a:endParaRPr lang="en-US" dirty="0"/>
          </a:p>
          <a:p>
            <a:pPr lvl="1" defTabSz="822959">
              <a:defRPr sz="3239"/>
            </a:pPr>
            <a:endParaRPr sz="3200" dirty="0"/>
          </a:p>
        </p:txBody>
      </p:sp>
      <p:sp>
        <p:nvSpPr>
          <p:cNvPr id="869" name="Hallucination requires an awareness of a objective reality.…"/>
          <p:cNvSpPr txBox="1">
            <a:spLocks noGrp="1"/>
          </p:cNvSpPr>
          <p:nvPr>
            <p:ph type="body" idx="1"/>
          </p:nvPr>
        </p:nvSpPr>
        <p:spPr>
          <a:xfrm>
            <a:off x="600075" y="1293581"/>
            <a:ext cx="10990264" cy="5032572"/>
          </a:xfrm>
          <a:prstGeom prst="rect">
            <a:avLst/>
          </a:prstGeom>
        </p:spPr>
        <p:txBody>
          <a:bodyPr lIns="45719" tIns="45720" rIns="45719" bIns="45720" anchor="t">
            <a:normAutofit/>
          </a:bodyPr>
          <a:lstStyle/>
          <a:p>
            <a:pPr>
              <a:buNone/>
              <a:defRPr sz="2700"/>
            </a:pPr>
            <a:r>
              <a:rPr lang="en-US" sz="2700" err="1">
                <a:cs typeface="Segoe UI"/>
              </a:rPr>
              <a:t>Begreppet</a:t>
            </a:r>
            <a:r>
              <a:rPr lang="en-US" sz="2700">
                <a:cs typeface="Segoe UI"/>
              </a:rPr>
              <a:t> </a:t>
            </a:r>
            <a:r>
              <a:rPr lang="en-US" sz="2700">
                <a:solidFill>
                  <a:srgbClr val="FF0000"/>
                </a:solidFill>
                <a:cs typeface="Segoe UI"/>
              </a:rPr>
              <a:t>hallucination</a:t>
            </a:r>
            <a:r>
              <a:rPr lang="en-US" sz="2700">
                <a:cs typeface="Segoe UI"/>
              </a:rPr>
              <a:t> </a:t>
            </a:r>
            <a:r>
              <a:rPr lang="en-US" sz="2700" err="1">
                <a:cs typeface="Segoe UI"/>
              </a:rPr>
              <a:t>förutsätter</a:t>
            </a:r>
            <a:r>
              <a:rPr lang="en-US" sz="2700">
                <a:cs typeface="Segoe UI"/>
              </a:rPr>
              <a:t> </a:t>
            </a:r>
            <a:r>
              <a:rPr lang="en-US" sz="2700" err="1">
                <a:cs typeface="Segoe UI"/>
              </a:rPr>
              <a:t>medvetenhet</a:t>
            </a:r>
            <a:r>
              <a:rPr lang="en-US" sz="2700">
                <a:cs typeface="Segoe UI"/>
              </a:rPr>
              <a:t> om </a:t>
            </a:r>
            <a:r>
              <a:rPr lang="en-US" sz="2700" err="1">
                <a:cs typeface="Segoe UI"/>
              </a:rPr>
              <a:t>en</a:t>
            </a:r>
            <a:r>
              <a:rPr lang="en-US" sz="2700">
                <a:cs typeface="Segoe UI"/>
              </a:rPr>
              <a:t> </a:t>
            </a:r>
            <a:r>
              <a:rPr lang="en-US" sz="2700" err="1">
                <a:cs typeface="Segoe UI"/>
              </a:rPr>
              <a:t>objektiv</a:t>
            </a:r>
            <a:r>
              <a:rPr lang="en-US" sz="2700">
                <a:cs typeface="Segoe UI"/>
              </a:rPr>
              <a:t> </a:t>
            </a:r>
            <a:r>
              <a:rPr lang="en-US" sz="2700" err="1">
                <a:cs typeface="Segoe UI"/>
              </a:rPr>
              <a:t>verklighet</a:t>
            </a:r>
            <a:r>
              <a:rPr lang="en-US" sz="2700">
                <a:cs typeface="Segoe UI"/>
              </a:rPr>
              <a:t>.</a:t>
            </a:r>
            <a:endParaRPr lang="en-US"/>
          </a:p>
          <a:p>
            <a:pPr marL="0" indent="0">
              <a:buClrTx/>
              <a:buSzTx/>
              <a:buNone/>
              <a:defRPr sz="2700"/>
            </a:pPr>
            <a:endParaRPr/>
          </a:p>
          <a:p>
            <a:pPr marL="0" indent="0">
              <a:buClrTx/>
              <a:buSzTx/>
              <a:buNone/>
              <a:defRPr sz="2700"/>
            </a:pPr>
            <a:r>
              <a:rPr lang="en-US"/>
              <a:t>Stora</a:t>
            </a:r>
            <a:r>
              <a:t> </a:t>
            </a:r>
            <a:r>
              <a:rPr lang="en-US" err="1"/>
              <a:t>språkmodeller</a:t>
            </a:r>
            <a:r>
              <a:rPr lang="en-US"/>
              <a:t> </a:t>
            </a:r>
            <a:endParaRPr/>
          </a:p>
          <a:p>
            <a:pPr marL="685800" lvl="1" indent="-228600">
              <a:defRPr sz="2700"/>
            </a:pPr>
            <a:r>
              <a:rPr lang="en-US"/>
              <a:t>Har </a:t>
            </a:r>
            <a:r>
              <a:rPr lang="en-US" err="1"/>
              <a:t>ingen</a:t>
            </a:r>
            <a:r>
              <a:rPr lang="en-US"/>
              <a:t> </a:t>
            </a:r>
            <a:r>
              <a:rPr lang="en-US" err="1"/>
              <a:t>koppling</a:t>
            </a:r>
            <a:r>
              <a:rPr lang="en-US"/>
              <a:t> till </a:t>
            </a:r>
            <a:r>
              <a:rPr lang="en-US" err="1"/>
              <a:t>verkligheten</a:t>
            </a:r>
            <a:endParaRPr err="1"/>
          </a:p>
          <a:p>
            <a:pPr marL="685800" lvl="1" indent="-228600">
              <a:defRPr sz="2700"/>
            </a:pPr>
            <a:r>
              <a:rPr lang="en-US" sz="2700" err="1">
                <a:cs typeface="Segoe UI"/>
              </a:rPr>
              <a:t>Genererar</a:t>
            </a:r>
            <a:r>
              <a:rPr lang="en-US" sz="2700">
                <a:cs typeface="Segoe UI"/>
              </a:rPr>
              <a:t> den output </a:t>
            </a:r>
            <a:r>
              <a:rPr lang="en-US" sz="2700" err="1">
                <a:cs typeface="Segoe UI"/>
              </a:rPr>
              <a:t>som</a:t>
            </a:r>
            <a:r>
              <a:rPr lang="en-US" sz="2700">
                <a:cs typeface="Segoe UI"/>
              </a:rPr>
              <a:t> </a:t>
            </a:r>
            <a:r>
              <a:rPr lang="en-US" sz="2700" err="1">
                <a:cs typeface="Segoe UI"/>
              </a:rPr>
              <a:t>statistiskt</a:t>
            </a:r>
            <a:r>
              <a:rPr lang="en-US" sz="2700">
                <a:cs typeface="Segoe UI"/>
              </a:rPr>
              <a:t> sett </a:t>
            </a:r>
            <a:r>
              <a:rPr lang="en-US" sz="2700" err="1">
                <a:cs typeface="Segoe UI"/>
              </a:rPr>
              <a:t>bäst</a:t>
            </a:r>
            <a:r>
              <a:rPr lang="en-US" sz="2700">
                <a:cs typeface="Segoe UI"/>
              </a:rPr>
              <a:t> </a:t>
            </a:r>
            <a:r>
              <a:rPr lang="en-US" sz="2700" err="1">
                <a:cs typeface="Segoe UI"/>
              </a:rPr>
              <a:t>överensstämmer</a:t>
            </a:r>
            <a:r>
              <a:rPr lang="en-US" sz="2700">
                <a:cs typeface="Segoe UI"/>
              </a:rPr>
              <a:t> med </a:t>
            </a:r>
            <a:r>
              <a:rPr lang="en-US" sz="2700" err="1">
                <a:cs typeface="Segoe UI"/>
              </a:rPr>
              <a:t>innehållet</a:t>
            </a:r>
            <a:r>
              <a:rPr lang="en-US" sz="2700">
                <a:cs typeface="Segoe UI"/>
              </a:rPr>
              <a:t> </a:t>
            </a:r>
            <a:r>
              <a:rPr lang="en-US" sz="2700" err="1">
                <a:cs typeface="Segoe UI"/>
              </a:rPr>
              <a:t>i</a:t>
            </a:r>
            <a:r>
              <a:rPr lang="en-US" sz="2700">
                <a:cs typeface="Segoe UI"/>
              </a:rPr>
              <a:t> din </a:t>
            </a:r>
            <a:r>
              <a:rPr lang="en-US" sz="2700" err="1">
                <a:cs typeface="Segoe UI"/>
              </a:rPr>
              <a:t>förfrågan</a:t>
            </a:r>
            <a:endParaRPr lang="en-US" err="1"/>
          </a:p>
          <a:p>
            <a:pPr marL="685800" lvl="1">
              <a:defRPr sz="2700"/>
            </a:pPr>
            <a:endParaRPr lang="en-US" sz="2700">
              <a:solidFill>
                <a:schemeClr val="accent6"/>
              </a:solidFill>
              <a:cs typeface="Segoe UI"/>
            </a:endParaRPr>
          </a:p>
          <a:p>
            <a:pPr>
              <a:buNone/>
              <a:defRPr sz="2700"/>
            </a:pPr>
            <a:r>
              <a:rPr lang="en-US" sz="2700" err="1">
                <a:solidFill>
                  <a:schemeClr val="accent6"/>
                </a:solidFill>
                <a:cs typeface="Segoe UI"/>
              </a:rPr>
              <a:t>Motstå</a:t>
            </a:r>
            <a:r>
              <a:rPr lang="en-US" sz="2700">
                <a:solidFill>
                  <a:schemeClr val="accent6"/>
                </a:solidFill>
                <a:cs typeface="Segoe UI"/>
              </a:rPr>
              <a:t> </a:t>
            </a:r>
            <a:r>
              <a:rPr lang="en-US" sz="2700" err="1">
                <a:solidFill>
                  <a:schemeClr val="accent6"/>
                </a:solidFill>
                <a:cs typeface="Segoe UI"/>
              </a:rPr>
              <a:t>frestelsen</a:t>
            </a:r>
            <a:r>
              <a:rPr lang="en-US" sz="2700">
                <a:solidFill>
                  <a:schemeClr val="accent6"/>
                </a:solidFill>
                <a:cs typeface="Segoe UI"/>
              </a:rPr>
              <a:t> </a:t>
            </a:r>
            <a:r>
              <a:rPr lang="en-US" sz="2700" err="1">
                <a:solidFill>
                  <a:schemeClr val="accent6"/>
                </a:solidFill>
                <a:cs typeface="Segoe UI"/>
              </a:rPr>
              <a:t>att</a:t>
            </a:r>
            <a:r>
              <a:rPr lang="en-US" sz="2700">
                <a:solidFill>
                  <a:schemeClr val="accent6"/>
                </a:solidFill>
                <a:cs typeface="Segoe UI"/>
              </a:rPr>
              <a:t> </a:t>
            </a:r>
            <a:r>
              <a:rPr lang="en-US" sz="2700" err="1">
                <a:solidFill>
                  <a:schemeClr val="accent6"/>
                </a:solidFill>
                <a:cs typeface="Segoe UI"/>
              </a:rPr>
              <a:t>tillskriva</a:t>
            </a:r>
            <a:r>
              <a:rPr lang="en-US" sz="2700">
                <a:solidFill>
                  <a:schemeClr val="accent6"/>
                </a:solidFill>
                <a:cs typeface="Segoe UI"/>
              </a:rPr>
              <a:t> </a:t>
            </a:r>
            <a:r>
              <a:rPr lang="en-US" sz="2700" err="1">
                <a:solidFill>
                  <a:schemeClr val="accent6"/>
                </a:solidFill>
                <a:cs typeface="Segoe UI"/>
              </a:rPr>
              <a:t>generativa</a:t>
            </a:r>
            <a:r>
              <a:rPr lang="en-US" sz="2700">
                <a:solidFill>
                  <a:schemeClr val="accent6"/>
                </a:solidFill>
                <a:cs typeface="Segoe UI"/>
              </a:rPr>
              <a:t> AI-system </a:t>
            </a:r>
            <a:r>
              <a:rPr lang="en-US" sz="2700" err="1">
                <a:solidFill>
                  <a:schemeClr val="accent6"/>
                </a:solidFill>
                <a:cs typeface="Segoe UI"/>
              </a:rPr>
              <a:t>mänskligt</a:t>
            </a:r>
            <a:r>
              <a:rPr lang="en-US" sz="2700">
                <a:solidFill>
                  <a:schemeClr val="accent6"/>
                </a:solidFill>
                <a:cs typeface="Segoe UI"/>
              </a:rPr>
              <a:t> </a:t>
            </a:r>
            <a:r>
              <a:rPr lang="en-US" sz="2700" err="1">
                <a:solidFill>
                  <a:schemeClr val="accent6"/>
                </a:solidFill>
                <a:cs typeface="Segoe UI"/>
              </a:rPr>
              <a:t>resonemang</a:t>
            </a:r>
            <a:r>
              <a:rPr lang="en-US" sz="2700">
                <a:solidFill>
                  <a:schemeClr val="accent6"/>
                </a:solidFill>
                <a:cs typeface="Segoe UI"/>
              </a:rPr>
              <a:t> </a:t>
            </a:r>
            <a:r>
              <a:rPr lang="en-US" sz="2700" err="1">
                <a:solidFill>
                  <a:schemeClr val="accent6"/>
                </a:solidFill>
                <a:cs typeface="Segoe UI"/>
              </a:rPr>
              <a:t>eller</a:t>
            </a:r>
            <a:r>
              <a:rPr lang="en-US" sz="2700">
                <a:solidFill>
                  <a:schemeClr val="accent6"/>
                </a:solidFill>
                <a:cs typeface="Segoe UI"/>
              </a:rPr>
              <a:t> </a:t>
            </a:r>
            <a:r>
              <a:rPr lang="en-US" sz="2700" err="1">
                <a:solidFill>
                  <a:schemeClr val="accent6"/>
                </a:solidFill>
                <a:cs typeface="Segoe UI"/>
              </a:rPr>
              <a:t>verklighetsförankring</a:t>
            </a:r>
            <a:r>
              <a:rPr lang="en-US" sz="2700">
                <a:cs typeface="Segoe UI"/>
              </a:rPr>
              <a:t>.</a:t>
            </a:r>
            <a:endParaRPr lang="en-US"/>
          </a:p>
          <a:p>
            <a:pPr marL="0" indent="0">
              <a:buClrTx/>
              <a:buSzTx/>
              <a:buFontTx/>
              <a:buNone/>
              <a:defRPr sz="2700"/>
            </a:pPr>
            <a:endParaRPr/>
          </a:p>
        </p:txBody>
      </p:sp>
      <p:sp>
        <p:nvSpPr>
          <p:cNvPr id="87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12</a:t>
            </a:fld>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7" name="Learning is about Human Growth!"/>
          <p:cNvSpPr txBox="1">
            <a:spLocks noGrp="1"/>
          </p:cNvSpPr>
          <p:nvPr>
            <p:ph type="title"/>
          </p:nvPr>
        </p:nvSpPr>
        <p:spPr>
          <a:xfrm>
            <a:off x="338745" y="2188643"/>
            <a:ext cx="4272695" cy="1678816"/>
          </a:xfrm>
          <a:prstGeom prst="rect">
            <a:avLst/>
          </a:prstGeom>
        </p:spPr>
        <p:txBody>
          <a:bodyPr lIns="45719" tIns="45720" rIns="45719" bIns="45720" anchor="b">
            <a:normAutofit fontScale="90000"/>
          </a:bodyPr>
          <a:lstStyle>
            <a:lvl1pPr defTabSz="667512">
              <a:defRPr sz="3942"/>
            </a:lvl1pPr>
          </a:lstStyle>
          <a:p>
            <a:r>
              <a:rPr lang="en-US" sz="3900" b="0" err="1">
                <a:cs typeface="Segoe UI"/>
              </a:rPr>
              <a:t>Lärande</a:t>
            </a:r>
            <a:r>
              <a:rPr lang="en-US" sz="3900" b="0">
                <a:cs typeface="Segoe UI"/>
              </a:rPr>
              <a:t> </a:t>
            </a:r>
            <a:r>
              <a:rPr lang="en-US" sz="3900" b="0" err="1">
                <a:cs typeface="Segoe UI"/>
              </a:rPr>
              <a:t>handlar</a:t>
            </a:r>
            <a:r>
              <a:rPr lang="en-US" sz="3900" b="0">
                <a:cs typeface="Segoe UI"/>
              </a:rPr>
              <a:t> om </a:t>
            </a:r>
            <a:r>
              <a:rPr lang="en-US" sz="3900" b="0" err="1">
                <a:cs typeface="Segoe UI"/>
              </a:rPr>
              <a:t>mänsklig</a:t>
            </a:r>
            <a:r>
              <a:rPr lang="en-US" sz="3900" b="0">
                <a:cs typeface="Segoe UI"/>
              </a:rPr>
              <a:t> </a:t>
            </a:r>
            <a:r>
              <a:rPr lang="en-US" sz="3900" b="0" err="1">
                <a:cs typeface="Segoe UI"/>
              </a:rPr>
              <a:t>utveckling</a:t>
            </a:r>
            <a:r>
              <a:rPr lang="en-US" sz="3900" b="0">
                <a:cs typeface="Segoe UI"/>
              </a:rPr>
              <a:t>!</a:t>
            </a:r>
            <a:endParaRPr lang="en-US"/>
          </a:p>
        </p:txBody>
      </p:sp>
      <p:sp>
        <p:nvSpPr>
          <p:cNvPr id="898" name="Why would we want to automate that away?"/>
          <p:cNvSpPr txBox="1">
            <a:spLocks noGrp="1"/>
          </p:cNvSpPr>
          <p:nvPr>
            <p:ph type="body" sz="quarter" idx="1"/>
          </p:nvPr>
        </p:nvSpPr>
        <p:spPr>
          <a:xfrm>
            <a:off x="159846" y="5683718"/>
            <a:ext cx="5812822" cy="725807"/>
          </a:xfrm>
          <a:prstGeom prst="rect">
            <a:avLst/>
          </a:prstGeom>
        </p:spPr>
        <p:txBody>
          <a:bodyPr lIns="45719" tIns="45720" rIns="45719" bIns="45720" anchor="t">
            <a:normAutofit/>
          </a:bodyPr>
          <a:lstStyle>
            <a:lvl1pPr defTabSz="658368">
              <a:spcBef>
                <a:spcPts val="700"/>
              </a:spcBef>
              <a:defRPr sz="2304"/>
            </a:lvl1pPr>
          </a:lstStyle>
          <a:p>
            <a:r>
              <a:rPr lang="en-US" sz="2300" err="1">
                <a:cs typeface="Segoe UI"/>
              </a:rPr>
              <a:t>Varför</a:t>
            </a:r>
            <a:r>
              <a:rPr lang="en-US" sz="2300">
                <a:cs typeface="Segoe UI"/>
              </a:rPr>
              <a:t> </a:t>
            </a:r>
            <a:r>
              <a:rPr lang="en-US" sz="2300" err="1">
                <a:cs typeface="Segoe UI"/>
              </a:rPr>
              <a:t>skulle</a:t>
            </a:r>
            <a:r>
              <a:rPr lang="en-US" sz="2300">
                <a:cs typeface="Segoe UI"/>
              </a:rPr>
              <a:t> vi </a:t>
            </a:r>
            <a:r>
              <a:rPr lang="en-US" sz="2300" err="1">
                <a:cs typeface="Segoe UI"/>
              </a:rPr>
              <a:t>vilja</a:t>
            </a:r>
            <a:r>
              <a:rPr lang="en-US" sz="2300">
                <a:cs typeface="Segoe UI"/>
              </a:rPr>
              <a:t> </a:t>
            </a:r>
            <a:r>
              <a:rPr lang="en-US" sz="2300" err="1">
                <a:cs typeface="Segoe UI"/>
              </a:rPr>
              <a:t>automatisera</a:t>
            </a:r>
            <a:r>
              <a:rPr lang="en-US" sz="2300">
                <a:cs typeface="Segoe UI"/>
              </a:rPr>
              <a:t> bort det?</a:t>
            </a:r>
            <a:endParaRPr lang="en-US"/>
          </a:p>
          <a:p>
            <a:endParaRPr sz="2300"/>
          </a:p>
        </p:txBody>
      </p:sp>
      <p:pic>
        <p:nvPicPr>
          <p:cNvPr id="899" name="Platshållare för bild 2" descr="Platshållare för bild 2"/>
          <p:cNvPicPr>
            <a:picLocks noChangeAspect="1"/>
          </p:cNvPicPr>
          <p:nvPr/>
        </p:nvPicPr>
        <p:blipFill>
          <a:blip r:embed="rId2"/>
          <a:stretch>
            <a:fillRect/>
          </a:stretch>
        </p:blipFill>
        <p:spPr>
          <a:xfrm>
            <a:off x="6096000" y="0"/>
            <a:ext cx="6096000" cy="6858000"/>
          </a:xfrm>
          <a:prstGeom prst="rect">
            <a:avLst/>
          </a:prstGeom>
          <a:ln w="12700">
            <a:miter lim="400000"/>
          </a:ln>
        </p:spPr>
      </p:pic>
      <p:pic>
        <p:nvPicPr>
          <p:cNvPr id="900" name="Attachment.png" descr="Attachment.png"/>
          <p:cNvPicPr>
            <a:picLocks noChangeAspect="1"/>
          </p:cNvPicPr>
          <p:nvPr/>
        </p:nvPicPr>
        <p:blipFill>
          <a:blip r:embed="rId3"/>
          <a:stretch>
            <a:fillRect/>
          </a:stretch>
        </p:blipFill>
        <p:spPr>
          <a:xfrm>
            <a:off x="5994400" y="3294379"/>
            <a:ext cx="203200" cy="203201"/>
          </a:xfrm>
          <a:prstGeom prst="rect">
            <a:avLst/>
          </a:prstGeom>
          <a:ln w="12700">
            <a:miter lim="400000"/>
          </a:ln>
        </p:spPr>
      </p:pic>
      <p:sp>
        <p:nvSpPr>
          <p:cNvPr id="901" name="Text"/>
          <p:cNvSpPr txBox="1"/>
          <p:nvPr/>
        </p:nvSpPr>
        <p:spPr>
          <a:xfrm>
            <a:off x="5994400" y="3294379"/>
            <a:ext cx="154940" cy="3327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defTabSz="457200">
              <a:defRPr sz="1600">
                <a:solidFill>
                  <a:srgbClr val="424242"/>
                </a:solidFill>
                <a:latin typeface="Times Roman"/>
                <a:ea typeface="Times Roman"/>
                <a:cs typeface="Times Roman"/>
                <a:sym typeface="Times Roman"/>
              </a:defRPr>
            </a:lvl1pPr>
          </a:lstStyle>
          <a:p>
            <a:r>
              <a:t> </a:t>
            </a:r>
          </a:p>
        </p:txBody>
      </p:sp>
      <p:pic>
        <p:nvPicPr>
          <p:cNvPr id="902" name="Image" descr="Image"/>
          <p:cNvPicPr>
            <a:picLocks noChangeAspect="1"/>
          </p:cNvPicPr>
          <p:nvPr/>
        </p:nvPicPr>
        <p:blipFill>
          <a:blip r:embed="rId4"/>
          <a:stretch>
            <a:fillRect/>
          </a:stretch>
        </p:blipFill>
        <p:spPr>
          <a:xfrm>
            <a:off x="4872768" y="1141976"/>
            <a:ext cx="7147131" cy="4084074"/>
          </a:xfrm>
          <a:prstGeom prst="rect">
            <a:avLst/>
          </a:prstGeom>
          <a:ln w="12700">
            <a:miter lim="400000"/>
          </a:ln>
        </p:spPr>
      </p:pic>
      <p:sp>
        <p:nvSpPr>
          <p:cNvPr id="903"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13</a:t>
            </a:fld>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4" name="Ultimately we will need to judge the whole, not the parts"/>
          <p:cNvSpPr txBox="1">
            <a:spLocks noGrp="1"/>
          </p:cNvSpPr>
          <p:nvPr>
            <p:ph type="title"/>
          </p:nvPr>
        </p:nvSpPr>
        <p:spPr>
          <a:prstGeom prst="rect">
            <a:avLst/>
          </a:prstGeom>
        </p:spPr>
        <p:txBody>
          <a:bodyPr lIns="45719" tIns="45720" rIns="45719" bIns="45720" anchor="ctr">
            <a:normAutofit/>
          </a:bodyPr>
          <a:lstStyle>
            <a:lvl1pPr defTabSz="886968">
              <a:defRPr sz="3104"/>
            </a:lvl1pPr>
          </a:lstStyle>
          <a:p>
            <a:r>
              <a:rPr lang="en-US" sz="3100" b="0">
                <a:cs typeface="Segoe UI"/>
              </a:rPr>
              <a:t>I </a:t>
            </a:r>
            <a:r>
              <a:rPr lang="en-US" sz="3100" b="0" err="1">
                <a:cs typeface="Segoe UI"/>
              </a:rPr>
              <a:t>slutändan</a:t>
            </a:r>
            <a:r>
              <a:rPr lang="en-US" sz="3100" b="0">
                <a:cs typeface="Segoe UI"/>
              </a:rPr>
              <a:t> </a:t>
            </a:r>
            <a:r>
              <a:rPr lang="en-US" sz="3100" b="0" err="1">
                <a:cs typeface="Segoe UI"/>
              </a:rPr>
              <a:t>behöver</a:t>
            </a:r>
            <a:r>
              <a:rPr lang="en-US" sz="3100" b="0">
                <a:cs typeface="Segoe UI"/>
              </a:rPr>
              <a:t> vi </a:t>
            </a:r>
            <a:r>
              <a:rPr lang="en-US" sz="3100" b="0" err="1">
                <a:cs typeface="Segoe UI"/>
              </a:rPr>
              <a:t>bedöma</a:t>
            </a:r>
            <a:r>
              <a:rPr lang="en-US" sz="3100" b="0">
                <a:cs typeface="Segoe UI"/>
              </a:rPr>
              <a:t> </a:t>
            </a:r>
            <a:r>
              <a:rPr lang="en-US" sz="3100" b="0" err="1">
                <a:cs typeface="Segoe UI"/>
              </a:rPr>
              <a:t>helheten</a:t>
            </a:r>
            <a:r>
              <a:rPr lang="en-US" sz="3100" b="0">
                <a:cs typeface="Segoe UI"/>
              </a:rPr>
              <a:t>, </a:t>
            </a:r>
            <a:r>
              <a:rPr lang="en-US" sz="3100" b="0" err="1">
                <a:cs typeface="Segoe UI"/>
              </a:rPr>
              <a:t>inte</a:t>
            </a:r>
            <a:r>
              <a:rPr lang="en-US" sz="3100" b="0">
                <a:cs typeface="Segoe UI"/>
              </a:rPr>
              <a:t> </a:t>
            </a:r>
            <a:r>
              <a:rPr lang="en-US" sz="3100" b="0" err="1">
                <a:cs typeface="Segoe UI"/>
              </a:rPr>
              <a:t>delarna</a:t>
            </a:r>
            <a:endParaRPr lang="en-US" err="1"/>
          </a:p>
        </p:txBody>
      </p:sp>
      <p:pic>
        <p:nvPicPr>
          <p:cNvPr id="955" name="Image" descr="Image"/>
          <p:cNvPicPr>
            <a:picLocks noChangeAspect="1"/>
          </p:cNvPicPr>
          <p:nvPr/>
        </p:nvPicPr>
        <p:blipFill>
          <a:blip r:embed="rId2"/>
          <a:stretch>
            <a:fillRect/>
          </a:stretch>
        </p:blipFill>
        <p:spPr>
          <a:xfrm>
            <a:off x="1676717" y="1224632"/>
            <a:ext cx="9243668" cy="5199564"/>
          </a:xfrm>
          <a:prstGeom prst="rect">
            <a:avLst/>
          </a:prstGeom>
          <a:ln w="12700">
            <a:miter lim="400000"/>
          </a:ln>
        </p:spPr>
      </p:pic>
      <p:sp>
        <p:nvSpPr>
          <p:cNvPr id="95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14</a:t>
            </a:fld>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8" name="Key messages and some advice!"/>
          <p:cNvSpPr txBox="1">
            <a:spLocks noGrp="1"/>
          </p:cNvSpPr>
          <p:nvPr>
            <p:ph type="title"/>
          </p:nvPr>
        </p:nvSpPr>
        <p:spPr>
          <a:prstGeom prst="rect">
            <a:avLst/>
          </a:prstGeom>
        </p:spPr>
        <p:txBody>
          <a:bodyPr/>
          <a:lstStyle/>
          <a:p>
            <a:r>
              <a:rPr lang="sv-SE" dirty="0"/>
              <a:t>Slutordet och några råd!</a:t>
            </a:r>
            <a:endParaRPr dirty="0"/>
          </a:p>
        </p:txBody>
      </p:sp>
      <p:sp>
        <p:nvSpPr>
          <p:cNvPr id="959" name="Double-click to edit"/>
          <p:cNvSpPr txBox="1">
            <a:spLocks noGrp="1"/>
          </p:cNvSpPr>
          <p:nvPr>
            <p:ph type="body" sz="quarter" idx="1"/>
          </p:nvPr>
        </p:nvSpPr>
        <p:spPr>
          <a:prstGeom prst="rect">
            <a:avLst/>
          </a:prstGeom>
        </p:spPr>
        <p:txBody>
          <a:bodyPr/>
          <a:lstStyle/>
          <a:p>
            <a:endParaRPr/>
          </a:p>
        </p:txBody>
      </p:sp>
      <p:pic>
        <p:nvPicPr>
          <p:cNvPr id="960" name="Platshållare för bild 2" descr="Platshållare för bild 2"/>
          <p:cNvPicPr>
            <a:picLocks noChangeAspect="1"/>
          </p:cNvPicPr>
          <p:nvPr/>
        </p:nvPicPr>
        <p:blipFill>
          <a:blip r:embed="rId2"/>
          <a:stretch>
            <a:fillRect/>
          </a:stretch>
        </p:blipFill>
        <p:spPr>
          <a:xfrm>
            <a:off x="6096000" y="0"/>
            <a:ext cx="6096000" cy="6858000"/>
          </a:xfrm>
          <a:prstGeom prst="rect">
            <a:avLst/>
          </a:prstGeom>
          <a:ln w="12700">
            <a:miter lim="400000"/>
          </a:ln>
        </p:spPr>
      </p:pic>
      <p:pic>
        <p:nvPicPr>
          <p:cNvPr id="961" name="istockphoto-506514940-170667a.jpg" descr="istockphoto-506514940-170667a.jpg"/>
          <p:cNvPicPr>
            <a:picLocks noChangeAspect="1"/>
          </p:cNvPicPr>
          <p:nvPr/>
        </p:nvPicPr>
        <p:blipFill>
          <a:blip r:embed="rId3"/>
          <a:stretch>
            <a:fillRect/>
          </a:stretch>
        </p:blipFill>
        <p:spPr>
          <a:xfrm>
            <a:off x="6131919" y="2416"/>
            <a:ext cx="6096001" cy="4060009"/>
          </a:xfrm>
          <a:prstGeom prst="rect">
            <a:avLst/>
          </a:prstGeom>
          <a:ln w="12700">
            <a:miter lim="400000"/>
          </a:ln>
        </p:spPr>
      </p:pic>
      <p:pic>
        <p:nvPicPr>
          <p:cNvPr id="962" name="Attachment.png" descr="Attachment.png"/>
          <p:cNvPicPr>
            <a:picLocks noChangeAspect="1"/>
          </p:cNvPicPr>
          <p:nvPr/>
        </p:nvPicPr>
        <p:blipFill>
          <a:blip r:embed="rId4"/>
          <a:stretch>
            <a:fillRect/>
          </a:stretch>
        </p:blipFill>
        <p:spPr>
          <a:xfrm>
            <a:off x="5994400" y="3294379"/>
            <a:ext cx="203200" cy="203201"/>
          </a:xfrm>
          <a:prstGeom prst="rect">
            <a:avLst/>
          </a:prstGeom>
          <a:ln w="12700">
            <a:miter lim="400000"/>
          </a:ln>
        </p:spPr>
      </p:pic>
      <p:sp>
        <p:nvSpPr>
          <p:cNvPr id="963" name="Text"/>
          <p:cNvSpPr txBox="1"/>
          <p:nvPr/>
        </p:nvSpPr>
        <p:spPr>
          <a:xfrm>
            <a:off x="5994400" y="3294379"/>
            <a:ext cx="142240" cy="2692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defTabSz="457200">
              <a:defRPr sz="1200">
                <a:latin typeface="Times Roman"/>
                <a:ea typeface="Times Roman"/>
                <a:cs typeface="Times Roman"/>
                <a:sym typeface="Times Roman"/>
              </a:defRPr>
            </a:lvl1pPr>
          </a:lstStyle>
          <a:p>
            <a:r>
              <a:t> </a:t>
            </a:r>
          </a:p>
        </p:txBody>
      </p:sp>
      <p:sp>
        <p:nvSpPr>
          <p:cNvPr id="96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15</a:t>
            </a:fld>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 name="Generative AI can undermine self-will"/>
          <p:cNvSpPr txBox="1">
            <a:spLocks noGrp="1"/>
          </p:cNvSpPr>
          <p:nvPr>
            <p:ph type="title"/>
          </p:nvPr>
        </p:nvSpPr>
        <p:spPr>
          <a:xfrm>
            <a:off x="1257533" y="333767"/>
            <a:ext cx="10332806" cy="1031253"/>
          </a:xfrm>
          <a:prstGeom prst="rect">
            <a:avLst/>
          </a:prstGeom>
        </p:spPr>
        <p:txBody>
          <a:bodyPr lIns="45719" tIns="45720" rIns="45719" bIns="45720" anchor="ctr">
            <a:noAutofit/>
          </a:bodyPr>
          <a:lstStyle>
            <a:lvl1pPr>
              <a:defRPr sz="3800"/>
            </a:lvl1pPr>
          </a:lstStyle>
          <a:p>
            <a:r>
              <a:rPr lang="en-US" err="1">
                <a:cs typeface="Segoe UI"/>
              </a:rPr>
              <a:t>Generativ</a:t>
            </a:r>
            <a:r>
              <a:rPr lang="en-US">
                <a:cs typeface="Segoe UI"/>
              </a:rPr>
              <a:t> AI </a:t>
            </a:r>
            <a:r>
              <a:rPr lang="en-US" err="1">
                <a:cs typeface="Segoe UI"/>
              </a:rPr>
              <a:t>kan</a:t>
            </a:r>
            <a:r>
              <a:rPr lang="en-US">
                <a:cs typeface="Segoe UI"/>
              </a:rPr>
              <a:t> </a:t>
            </a:r>
            <a:r>
              <a:rPr lang="en-US" err="1">
                <a:cs typeface="Segoe UI"/>
              </a:rPr>
              <a:t>undergräva</a:t>
            </a:r>
            <a:r>
              <a:rPr lang="en-US">
                <a:cs typeface="Segoe UI"/>
              </a:rPr>
              <a:t> den </a:t>
            </a:r>
            <a:r>
              <a:rPr lang="en-US" err="1">
                <a:cs typeface="Segoe UI"/>
              </a:rPr>
              <a:t>egna</a:t>
            </a:r>
            <a:r>
              <a:rPr lang="en-US">
                <a:cs typeface="Segoe UI"/>
              </a:rPr>
              <a:t> </a:t>
            </a:r>
            <a:r>
              <a:rPr lang="en-US" err="1">
                <a:cs typeface="Segoe UI"/>
              </a:rPr>
              <a:t>drivkraften</a:t>
            </a:r>
            <a:endParaRPr lang="en-US" err="1"/>
          </a:p>
        </p:txBody>
      </p:sp>
      <p:sp>
        <p:nvSpPr>
          <p:cNvPr id="923" name="Learning requires engagement, persistence, and effort…"/>
          <p:cNvSpPr txBox="1">
            <a:spLocks noGrp="1"/>
          </p:cNvSpPr>
          <p:nvPr>
            <p:ph type="body" sz="half" idx="1"/>
          </p:nvPr>
        </p:nvSpPr>
        <p:spPr>
          <a:xfrm>
            <a:off x="929273" y="1546946"/>
            <a:ext cx="5269272" cy="4779206"/>
          </a:xfrm>
          <a:prstGeom prst="rect">
            <a:avLst/>
          </a:prstGeom>
        </p:spPr>
        <p:txBody>
          <a:bodyPr lIns="45719" tIns="45720" rIns="45719" bIns="45720" anchor="t">
            <a:normAutofit fontScale="92500" lnSpcReduction="10000"/>
          </a:bodyPr>
          <a:lstStyle/>
          <a:p>
            <a:pPr marL="0" indent="0" defTabSz="694944">
              <a:lnSpc>
                <a:spcPct val="100000"/>
              </a:lnSpc>
              <a:spcBef>
                <a:spcPts val="300"/>
              </a:spcBef>
              <a:buClrTx/>
              <a:buNone/>
              <a:defRPr sz="2356">
                <a:latin typeface="Arial"/>
                <a:ea typeface="Arial"/>
                <a:cs typeface="Arial"/>
                <a:sym typeface="Arial"/>
              </a:defRPr>
            </a:pPr>
            <a:r>
              <a:rPr lang="en-GB" sz="2350" err="1"/>
              <a:t>Lärande</a:t>
            </a:r>
            <a:r>
              <a:rPr lang="en-GB" sz="2350"/>
              <a:t> </a:t>
            </a:r>
            <a:r>
              <a:rPr lang="en-GB" sz="2350" err="1"/>
              <a:t>kräver</a:t>
            </a:r>
            <a:endParaRPr lang="en-US" err="1"/>
          </a:p>
          <a:p>
            <a:pPr marL="725805" lvl="1" indent="-236220" defTabSz="694944">
              <a:lnSpc>
                <a:spcPct val="100000"/>
              </a:lnSpc>
              <a:spcBef>
                <a:spcPts val="300"/>
              </a:spcBef>
              <a:buClrTx/>
              <a:buFont typeface="Courier New"/>
              <a:buChar char="o"/>
              <a:defRPr sz="2356">
                <a:latin typeface="Arial"/>
                <a:ea typeface="Arial"/>
                <a:cs typeface="Arial"/>
                <a:sym typeface="Arial"/>
              </a:defRPr>
            </a:pPr>
            <a:r>
              <a:rPr lang="en-GB" sz="2350"/>
              <a:t> </a:t>
            </a:r>
            <a:r>
              <a:rPr lang="en-GB" sz="2350" err="1">
                <a:cs typeface="Segoe UI"/>
              </a:rPr>
              <a:t>engagemang</a:t>
            </a:r>
            <a:r>
              <a:rPr lang="en-GB" sz="2350">
                <a:cs typeface="Segoe UI"/>
              </a:rPr>
              <a:t>, </a:t>
            </a:r>
            <a:r>
              <a:rPr lang="en-GB" sz="2350" err="1">
                <a:cs typeface="Segoe UI"/>
              </a:rPr>
              <a:t>uthållighet</a:t>
            </a:r>
            <a:r>
              <a:rPr lang="en-GB" sz="2350">
                <a:cs typeface="Segoe UI"/>
              </a:rPr>
              <a:t> och </a:t>
            </a:r>
            <a:r>
              <a:rPr lang="en-GB" sz="2350" err="1">
                <a:cs typeface="Segoe UI"/>
              </a:rPr>
              <a:t>ansträngning</a:t>
            </a:r>
            <a:r>
              <a:rPr lang="en-GB" sz="2350">
                <a:cs typeface="Segoe UI"/>
              </a:rPr>
              <a:t>.</a:t>
            </a:r>
            <a:endParaRPr sz="2356"/>
          </a:p>
          <a:p>
            <a:pPr marL="236220" indent="-236220" defTabSz="694944">
              <a:lnSpc>
                <a:spcPct val="100000"/>
              </a:lnSpc>
              <a:spcBef>
                <a:spcPts val="300"/>
              </a:spcBef>
              <a:buClrTx/>
              <a:buFontTx/>
              <a:defRPr sz="2356">
                <a:latin typeface="Arial"/>
                <a:ea typeface="Arial"/>
                <a:cs typeface="Arial"/>
                <a:sym typeface="Arial"/>
              </a:defRPr>
            </a:pPr>
            <a:endParaRPr/>
          </a:p>
          <a:p>
            <a:pPr marL="718185" lvl="1" indent="-228600" defTabSz="694944">
              <a:lnSpc>
                <a:spcPct val="100000"/>
              </a:lnSpc>
              <a:spcBef>
                <a:spcPts val="300"/>
              </a:spcBef>
              <a:buClrTx/>
              <a:buFont typeface="Courier New"/>
              <a:buChar char="o"/>
              <a:defRPr sz="2356">
                <a:latin typeface="Arial"/>
                <a:ea typeface="Arial"/>
                <a:cs typeface="Arial"/>
                <a:sym typeface="Arial"/>
              </a:defRPr>
            </a:pPr>
            <a:r>
              <a:rPr sz="2350"/>
              <a:t> </a:t>
            </a:r>
            <a:r>
              <a:rPr lang="en-US" sz="2350">
                <a:cs typeface="Segoe UI"/>
              </a:rPr>
              <a:t>social </a:t>
            </a:r>
            <a:r>
              <a:rPr lang="en-US" sz="2350" err="1">
                <a:cs typeface="Segoe UI"/>
              </a:rPr>
              <a:t>aktivitet</a:t>
            </a:r>
            <a:r>
              <a:rPr lang="en-US" sz="2350">
                <a:cs typeface="Segoe UI"/>
              </a:rPr>
              <a:t>; </a:t>
            </a:r>
            <a:r>
              <a:rPr lang="en-US" sz="2350" err="1">
                <a:cs typeface="Segoe UI"/>
              </a:rPr>
              <a:t>mänsklig</a:t>
            </a:r>
            <a:r>
              <a:rPr lang="en-US" sz="2350">
                <a:cs typeface="Segoe UI"/>
              </a:rPr>
              <a:t> </a:t>
            </a:r>
            <a:r>
              <a:rPr lang="en-US" sz="2350" err="1">
                <a:cs typeface="Segoe UI"/>
              </a:rPr>
              <a:t>kontakt</a:t>
            </a:r>
            <a:r>
              <a:rPr lang="en-US" sz="2350">
                <a:cs typeface="Segoe UI"/>
              </a:rPr>
              <a:t> </a:t>
            </a:r>
            <a:r>
              <a:rPr lang="en-US" sz="2350" err="1">
                <a:cs typeface="Segoe UI"/>
              </a:rPr>
              <a:t>är</a:t>
            </a:r>
            <a:r>
              <a:rPr lang="en-US" sz="2350">
                <a:cs typeface="Segoe UI"/>
              </a:rPr>
              <a:t> </a:t>
            </a:r>
            <a:r>
              <a:rPr lang="en-US" sz="2350" err="1">
                <a:cs typeface="Segoe UI"/>
              </a:rPr>
              <a:t>avgörande</a:t>
            </a:r>
            <a:r>
              <a:rPr lang="en-US" sz="2350">
                <a:cs typeface="Segoe UI"/>
              </a:rPr>
              <a:t>.</a:t>
            </a:r>
          </a:p>
          <a:p>
            <a:pPr marL="0" indent="0" defTabSz="694944">
              <a:lnSpc>
                <a:spcPct val="100000"/>
              </a:lnSpc>
              <a:spcBef>
                <a:spcPts val="300"/>
              </a:spcBef>
              <a:buClrTx/>
              <a:buNone/>
              <a:defRPr sz="2356">
                <a:latin typeface="Arial"/>
                <a:ea typeface="Arial"/>
                <a:cs typeface="Arial"/>
                <a:sym typeface="Arial"/>
              </a:defRPr>
            </a:pPr>
            <a:endParaRPr sz="2350"/>
          </a:p>
          <a:p>
            <a:pPr marL="725805" lvl="1" indent="-236220" defTabSz="694944">
              <a:lnSpc>
                <a:spcPct val="100000"/>
              </a:lnSpc>
              <a:spcBef>
                <a:spcPts val="300"/>
              </a:spcBef>
              <a:buClr>
                <a:srgbClr val="004791"/>
              </a:buClr>
              <a:buFont typeface="Courier New"/>
              <a:buChar char="o"/>
              <a:defRPr sz="2356">
                <a:latin typeface="Arial"/>
                <a:ea typeface="Arial"/>
                <a:cs typeface="Arial"/>
                <a:sym typeface="Arial"/>
              </a:defRPr>
            </a:pPr>
            <a:r>
              <a:rPr lang="en-US" sz="2350" err="1">
                <a:cs typeface="Segoe UI"/>
              </a:rPr>
              <a:t>att</a:t>
            </a:r>
            <a:r>
              <a:rPr lang="en-US" sz="2350">
                <a:cs typeface="Segoe UI"/>
              </a:rPr>
              <a:t> vi </a:t>
            </a:r>
            <a:r>
              <a:rPr lang="en-US" sz="2350" err="1">
                <a:cs typeface="Segoe UI"/>
              </a:rPr>
              <a:t>värdesätta</a:t>
            </a:r>
            <a:r>
              <a:rPr lang="en-US" sz="2350">
                <a:cs typeface="Segoe UI"/>
              </a:rPr>
              <a:t> </a:t>
            </a:r>
            <a:r>
              <a:rPr lang="en-US" sz="2350" err="1">
                <a:cs typeface="Segoe UI"/>
              </a:rPr>
              <a:t>processen</a:t>
            </a:r>
            <a:r>
              <a:rPr lang="en-US" sz="2350">
                <a:cs typeface="Segoe UI"/>
              </a:rPr>
              <a:t>, </a:t>
            </a:r>
            <a:r>
              <a:rPr lang="en-US" sz="2350" err="1">
                <a:cs typeface="Segoe UI"/>
              </a:rPr>
              <a:t>inte</a:t>
            </a:r>
            <a:r>
              <a:rPr lang="en-US" sz="2350">
                <a:cs typeface="Segoe UI"/>
              </a:rPr>
              <a:t> bara </a:t>
            </a:r>
            <a:r>
              <a:rPr lang="en-US" sz="2350" err="1">
                <a:cs typeface="Segoe UI"/>
              </a:rPr>
              <a:t>resultatet</a:t>
            </a:r>
            <a:r>
              <a:rPr lang="en-US" sz="2350">
                <a:cs typeface="Segoe UI"/>
              </a:rPr>
              <a:t>.</a:t>
            </a:r>
            <a:endParaRPr/>
          </a:p>
          <a:p>
            <a:pPr marL="236220" indent="-236220" defTabSz="694944">
              <a:lnSpc>
                <a:spcPct val="100000"/>
              </a:lnSpc>
              <a:spcBef>
                <a:spcPts val="300"/>
              </a:spcBef>
              <a:buClrTx/>
              <a:buFontTx/>
              <a:defRPr sz="2356">
                <a:latin typeface="Arial"/>
                <a:ea typeface="Arial"/>
                <a:cs typeface="Arial"/>
                <a:sym typeface="Arial"/>
              </a:defRPr>
            </a:pPr>
            <a:endParaRPr/>
          </a:p>
          <a:p>
            <a:pPr marL="725805" lvl="1" indent="-236220" defTabSz="694944">
              <a:lnSpc>
                <a:spcPct val="100000"/>
              </a:lnSpc>
              <a:spcBef>
                <a:spcPts val="300"/>
              </a:spcBef>
              <a:buClr>
                <a:srgbClr val="004791"/>
              </a:buClr>
              <a:buFont typeface="Courier New"/>
              <a:buChar char="o"/>
              <a:defRPr sz="2356">
                <a:latin typeface="Arial"/>
                <a:ea typeface="Arial"/>
                <a:cs typeface="Arial"/>
                <a:sym typeface="Arial"/>
              </a:defRPr>
            </a:pPr>
            <a:r>
              <a:rPr lang="en-US" sz="2350" err="1">
                <a:cs typeface="Segoe UI"/>
              </a:rPr>
              <a:t>Lärande</a:t>
            </a:r>
            <a:r>
              <a:rPr lang="en-US" sz="2350">
                <a:cs typeface="Segoe UI"/>
              </a:rPr>
              <a:t> </a:t>
            </a:r>
            <a:r>
              <a:rPr lang="en-US" sz="2350" err="1">
                <a:cs typeface="Segoe UI"/>
              </a:rPr>
              <a:t>handlar</a:t>
            </a:r>
            <a:r>
              <a:rPr lang="en-US" sz="2350">
                <a:cs typeface="Segoe UI"/>
              </a:rPr>
              <a:t> </a:t>
            </a:r>
            <a:r>
              <a:rPr lang="en-US" sz="2350" err="1">
                <a:cs typeface="Segoe UI"/>
              </a:rPr>
              <a:t>inte</a:t>
            </a:r>
            <a:r>
              <a:rPr lang="en-US" sz="2350">
                <a:cs typeface="Segoe UI"/>
              </a:rPr>
              <a:t> om </a:t>
            </a:r>
            <a:r>
              <a:rPr lang="en-US" sz="2350" err="1">
                <a:cs typeface="Segoe UI"/>
              </a:rPr>
              <a:t>optimering</a:t>
            </a:r>
            <a:r>
              <a:rPr lang="en-US" sz="2350">
                <a:cs typeface="Segoe UI"/>
              </a:rPr>
              <a:t>; </a:t>
            </a:r>
            <a:r>
              <a:rPr lang="en-US" sz="2350" err="1">
                <a:cs typeface="Segoe UI"/>
              </a:rPr>
              <a:t>ofta</a:t>
            </a:r>
            <a:r>
              <a:rPr lang="en-US" sz="2350">
                <a:cs typeface="Segoe UI"/>
              </a:rPr>
              <a:t> </a:t>
            </a:r>
            <a:r>
              <a:rPr lang="en-US" sz="2350" err="1">
                <a:cs typeface="Segoe UI"/>
              </a:rPr>
              <a:t>är</a:t>
            </a:r>
            <a:r>
              <a:rPr lang="en-US" sz="2350">
                <a:cs typeface="Segoe UI"/>
              </a:rPr>
              <a:t> de </a:t>
            </a:r>
            <a:r>
              <a:rPr lang="en-US" sz="2350" err="1">
                <a:cs typeface="Segoe UI"/>
              </a:rPr>
              <a:t>mest</a:t>
            </a:r>
            <a:r>
              <a:rPr lang="en-US" sz="2350">
                <a:cs typeface="Segoe UI"/>
              </a:rPr>
              <a:t> </a:t>
            </a:r>
            <a:r>
              <a:rPr lang="en-US" sz="2350" err="1">
                <a:cs typeface="Segoe UI"/>
              </a:rPr>
              <a:t>värdefulla</a:t>
            </a:r>
            <a:r>
              <a:rPr lang="en-US" sz="2350">
                <a:cs typeface="Segoe UI"/>
              </a:rPr>
              <a:t> </a:t>
            </a:r>
            <a:r>
              <a:rPr lang="en-US" sz="2350" err="1">
                <a:cs typeface="Segoe UI"/>
              </a:rPr>
              <a:t>lärandeupplevelserna</a:t>
            </a:r>
            <a:r>
              <a:rPr lang="en-US" sz="2350">
                <a:cs typeface="Segoe UI"/>
              </a:rPr>
              <a:t> de </a:t>
            </a:r>
            <a:r>
              <a:rPr lang="en-US" sz="2350" err="1">
                <a:cs typeface="Segoe UI"/>
              </a:rPr>
              <a:t>minst</a:t>
            </a:r>
            <a:r>
              <a:rPr lang="en-US" sz="2350">
                <a:cs typeface="Segoe UI"/>
              </a:rPr>
              <a:t> </a:t>
            </a:r>
            <a:r>
              <a:rPr lang="en-US" sz="2350" err="1">
                <a:cs typeface="Segoe UI"/>
              </a:rPr>
              <a:t>effektiva</a:t>
            </a:r>
            <a:r>
              <a:rPr lang="en-US" sz="2350">
                <a:cs typeface="Segoe UI"/>
              </a:rPr>
              <a:t>.</a:t>
            </a:r>
            <a:endParaRPr lang="en-US"/>
          </a:p>
        </p:txBody>
      </p:sp>
      <p:sp>
        <p:nvSpPr>
          <p:cNvPr id="92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16</a:t>
            </a:fld>
            <a:endParaRPr/>
          </a:p>
        </p:txBody>
      </p:sp>
      <p:pic>
        <p:nvPicPr>
          <p:cNvPr id="925" name="Beware of metacognitive laziness Effects of generative artificial intelligence on learning motivation, processes, and performan.heic" descr="Beware of metacognitive laziness Effects of generative artificial intelligence on learning motivation, processes, and performan.heic"/>
          <p:cNvPicPr>
            <a:picLocks noChangeAspect="1"/>
          </p:cNvPicPr>
          <p:nvPr/>
        </p:nvPicPr>
        <p:blipFill>
          <a:blip r:embed="rId2"/>
          <a:srcRect t="11124"/>
          <a:stretch>
            <a:fillRect/>
          </a:stretch>
        </p:blipFill>
        <p:spPr>
          <a:xfrm>
            <a:off x="6096000" y="1773564"/>
            <a:ext cx="6010749" cy="4006560"/>
          </a:xfrm>
          <a:prstGeom prst="rect">
            <a:avLst/>
          </a:prstGeom>
          <a:ln w="12700">
            <a:miter lim="400000"/>
          </a:ln>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6" name="Marcador de Posição da Imagem 4" descr="Marcador de Posição da Imagem 4"/>
          <p:cNvPicPr>
            <a:picLocks noGrp="1" noChangeAspect="1"/>
          </p:cNvPicPr>
          <p:nvPr>
            <p:ph type="pic" idx="21"/>
          </p:nvPr>
        </p:nvPicPr>
        <p:blipFill>
          <a:blip r:embed="rId2"/>
          <a:stretch>
            <a:fillRect/>
          </a:stretch>
        </p:blipFill>
        <p:spPr>
          <a:prstGeom prst="rect">
            <a:avLst/>
          </a:prstGeom>
        </p:spPr>
      </p:pic>
      <p:sp>
        <p:nvSpPr>
          <p:cNvPr id="987" name="Thanks!"/>
          <p:cNvSpPr txBox="1">
            <a:spLocks noGrp="1"/>
          </p:cNvSpPr>
          <p:nvPr>
            <p:ph type="title"/>
          </p:nvPr>
        </p:nvSpPr>
        <p:spPr>
          <a:xfrm>
            <a:off x="734944" y="1469773"/>
            <a:ext cx="4519944" cy="815349"/>
          </a:xfrm>
          <a:prstGeom prst="rect">
            <a:avLst/>
          </a:prstGeom>
        </p:spPr>
        <p:txBody>
          <a:bodyPr lIns="45719" tIns="45720" rIns="45719" bIns="45720" anchor="t">
            <a:normAutofit/>
          </a:bodyPr>
          <a:lstStyle>
            <a:lvl1pPr>
              <a:defRPr sz="3900"/>
            </a:lvl1pPr>
          </a:lstStyle>
          <a:p>
            <a:r>
              <a:rPr lang="en-US"/>
              <a:t>Tack</a:t>
            </a:r>
            <a:r>
              <a:t>!</a:t>
            </a:r>
          </a:p>
        </p:txBody>
      </p:sp>
      <p:pic>
        <p:nvPicPr>
          <p:cNvPr id="988" name="Platshållare för bild 2" descr="Platshållare för bild 2"/>
          <p:cNvPicPr>
            <a:picLocks noChangeAspect="1"/>
          </p:cNvPicPr>
          <p:nvPr/>
        </p:nvPicPr>
        <p:blipFill>
          <a:blip r:embed="rId3"/>
          <a:srcRect t="3759" b="11865"/>
          <a:stretch>
            <a:fillRect/>
          </a:stretch>
        </p:blipFill>
        <p:spPr>
          <a:xfrm>
            <a:off x="5641623" y="-255587"/>
            <a:ext cx="6550377" cy="7369174"/>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Office-tema">
  <a:themeElements>
    <a:clrScheme name="Office-tema">
      <a:dk1>
        <a:srgbClr val="000000"/>
      </a:dk1>
      <a:lt1>
        <a:srgbClr val="000061"/>
      </a:lt1>
      <a:dk2>
        <a:srgbClr val="A7A7A7"/>
      </a:dk2>
      <a:lt2>
        <a:srgbClr val="535353"/>
      </a:lt2>
      <a:accent1>
        <a:srgbClr val="004791"/>
      </a:accent1>
      <a:accent2>
        <a:srgbClr val="6198D2"/>
      </a:accent2>
      <a:accent3>
        <a:srgbClr val="000061"/>
      </a:accent3>
      <a:accent4>
        <a:srgbClr val="DEF0FF"/>
      </a:accent4>
      <a:accent5>
        <a:srgbClr val="EBE5DF"/>
      </a:accent5>
      <a:accent6>
        <a:srgbClr val="0028ED"/>
      </a:accent6>
      <a:hlink>
        <a:srgbClr val="0000FF"/>
      </a:hlink>
      <a:folHlink>
        <a:srgbClr val="FF00FF"/>
      </a:folHlink>
    </a:clrScheme>
    <a:fontScheme name="Office-tema">
      <a:majorFont>
        <a:latin typeface="Helvetica"/>
        <a:ea typeface="Helvetica"/>
        <a:cs typeface="Helvetica"/>
      </a:majorFont>
      <a:minorFont>
        <a:latin typeface="Calibri"/>
        <a:ea typeface="Calibri"/>
        <a:cs typeface="Calibri"/>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hueOff val="-12436364"/>
            <a:satOff val="-100000"/>
            <a:lumOff val="647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tema">
  <a:themeElements>
    <a:clrScheme name="Office-tema">
      <a:dk1>
        <a:srgbClr val="000000"/>
      </a:dk1>
      <a:lt1>
        <a:srgbClr val="FFFFFF"/>
      </a:lt1>
      <a:dk2>
        <a:srgbClr val="A7A7A7"/>
      </a:dk2>
      <a:lt2>
        <a:srgbClr val="535353"/>
      </a:lt2>
      <a:accent1>
        <a:srgbClr val="004791"/>
      </a:accent1>
      <a:accent2>
        <a:srgbClr val="6198D2"/>
      </a:accent2>
      <a:accent3>
        <a:srgbClr val="000061"/>
      </a:accent3>
      <a:accent4>
        <a:srgbClr val="DEF0FF"/>
      </a:accent4>
      <a:accent5>
        <a:srgbClr val="EBE5DF"/>
      </a:accent5>
      <a:accent6>
        <a:srgbClr val="0028ED"/>
      </a:accent6>
      <a:hlink>
        <a:srgbClr val="0000FF"/>
      </a:hlink>
      <a:folHlink>
        <a:srgbClr val="FF00FF"/>
      </a:folHlink>
    </a:clrScheme>
    <a:fontScheme name="Office-tema">
      <a:majorFont>
        <a:latin typeface="Helvetica"/>
        <a:ea typeface="Helvetica"/>
        <a:cs typeface="Helvetica"/>
      </a:majorFont>
      <a:minorFont>
        <a:latin typeface="Calibri"/>
        <a:ea typeface="Calibri"/>
        <a:cs typeface="Calibri"/>
      </a:minorFont>
    </a:fontScheme>
    <a:fmtScheme name="Office-tem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4">
            <a:hueOff val="-12436364"/>
            <a:satOff val="-100000"/>
            <a:lumOff val="6470"/>
          </a:schemeClr>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Figtree"/>
            <a:ea typeface="Figtree"/>
            <a:cs typeface="Figtree"/>
            <a:sym typeface="Figtre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464</Words>
  <Application>Microsoft Office PowerPoint</Application>
  <PresentationFormat>Widescreen</PresentationFormat>
  <Paragraphs>74</Paragraphs>
  <Slides>17</Slides>
  <Notes>1</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Office-tema</vt:lpstr>
      <vt:lpstr> Hur utbildar vi en värld av  generativ AI? </vt:lpstr>
      <vt:lpstr>Hur har vi hamnat här?</vt:lpstr>
      <vt:lpstr>AI-teknik som alla ska känna till!</vt:lpstr>
      <vt:lpstr>Kom ihåg att…….</vt:lpstr>
      <vt:lpstr>Sammanfattning: AI/LLM</vt:lpstr>
      <vt:lpstr>Användning av generativ AI är redan en nyckelkompetens</vt:lpstr>
      <vt:lpstr>PowerPoint Presentation</vt:lpstr>
      <vt:lpstr>Hur ska vi då arbeta med LLM/AI?</vt:lpstr>
      <vt:lpstr>Synliggör hur LLM/AI förstärker bias och ökar risken för orättvisa</vt:lpstr>
      <vt:lpstr>Var rädd om allas data!</vt:lpstr>
      <vt:lpstr>Generativ AI bryter kopplingen mellan process och produkt</vt:lpstr>
      <vt:lpstr>Motverkar missuppfattnignar - Systemen hallucinerar inte! </vt:lpstr>
      <vt:lpstr>Lärande handlar om mänsklig utveckling!</vt:lpstr>
      <vt:lpstr>I slutändan behöver vi bedöma helheten, inte delarna</vt:lpstr>
      <vt:lpstr>Slutordet och några råd!</vt:lpstr>
      <vt:lpstr>Generativ AI kan undergräva den egna drivkraften</vt:lpstr>
      <vt:lpstr>Tack!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Hur ska vi arbeta I en värld av  generativ AI? </dc:title>
  <cp:lastModifiedBy>Arnold Pears</cp:lastModifiedBy>
  <cp:revision>4</cp:revision>
  <dcterms:modified xsi:type="dcterms:W3CDTF">2026-10-23T09:24:50Z</dcterms:modified>
</cp:coreProperties>
</file>