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4"/>
    <p:sldMasterId id="2147483676" r:id="rId5"/>
    <p:sldMasterId id="2147483708" r:id="rId6"/>
    <p:sldMasterId id="2147483788" r:id="rId7"/>
  </p:sldMasterIdLst>
  <p:notesMasterIdLst>
    <p:notesMasterId r:id="rId21"/>
  </p:notesMasterIdLst>
  <p:sldIdLst>
    <p:sldId id="2147471092" r:id="rId8"/>
    <p:sldId id="2147471086" r:id="rId9"/>
    <p:sldId id="2147471089" r:id="rId10"/>
    <p:sldId id="2147471090" r:id="rId11"/>
    <p:sldId id="2147471050" r:id="rId12"/>
    <p:sldId id="2147471052" r:id="rId13"/>
    <p:sldId id="2147471069" r:id="rId14"/>
    <p:sldId id="2147471087" r:id="rId15"/>
    <p:sldId id="2147471071" r:id="rId16"/>
    <p:sldId id="2147471088" r:id="rId17"/>
    <p:sldId id="2147471098" r:id="rId18"/>
    <p:sldId id="2147471095" r:id="rId19"/>
    <p:sldId id="2147471099" r:id="rId2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7F2EB"/>
    <a:srgbClr val="F7F7F7"/>
    <a:srgbClr val="FFEBE8"/>
    <a:srgbClr val="DFEFEB"/>
    <a:srgbClr val="DBF0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BAD1B3-7C7B-47EF-B0D7-EC31C964E119}" v="3" dt="2026-10-23T06:12:12.9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9951" autoAdjust="0"/>
  </p:normalViewPr>
  <p:slideViewPr>
    <p:cSldViewPr snapToGrid="0">
      <p:cViewPr varScale="1">
        <p:scale>
          <a:sx n="66" d="100"/>
          <a:sy n="66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22AF9-F78E-9A4D-B4E8-A5CB3E609AF2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2E522-5C93-BF40-98CD-1781DF6C16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0588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2E522-5C93-BF40-98CD-1781DF6C162C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347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2E522-5C93-BF40-98CD-1781DF6C162C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3787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2E522-5C93-BF40-98CD-1781DF6C162C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9717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2E522-5C93-BF40-98CD-1781DF6C162C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9667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Samverkansaktörer:</a:t>
            </a: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Aktörer som deltagit initialt är: </a:t>
            </a:r>
            <a:r>
              <a:rPr lang="sv-SE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SKR, </a:t>
            </a:r>
            <a:r>
              <a:rPr lang="sv-SE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Ifous</a:t>
            </a:r>
            <a:r>
              <a:rPr lang="sv-SE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Adda, Almega utbildning, AI Sweden, Göteborgsregionen, Idéburna skolors riksförbund, Internetstiftelsen, Karlstad, Linköpings universitet, Skolverket, Sveriges Skolledare, Swedish </a:t>
            </a:r>
            <a:r>
              <a:rPr lang="sv-SE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Edtech</a:t>
            </a:r>
            <a:r>
              <a:rPr lang="sv-SE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RISE, Vetenskapsrådet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samt ca 30 skolhuvudmän från olika delar av Sverige. SKR har även haft dialog med DIGG och Mediemyndigheten samt planerar även samverkan med flera relevanta aktörer framöver i arbetet. 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2E522-5C93-BF40-98CD-1781DF6C162C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3575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Totalt 124st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B2E522-5C93-BF40-98CD-1781DF6C162C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3567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2E522-5C93-BF40-98CD-1781DF6C162C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9170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DB83C-F624-E0D8-8F11-4151E106E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078554B2-7DF2-AECD-26A0-EB5F227036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D58C242-0A81-7161-976E-660A2919D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68D9035-E162-F867-C6F1-826B3CDCCF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2E522-5C93-BF40-98CD-1781DF6C162C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4154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2E522-5C93-BF40-98CD-1781DF6C162C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0709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2E522-5C93-BF40-98CD-1781DF6C162C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1564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A4672-D01F-F5E7-29BB-870098162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71F7D6B-48C3-8640-9ECE-B38470CE79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0F0D60F-093C-0FC2-402D-D21809FB26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EA5E5E3-E517-1FB6-02A1-59D0274697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2E522-5C93-BF40-98CD-1781DF6C162C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9271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72E2F-3699-0026-4783-8DA3F1510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6773290-047D-D563-47FC-507492267F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EC09F4F-FBF2-B8BA-1EC5-CF6EE64BF5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5CD4297-4BDC-FBDC-8345-4A39CA76D3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2E522-5C93-BF40-98CD-1781DF6C162C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7538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eige med mö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2ADD9178-0AE6-B367-80FD-AF086271DD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73" y="1"/>
            <a:ext cx="12192001" cy="68580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6468DE70-4FE4-29AD-F726-FA43473E28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28723" y="2249374"/>
            <a:ext cx="4763277" cy="4608626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CCAE071-8902-1D7B-1CB2-6FE29928926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1579773" cy="6929120"/>
          </a:xfrm>
          <a:prstGeom prst="rect">
            <a:avLst/>
          </a:prstGeom>
        </p:spPr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4E2-704C-4D37-BA3F-3A87B7C16133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021E2-E97B-4976-AF53-1A9B1E45C5FA}" type="slidenum">
              <a:rPr lang="sv-SE" smtClean="0"/>
              <a:t>‹#›</a:t>
            </a:fld>
            <a:endParaRPr lang="sv-SE"/>
          </a:p>
        </p:txBody>
      </p:sp>
      <p:sp>
        <p:nvSpPr>
          <p:cNvPr id="17" name="Platshållare för text 16">
            <a:extLst>
              <a:ext uri="{FF2B5EF4-FFF2-40B4-BE49-F238E27FC236}">
                <a16:creationId xmlns:a16="http://schemas.microsoft.com/office/drawing/2014/main" id="{613EB396-CF69-E5C2-D606-7996B4019C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4896197"/>
            <a:ext cx="5595850" cy="844204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3pPr marL="914400" indent="0">
              <a:buNone/>
              <a:defRPr/>
            </a:lvl3pPr>
          </a:lstStyle>
          <a:p>
            <a:pPr lvl="0"/>
            <a:r>
              <a:rPr lang="sv-SE" sz="2400"/>
              <a:t>Underrubrik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8E780372-98E1-63B0-BC62-FDABF6168F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8" y="2685826"/>
            <a:ext cx="5595849" cy="2145418"/>
          </a:xfrm>
        </p:spPr>
        <p:txBody>
          <a:bodyPr anchor="b">
            <a:noAutofit/>
          </a:bodyPr>
          <a:lstStyle>
            <a:lvl1pPr marL="0" indent="0">
              <a:buNone/>
              <a:defRPr sz="7200" b="1">
                <a:latin typeface="+mn-lt"/>
              </a:defRPr>
            </a:lvl1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21" name="Platshållare för text 7">
            <a:extLst>
              <a:ext uri="{FF2B5EF4-FFF2-40B4-BE49-F238E27FC236}">
                <a16:creationId xmlns:a16="http://schemas.microsoft.com/office/drawing/2014/main" id="{57B99B3E-FF60-1449-D5E0-96D192A38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07892" y="311234"/>
            <a:ext cx="1332000" cy="551506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3931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 med mö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267BA035-F610-C643-0B6F-171F34C021D8}"/>
              </a:ext>
            </a:extLst>
          </p:cNvPr>
          <p:cNvSpPr/>
          <p:nvPr userDrawn="1"/>
        </p:nvSpPr>
        <p:spPr>
          <a:xfrm>
            <a:off x="-14161" y="0"/>
            <a:ext cx="12196852" cy="6860663"/>
          </a:xfrm>
          <a:prstGeom prst="rect">
            <a:avLst/>
          </a:prstGeom>
          <a:solidFill>
            <a:srgbClr val="115E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26F38BB-2CD1-32F8-A8D4-5701EA7F47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28722" y="2249375"/>
            <a:ext cx="4763278" cy="4608626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F428D2D0-ADB2-9132-D9C1-DC7878992B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309" y="1"/>
            <a:ext cx="11541760" cy="6906374"/>
          </a:xfrm>
          <a:prstGeom prst="rect">
            <a:avLst/>
          </a:prstGeom>
        </p:spPr>
      </p:pic>
      <p:sp>
        <p:nvSpPr>
          <p:cNvPr id="11" name="Platshållare för text 16">
            <a:extLst>
              <a:ext uri="{FF2B5EF4-FFF2-40B4-BE49-F238E27FC236}">
                <a16:creationId xmlns:a16="http://schemas.microsoft.com/office/drawing/2014/main" id="{96095D1C-1217-3805-7147-CBC3A88CA6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8892" y="4896198"/>
            <a:ext cx="5595850" cy="844204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sv-SE" sz="2400"/>
              <a:t>Underrubrik</a:t>
            </a:r>
          </a:p>
        </p:txBody>
      </p:sp>
      <p:sp>
        <p:nvSpPr>
          <p:cNvPr id="12" name="Platshållare för text 18">
            <a:extLst>
              <a:ext uri="{FF2B5EF4-FFF2-40B4-BE49-F238E27FC236}">
                <a16:creationId xmlns:a16="http://schemas.microsoft.com/office/drawing/2014/main" id="{D1EE729E-BCCB-4F53-D790-BFA9336232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8889" y="2685827"/>
            <a:ext cx="5595849" cy="2145418"/>
          </a:xfrm>
        </p:spPr>
        <p:txBody>
          <a:bodyPr anchor="b">
            <a:noAutofit/>
          </a:bodyPr>
          <a:lstStyle>
            <a:lvl1pPr marL="0" indent="0">
              <a:buNone/>
              <a:defRPr sz="7200" b="1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13" name="Platshållare för datum 3">
            <a:extLst>
              <a:ext uri="{FF2B5EF4-FFF2-40B4-BE49-F238E27FC236}">
                <a16:creationId xmlns:a16="http://schemas.microsoft.com/office/drawing/2014/main" id="{1DB8D066-8ED8-DB4D-B466-64BB0EEF53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8891" y="6356351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id="{F0D45E3F-2CDF-DA7A-38C4-961C1627F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9291" y="6356351"/>
            <a:ext cx="41148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15" name="Platshållare för bildnummer 5">
            <a:extLst>
              <a:ext uri="{FF2B5EF4-FFF2-40B4-BE49-F238E27FC236}">
                <a16:creationId xmlns:a16="http://schemas.microsoft.com/office/drawing/2014/main" id="{CCA670D9-41E2-3E8E-327A-276FB2206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1291" y="6356351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0" name="Platshållare för text 7">
            <a:extLst>
              <a:ext uri="{FF2B5EF4-FFF2-40B4-BE49-F238E27FC236}">
                <a16:creationId xmlns:a16="http://schemas.microsoft.com/office/drawing/2014/main" id="{A25CE8E2-F6D0-FF53-AD39-1C85DD3F8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07892" y="311234"/>
            <a:ext cx="1332000" cy="55150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79721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med utfallande 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908E459A-1DD8-D673-1B7D-5A47E46271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infoga bild. </a:t>
            </a:r>
          </a:p>
          <a:p>
            <a:r>
              <a:rPr lang="sv-SE"/>
              <a:t>Bilden är utfallande. </a:t>
            </a:r>
          </a:p>
          <a:p>
            <a:r>
              <a:rPr lang="sv-SE"/>
              <a:t>Se till att den fungerar med rubriken. </a:t>
            </a:r>
          </a:p>
          <a:p>
            <a:r>
              <a:rPr lang="sv-SE"/>
              <a:t>Det går bra att byta färg på texten i rubriken.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C9AA39D-994F-D672-1A92-949D21179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830D1-9B43-4A41-B3A1-206CB98018A1}" type="datetime1">
              <a:rPr lang="sv-SE" smtClean="0"/>
              <a:t>2026-10-23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9A9CFFB-D456-6463-A4BD-CE70F4CD1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Sidfottext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2CEC6D5-E7B1-0BCE-0744-951A47347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8761A-F05C-4F01-AE76-2EF79F772060}" type="slidenum">
              <a:rPr lang="sv-SE" smtClean="0"/>
              <a:t>‹#›</a:t>
            </a:fld>
            <a:endParaRPr lang="sv-SE"/>
          </a:p>
        </p:txBody>
      </p:sp>
      <p:sp>
        <p:nvSpPr>
          <p:cNvPr id="5" name="Platshållare för text 7">
            <a:extLst>
              <a:ext uri="{FF2B5EF4-FFF2-40B4-BE49-F238E27FC236}">
                <a16:creationId xmlns:a16="http://schemas.microsoft.com/office/drawing/2014/main" id="{A9979B33-E4C5-CC52-41BD-8785520D9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892" y="311234"/>
            <a:ext cx="1332000" cy="551506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10" name="Platshållare för text 16">
            <a:extLst>
              <a:ext uri="{FF2B5EF4-FFF2-40B4-BE49-F238E27FC236}">
                <a16:creationId xmlns:a16="http://schemas.microsoft.com/office/drawing/2014/main" id="{85D8FE2A-468F-5253-E8E0-91F9B6BBCF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1" y="4896197"/>
            <a:ext cx="10287004" cy="844204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sv-SE" sz="2400"/>
              <a:t>Underrubrik</a:t>
            </a:r>
          </a:p>
        </p:txBody>
      </p:sp>
      <p:sp>
        <p:nvSpPr>
          <p:cNvPr id="11" name="Platshållare för text 18">
            <a:extLst>
              <a:ext uri="{FF2B5EF4-FFF2-40B4-BE49-F238E27FC236}">
                <a16:creationId xmlns:a16="http://schemas.microsoft.com/office/drawing/2014/main" id="{48327CB7-C6AE-7A16-AD2A-04DA1E3420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8" y="2685826"/>
            <a:ext cx="10287002" cy="2145418"/>
          </a:xfrm>
        </p:spPr>
        <p:txBody>
          <a:bodyPr anchor="b">
            <a:noAutofit/>
          </a:bodyPr>
          <a:lstStyle>
            <a:lvl1pPr marL="0" indent="0">
              <a:buNone/>
              <a:defRPr sz="7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9391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med utfallande 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908E459A-1DD8-D673-1B7D-5A47E46271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infoga bild. </a:t>
            </a:r>
          </a:p>
          <a:p>
            <a:r>
              <a:rPr lang="sv-SE"/>
              <a:t>Bilden är utfallande. </a:t>
            </a:r>
          </a:p>
          <a:p>
            <a:r>
              <a:rPr lang="sv-SE"/>
              <a:t>Se till att den fungerar med rubriken. </a:t>
            </a:r>
          </a:p>
          <a:p>
            <a:r>
              <a:rPr lang="sv-SE"/>
              <a:t>Det går bra att byta färg på texten i rubriken.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C9AA39D-994F-D672-1A92-949D21179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830D1-9B43-4A41-B3A1-206CB98018A1}" type="datetime1">
              <a:rPr lang="sv-SE" smtClean="0"/>
              <a:t>2026-10-23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9A9CFFB-D456-6463-A4BD-CE70F4CD1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Sidfottext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2CEC6D5-E7B1-0BCE-0744-951A47347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8761A-F05C-4F01-AE76-2EF79F772060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Platshållare för text 16">
            <a:extLst>
              <a:ext uri="{FF2B5EF4-FFF2-40B4-BE49-F238E27FC236}">
                <a16:creationId xmlns:a16="http://schemas.microsoft.com/office/drawing/2014/main" id="{85D8FE2A-468F-5253-E8E0-91F9B6BBCF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1" y="4896197"/>
            <a:ext cx="10287004" cy="844204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sv-SE" sz="2400"/>
              <a:t>Underrubrik</a:t>
            </a:r>
          </a:p>
        </p:txBody>
      </p:sp>
      <p:sp>
        <p:nvSpPr>
          <p:cNvPr id="11" name="Platshållare för text 18">
            <a:extLst>
              <a:ext uri="{FF2B5EF4-FFF2-40B4-BE49-F238E27FC236}">
                <a16:creationId xmlns:a16="http://schemas.microsoft.com/office/drawing/2014/main" id="{48327CB7-C6AE-7A16-AD2A-04DA1E3420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8" y="2685826"/>
            <a:ext cx="10287002" cy="2145418"/>
          </a:xfrm>
        </p:spPr>
        <p:txBody>
          <a:bodyPr anchor="b">
            <a:noAutofit/>
          </a:bodyPr>
          <a:lstStyle>
            <a:lvl1pPr marL="0" indent="0">
              <a:buNone/>
              <a:defRPr sz="7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7" name="Platshållare för text 10">
            <a:extLst>
              <a:ext uri="{FF2B5EF4-FFF2-40B4-BE49-F238E27FC236}">
                <a16:creationId xmlns:a16="http://schemas.microsoft.com/office/drawing/2014/main" id="{CC0B80D9-E849-8C70-7B22-9F0A60A41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892" y="311234"/>
            <a:ext cx="1332000" cy="551506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2351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med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FE179C2C-6E78-69E3-9168-D80CC4E089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infoga bild.</a:t>
            </a:r>
          </a:p>
        </p:txBody>
      </p:sp>
      <p:sp>
        <p:nvSpPr>
          <p:cNvPr id="16" name="Platshållare för text 16">
            <a:extLst>
              <a:ext uri="{FF2B5EF4-FFF2-40B4-BE49-F238E27FC236}">
                <a16:creationId xmlns:a16="http://schemas.microsoft.com/office/drawing/2014/main" id="{D0929707-C670-25EC-9F10-34A3DCD8F7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4442691"/>
            <a:ext cx="4881283" cy="844204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sv-SE" sz="2400"/>
              <a:t>Underrubrik</a:t>
            </a:r>
          </a:p>
        </p:txBody>
      </p:sp>
      <p:sp>
        <p:nvSpPr>
          <p:cNvPr id="17" name="Platshållare för text 18">
            <a:extLst>
              <a:ext uri="{FF2B5EF4-FFF2-40B4-BE49-F238E27FC236}">
                <a16:creationId xmlns:a16="http://schemas.microsoft.com/office/drawing/2014/main" id="{DF210413-02F0-816A-4303-C81183A70DE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2668554"/>
            <a:ext cx="4881283" cy="1683736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4144670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E9786BC0-DEEA-DDE5-AB67-3AC0424B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E7D24E2-704C-4D37-BA3F-3A87B7C16133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16" name="Platshållare för sidfot 4">
            <a:extLst>
              <a:ext uri="{FF2B5EF4-FFF2-40B4-BE49-F238E27FC236}">
                <a16:creationId xmlns:a16="http://schemas.microsoft.com/office/drawing/2014/main" id="{E0CF1320-EB42-4D53-C6FB-4B8C0A6E5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23" name="Platshållare för bildnummer 5">
            <a:extLst>
              <a:ext uri="{FF2B5EF4-FFF2-40B4-BE49-F238E27FC236}">
                <a16:creationId xmlns:a16="http://schemas.microsoft.com/office/drawing/2014/main" id="{3D623F1B-DF7C-7C3E-2E47-C4177A62D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88021E2-E97B-4976-AF53-1A9B1E45C5FA}" type="slidenum">
              <a:rPr lang="sv-SE" smtClean="0"/>
              <a:t>‹#›</a:t>
            </a:fld>
            <a:endParaRPr lang="sv-SE"/>
          </a:p>
        </p:txBody>
      </p:sp>
      <p:sp>
        <p:nvSpPr>
          <p:cNvPr id="24" name="Platshållare för text 16">
            <a:extLst>
              <a:ext uri="{FF2B5EF4-FFF2-40B4-BE49-F238E27FC236}">
                <a16:creationId xmlns:a16="http://schemas.microsoft.com/office/drawing/2014/main" id="{18BBF61C-F34C-29EE-A044-30894E200B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4896197"/>
            <a:ext cx="10287004" cy="844204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sv-SE" sz="2400"/>
              <a:t>Underrubrik</a:t>
            </a:r>
          </a:p>
        </p:txBody>
      </p:sp>
      <p:sp>
        <p:nvSpPr>
          <p:cNvPr id="25" name="Platshållare för text 18">
            <a:extLst>
              <a:ext uri="{FF2B5EF4-FFF2-40B4-BE49-F238E27FC236}">
                <a16:creationId xmlns:a16="http://schemas.microsoft.com/office/drawing/2014/main" id="{BF44C984-633F-49C4-83AD-9F5B8A5CEBF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8" y="2685826"/>
            <a:ext cx="10287002" cy="2145418"/>
          </a:xfrm>
        </p:spPr>
        <p:txBody>
          <a:bodyPr anchor="b">
            <a:noAutofit/>
          </a:bodyPr>
          <a:lstStyle>
            <a:lvl1pPr marL="0" indent="0">
              <a:buNone/>
              <a:defRPr sz="7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644595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text 16">
            <a:extLst>
              <a:ext uri="{FF2B5EF4-FFF2-40B4-BE49-F238E27FC236}">
                <a16:creationId xmlns:a16="http://schemas.microsoft.com/office/drawing/2014/main" id="{DCC4902A-64F4-F5DC-F03A-82BEA146AC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4896197"/>
            <a:ext cx="10287004" cy="844204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sv-SE" sz="2400"/>
              <a:t>Underrubrik</a:t>
            </a:r>
          </a:p>
        </p:txBody>
      </p:sp>
      <p:sp>
        <p:nvSpPr>
          <p:cNvPr id="3" name="Platshållare för text 18">
            <a:extLst>
              <a:ext uri="{FF2B5EF4-FFF2-40B4-BE49-F238E27FC236}">
                <a16:creationId xmlns:a16="http://schemas.microsoft.com/office/drawing/2014/main" id="{BF34FC42-D427-0F8A-9839-FC3E752456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8" y="2685826"/>
            <a:ext cx="10287002" cy="2145418"/>
          </a:xfrm>
        </p:spPr>
        <p:txBody>
          <a:bodyPr anchor="b">
            <a:noAutofit/>
          </a:bodyPr>
          <a:lstStyle>
            <a:lvl1pPr marL="0" indent="0">
              <a:buNone/>
              <a:defRPr sz="72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867752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grö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3331C3CC-AFB9-3E7A-CD6A-9BA79C6EB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4896197"/>
            <a:ext cx="10287004" cy="844204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sv-SE" sz="2400"/>
              <a:t>Underrubrik</a:t>
            </a:r>
          </a:p>
        </p:txBody>
      </p:sp>
      <p:sp>
        <p:nvSpPr>
          <p:cNvPr id="8" name="Platshållare för text 18">
            <a:extLst>
              <a:ext uri="{FF2B5EF4-FFF2-40B4-BE49-F238E27FC236}">
                <a16:creationId xmlns:a16="http://schemas.microsoft.com/office/drawing/2014/main" id="{D4FF5AC6-9C8B-FCB3-6356-A882245666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8" y="2685826"/>
            <a:ext cx="10287002" cy="2145418"/>
          </a:xfrm>
        </p:spPr>
        <p:txBody>
          <a:bodyPr anchor="b">
            <a:noAutofit/>
          </a:bodyPr>
          <a:lstStyle>
            <a:lvl1pPr marL="0" indent="0">
              <a:buNone/>
              <a:defRPr sz="7200" b="1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738987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grön, en 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Platshållare för text 10">
            <a:extLst>
              <a:ext uri="{FF2B5EF4-FFF2-40B4-BE49-F238E27FC236}">
                <a16:creationId xmlns:a16="http://schemas.microsoft.com/office/drawing/2014/main" id="{3CD29033-FAE7-ADE4-763C-031B74A625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9" y="2395569"/>
            <a:ext cx="7313610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7" name="Platshållare för innehåll 14">
            <a:extLst>
              <a:ext uri="{FF2B5EF4-FFF2-40B4-BE49-F238E27FC236}">
                <a16:creationId xmlns:a16="http://schemas.microsoft.com/office/drawing/2014/main" id="{24A9BCE8-EBA8-6FC6-458E-2E0574D5D9D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9788" y="3187286"/>
            <a:ext cx="7313610" cy="302857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200">
                <a:solidFill>
                  <a:schemeClr val="accent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2"/>
                </a:solidFill>
              </a:defRPr>
            </a:lvl4pPr>
            <a:lvl5pPr>
              <a:defRPr sz="1800"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  <a:lvl8pPr>
              <a:defRPr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 eller annat innehåll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7370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beige, en 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4E2-704C-4D37-BA3F-3A87B7C16133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021E2-E97B-4976-AF53-1A9B1E45C5FA}" type="slidenum">
              <a:rPr lang="sv-SE" smtClean="0"/>
              <a:t>‹#›</a:t>
            </a:fld>
            <a:endParaRPr lang="sv-SE"/>
          </a:p>
        </p:txBody>
      </p:sp>
      <p:sp>
        <p:nvSpPr>
          <p:cNvPr id="3" name="Platshållare för innehåll 12">
            <a:extLst>
              <a:ext uri="{FF2B5EF4-FFF2-40B4-BE49-F238E27FC236}">
                <a16:creationId xmlns:a16="http://schemas.microsoft.com/office/drawing/2014/main" id="{A00E84CA-1372-F4FE-C48C-D5057040CCD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9787" y="3187287"/>
            <a:ext cx="7313610" cy="2980281"/>
          </a:xfrm>
        </p:spPr>
        <p:txBody>
          <a:bodyPr>
            <a:noAutofit/>
          </a:bodyPr>
          <a:lstStyle>
            <a:lvl1pPr marL="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v-SE"/>
              <a:t>Text eller annat innehåll</a:t>
            </a:r>
          </a:p>
        </p:txBody>
      </p:sp>
      <p:sp>
        <p:nvSpPr>
          <p:cNvPr id="7" name="Platshållare för text 10">
            <a:extLst>
              <a:ext uri="{FF2B5EF4-FFF2-40B4-BE49-F238E27FC236}">
                <a16:creationId xmlns:a16="http://schemas.microsoft.com/office/drawing/2014/main" id="{EBCA04CE-46C3-DE7D-172C-D198CB8E4C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9" y="2395569"/>
            <a:ext cx="7313610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911960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rosa, en 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70878FB-334C-97E6-6586-33321D5CF7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9" y="2395569"/>
            <a:ext cx="7313610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Platshållare för innehåll 14">
            <a:extLst>
              <a:ext uri="{FF2B5EF4-FFF2-40B4-BE49-F238E27FC236}">
                <a16:creationId xmlns:a16="http://schemas.microsoft.com/office/drawing/2014/main" id="{B952E2A6-92D9-7AEA-1AF8-8FFC1C614F7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839787" y="3187286"/>
            <a:ext cx="7313609" cy="3121305"/>
          </a:xfrm>
        </p:spPr>
        <p:txBody>
          <a:bodyPr>
            <a:noAutofit/>
          </a:bodyPr>
          <a:lstStyle>
            <a:lvl1pPr marL="0" indent="0">
              <a:buFont typeface="+mj-lt"/>
              <a:buNone/>
              <a:defRPr sz="22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 eller annat innehåll</a:t>
            </a:r>
          </a:p>
        </p:txBody>
      </p:sp>
    </p:spTree>
    <p:extLst>
      <p:ext uri="{BB962C8B-B14F-4D97-AF65-F5344CB8AC3E}">
        <p14:creationId xmlns:p14="http://schemas.microsoft.com/office/powerpoint/2010/main" val="1842995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grön, en 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Platshållare för text 10">
            <a:extLst>
              <a:ext uri="{FF2B5EF4-FFF2-40B4-BE49-F238E27FC236}">
                <a16:creationId xmlns:a16="http://schemas.microsoft.com/office/drawing/2014/main" id="{3CD29033-FAE7-ADE4-763C-031B74A625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9" y="2395569"/>
            <a:ext cx="7313610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7" name="Platshållare för innehåll 14">
            <a:extLst>
              <a:ext uri="{FF2B5EF4-FFF2-40B4-BE49-F238E27FC236}">
                <a16:creationId xmlns:a16="http://schemas.microsoft.com/office/drawing/2014/main" id="{24A9BCE8-EBA8-6FC6-458E-2E0574D5D9D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9788" y="3187286"/>
            <a:ext cx="7313610" cy="302857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200">
                <a:solidFill>
                  <a:schemeClr val="accent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2"/>
                </a:solidFill>
              </a:defRPr>
            </a:lvl4pPr>
            <a:lvl5pPr>
              <a:defRPr sz="1800"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  <a:lvl8pPr>
              <a:defRPr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 eller annat innehåll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9437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beige, två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4E2-704C-4D37-BA3F-3A87B7C16133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021E2-E97B-4976-AF53-1A9B1E45C5FA}" type="slidenum">
              <a:rPr lang="sv-SE" smtClean="0"/>
              <a:t>‹#›</a:t>
            </a:fld>
            <a:endParaRPr lang="sv-SE"/>
          </a:p>
        </p:txBody>
      </p:sp>
      <p:sp>
        <p:nvSpPr>
          <p:cNvPr id="8" name="Platshållare för innehåll 14">
            <a:extLst>
              <a:ext uri="{FF2B5EF4-FFF2-40B4-BE49-F238E27FC236}">
                <a16:creationId xmlns:a16="http://schemas.microsoft.com/office/drawing/2014/main" id="{9B4FD4E5-8560-05A7-A171-EDE5A63EB9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626941" y="3187285"/>
            <a:ext cx="4482354" cy="3121305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 eller annat innehåll</a:t>
            </a:r>
          </a:p>
        </p:txBody>
      </p:sp>
      <p:sp>
        <p:nvSpPr>
          <p:cNvPr id="9" name="Platshållare för innehåll 14">
            <a:extLst>
              <a:ext uri="{FF2B5EF4-FFF2-40B4-BE49-F238E27FC236}">
                <a16:creationId xmlns:a16="http://schemas.microsoft.com/office/drawing/2014/main" id="{43C5DE17-5F7D-BB09-CB23-E69B9EC0B48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9788" y="3187286"/>
            <a:ext cx="4482354" cy="3121305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 eller annat innehåll</a:t>
            </a:r>
          </a:p>
        </p:txBody>
      </p:sp>
      <p:sp>
        <p:nvSpPr>
          <p:cNvPr id="10" name="Platshållare för text 10">
            <a:extLst>
              <a:ext uri="{FF2B5EF4-FFF2-40B4-BE49-F238E27FC236}">
                <a16:creationId xmlns:a16="http://schemas.microsoft.com/office/drawing/2014/main" id="{8048DC49-A30F-EE61-6AF9-FEA35BE803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9" y="2395569"/>
            <a:ext cx="9269506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598300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rosa, två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14">
            <a:extLst>
              <a:ext uri="{FF2B5EF4-FFF2-40B4-BE49-F238E27FC236}">
                <a16:creationId xmlns:a16="http://schemas.microsoft.com/office/drawing/2014/main" id="{ABD4CD05-1CFE-ED31-5048-A84F2FC1AAD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39788" y="3187286"/>
            <a:ext cx="4482354" cy="312130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 eller annat innehåll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text 10">
            <a:extLst>
              <a:ext uri="{FF2B5EF4-FFF2-40B4-BE49-F238E27FC236}">
                <a16:creationId xmlns:a16="http://schemas.microsoft.com/office/drawing/2014/main" id="{02EAFF39-ED2A-2CD7-D4FE-BD5A88348A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9" y="2395569"/>
            <a:ext cx="9269506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2" name="Platshållare för innehåll 14">
            <a:extLst>
              <a:ext uri="{FF2B5EF4-FFF2-40B4-BE49-F238E27FC236}">
                <a16:creationId xmlns:a16="http://schemas.microsoft.com/office/drawing/2014/main" id="{AE72AB2F-9DEE-FD79-62A2-258FBFD3A08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626941" y="3187285"/>
            <a:ext cx="4482354" cy="312130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 eller annat innehåll</a:t>
            </a:r>
          </a:p>
        </p:txBody>
      </p:sp>
    </p:spTree>
    <p:extLst>
      <p:ext uri="{BB962C8B-B14F-4D97-AF65-F5344CB8AC3E}">
        <p14:creationId xmlns:p14="http://schemas.microsoft.com/office/powerpoint/2010/main" val="127656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cket text, grön, två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E8D30CB8-789E-E4EA-6C90-00D932559B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FDFABFDD-E413-3DD7-BDDB-A8B64EDAC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73AE64A3-1937-C4AA-5206-D625D85D9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text 10">
            <a:extLst>
              <a:ext uri="{FF2B5EF4-FFF2-40B4-BE49-F238E27FC236}">
                <a16:creationId xmlns:a16="http://schemas.microsoft.com/office/drawing/2014/main" id="{F7D0F1BB-9F9C-4070-C35A-8957881BA8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9" y="2395569"/>
            <a:ext cx="9269506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3" name="Platshållare för innehåll 14">
            <a:extLst>
              <a:ext uri="{FF2B5EF4-FFF2-40B4-BE49-F238E27FC236}">
                <a16:creationId xmlns:a16="http://schemas.microsoft.com/office/drawing/2014/main" id="{A7B54159-EA31-8122-9F43-9203DC60690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9788" y="3187286"/>
            <a:ext cx="4482354" cy="312130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sz="2400">
                <a:solidFill>
                  <a:schemeClr val="accent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2000">
                <a:solidFill>
                  <a:schemeClr val="accent2"/>
                </a:solidFill>
              </a:defRPr>
            </a:lvl3pPr>
            <a:lvl4pPr>
              <a:defRPr sz="2000">
                <a:solidFill>
                  <a:schemeClr val="accent2"/>
                </a:solidFill>
              </a:defRPr>
            </a:lvl4pPr>
            <a:lvl5pPr>
              <a:defRPr sz="2000">
                <a:solidFill>
                  <a:schemeClr val="accent2"/>
                </a:solidFill>
              </a:defRPr>
            </a:lvl5pPr>
            <a:lvl6pPr>
              <a:defRPr sz="2000">
                <a:solidFill>
                  <a:schemeClr val="accent2"/>
                </a:solidFill>
              </a:defRPr>
            </a:lvl6pPr>
            <a:lvl7pPr>
              <a:defRPr sz="2000">
                <a:solidFill>
                  <a:schemeClr val="accent2"/>
                </a:solidFill>
              </a:defRPr>
            </a:lvl7pPr>
            <a:lvl8pPr>
              <a:defRPr sz="2000"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 eller annat innehåll</a:t>
            </a:r>
          </a:p>
        </p:txBody>
      </p:sp>
      <p:sp>
        <p:nvSpPr>
          <p:cNvPr id="4" name="Platshållare för innehåll 14">
            <a:extLst>
              <a:ext uri="{FF2B5EF4-FFF2-40B4-BE49-F238E27FC236}">
                <a16:creationId xmlns:a16="http://schemas.microsoft.com/office/drawing/2014/main" id="{FF0D07E4-102F-DBC2-3B77-AE3FE523AB8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5626941" y="3187285"/>
            <a:ext cx="4482354" cy="312130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sz="2400">
                <a:solidFill>
                  <a:schemeClr val="accent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2000">
                <a:solidFill>
                  <a:schemeClr val="accent2"/>
                </a:solidFill>
              </a:defRPr>
            </a:lvl3pPr>
            <a:lvl4pPr>
              <a:defRPr sz="2000">
                <a:solidFill>
                  <a:schemeClr val="accent2"/>
                </a:solidFill>
              </a:defRPr>
            </a:lvl4pPr>
            <a:lvl5pPr>
              <a:defRPr sz="2000">
                <a:solidFill>
                  <a:schemeClr val="accent2"/>
                </a:solidFill>
              </a:defRPr>
            </a:lvl5pPr>
            <a:lvl6pPr>
              <a:defRPr sz="2000">
                <a:solidFill>
                  <a:schemeClr val="accent2"/>
                </a:solidFill>
              </a:defRPr>
            </a:lvl6pPr>
            <a:lvl7pPr>
              <a:defRPr sz="2000">
                <a:solidFill>
                  <a:schemeClr val="accent2"/>
                </a:solidFill>
              </a:defRPr>
            </a:lvl7pPr>
            <a:lvl8pPr>
              <a:defRPr sz="2000">
                <a:solidFill>
                  <a:schemeClr val="accent2"/>
                </a:solidFill>
              </a:defRPr>
            </a:lvl8pPr>
            <a:lvl9pPr>
              <a:defRPr sz="2000">
                <a:solidFill>
                  <a:schemeClr val="accent2"/>
                </a:solidFill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 eller annat innehåll</a:t>
            </a:r>
          </a:p>
        </p:txBody>
      </p:sp>
    </p:spTree>
    <p:extLst>
      <p:ext uri="{BB962C8B-B14F-4D97-AF65-F5344CB8AC3E}">
        <p14:creationId xmlns:p14="http://schemas.microsoft.com/office/powerpoint/2010/main" val="2043949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cket text, beige, två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innehåll 14">
            <a:extLst>
              <a:ext uri="{FF2B5EF4-FFF2-40B4-BE49-F238E27FC236}">
                <a16:creationId xmlns:a16="http://schemas.microsoft.com/office/drawing/2014/main" id="{A980A4F5-CAD2-E194-E860-2EC29654462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626941" y="3187285"/>
            <a:ext cx="4482354" cy="312130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</a:t>
            </a:r>
          </a:p>
        </p:txBody>
      </p:sp>
      <p:sp>
        <p:nvSpPr>
          <p:cNvPr id="9" name="Platshållare för innehåll 14">
            <a:extLst>
              <a:ext uri="{FF2B5EF4-FFF2-40B4-BE49-F238E27FC236}">
                <a16:creationId xmlns:a16="http://schemas.microsoft.com/office/drawing/2014/main" id="{37D9E664-A355-6B80-FC10-E1AD5C1ABCD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9788" y="3187286"/>
            <a:ext cx="4482354" cy="312130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</a:t>
            </a:r>
          </a:p>
        </p:txBody>
      </p:sp>
      <p:sp>
        <p:nvSpPr>
          <p:cNvPr id="10" name="Platshållare för text 10">
            <a:extLst>
              <a:ext uri="{FF2B5EF4-FFF2-40B4-BE49-F238E27FC236}">
                <a16:creationId xmlns:a16="http://schemas.microsoft.com/office/drawing/2014/main" id="{33E007DE-A00E-7E46-E58B-F4E76530C42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9" y="2395569"/>
            <a:ext cx="9269506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4292535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cket text, rosa, två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text 10">
            <a:extLst>
              <a:ext uri="{FF2B5EF4-FFF2-40B4-BE49-F238E27FC236}">
                <a16:creationId xmlns:a16="http://schemas.microsoft.com/office/drawing/2014/main" id="{02EAFF39-ED2A-2CD7-D4FE-BD5A88348A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9" y="2395569"/>
            <a:ext cx="9269506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3" name="Platshållare för innehåll 14">
            <a:extLst>
              <a:ext uri="{FF2B5EF4-FFF2-40B4-BE49-F238E27FC236}">
                <a16:creationId xmlns:a16="http://schemas.microsoft.com/office/drawing/2014/main" id="{C64A6A59-A5E3-6D38-F888-47F96AD3C43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39788" y="3187286"/>
            <a:ext cx="4482354" cy="3121305"/>
          </a:xfrm>
        </p:spPr>
        <p:txBody>
          <a:bodyPr>
            <a:noAutofit/>
          </a:bodyPr>
          <a:lstStyle>
            <a:lvl1pPr marL="0" indent="0">
              <a:buFont typeface="+mj-lt"/>
              <a:buNone/>
              <a:defRPr sz="20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</a:t>
            </a:r>
          </a:p>
        </p:txBody>
      </p:sp>
      <p:sp>
        <p:nvSpPr>
          <p:cNvPr id="8" name="Platshållare för innehåll 14">
            <a:extLst>
              <a:ext uri="{FF2B5EF4-FFF2-40B4-BE49-F238E27FC236}">
                <a16:creationId xmlns:a16="http://schemas.microsoft.com/office/drawing/2014/main" id="{918977FF-DD0C-0A54-F6DF-0E788DEF252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626941" y="3187285"/>
            <a:ext cx="4482354" cy="3121305"/>
          </a:xfrm>
        </p:spPr>
        <p:txBody>
          <a:bodyPr>
            <a:noAutofit/>
          </a:bodyPr>
          <a:lstStyle>
            <a:lvl1pPr marL="0" indent="0">
              <a:buFont typeface="+mj-lt"/>
              <a:buNone/>
              <a:defRPr sz="20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176516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ycket text, grön, två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E8D30CB8-789E-E4EA-6C90-00D932559B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FDFABFDD-E413-3DD7-BDDB-A8B64EDAC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73AE64A3-1937-C4AA-5206-D625D85D9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text 10">
            <a:extLst>
              <a:ext uri="{FF2B5EF4-FFF2-40B4-BE49-F238E27FC236}">
                <a16:creationId xmlns:a16="http://schemas.microsoft.com/office/drawing/2014/main" id="{F7D0F1BB-9F9C-4070-C35A-8957881BA8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9" y="2395569"/>
            <a:ext cx="9269506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3" name="Platshållare för innehåll 14">
            <a:extLst>
              <a:ext uri="{FF2B5EF4-FFF2-40B4-BE49-F238E27FC236}">
                <a16:creationId xmlns:a16="http://schemas.microsoft.com/office/drawing/2014/main" id="{A7B54159-EA31-8122-9F43-9203DC60690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9788" y="3187286"/>
            <a:ext cx="4482354" cy="312130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2000">
                <a:solidFill>
                  <a:schemeClr val="accent2"/>
                </a:solidFill>
              </a:defRPr>
            </a:lvl3pPr>
            <a:lvl4pPr>
              <a:defRPr sz="2000">
                <a:solidFill>
                  <a:schemeClr val="accent2"/>
                </a:solidFill>
              </a:defRPr>
            </a:lvl4pPr>
            <a:lvl5pPr>
              <a:defRPr sz="2000">
                <a:solidFill>
                  <a:schemeClr val="accent2"/>
                </a:solidFill>
              </a:defRPr>
            </a:lvl5pPr>
            <a:lvl6pPr>
              <a:defRPr sz="2000">
                <a:solidFill>
                  <a:schemeClr val="accent2"/>
                </a:solidFill>
              </a:defRPr>
            </a:lvl6pPr>
            <a:lvl7pPr>
              <a:defRPr sz="2000">
                <a:solidFill>
                  <a:schemeClr val="accent2"/>
                </a:solidFill>
              </a:defRPr>
            </a:lvl7pPr>
            <a:lvl8pPr>
              <a:defRPr sz="2000"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</a:t>
            </a:r>
          </a:p>
        </p:txBody>
      </p:sp>
      <p:sp>
        <p:nvSpPr>
          <p:cNvPr id="4" name="Platshållare för innehåll 14">
            <a:extLst>
              <a:ext uri="{FF2B5EF4-FFF2-40B4-BE49-F238E27FC236}">
                <a16:creationId xmlns:a16="http://schemas.microsoft.com/office/drawing/2014/main" id="{FF0D07E4-102F-DBC2-3B77-AE3FE523AB8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5626941" y="3187285"/>
            <a:ext cx="4482354" cy="312130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2000">
                <a:solidFill>
                  <a:schemeClr val="accent2"/>
                </a:solidFill>
              </a:defRPr>
            </a:lvl3pPr>
            <a:lvl4pPr>
              <a:defRPr sz="2000">
                <a:solidFill>
                  <a:schemeClr val="accent2"/>
                </a:solidFill>
              </a:defRPr>
            </a:lvl4pPr>
            <a:lvl5pPr>
              <a:defRPr sz="2000">
                <a:solidFill>
                  <a:schemeClr val="accent2"/>
                </a:solidFill>
              </a:defRPr>
            </a:lvl5pPr>
            <a:lvl6pPr>
              <a:defRPr sz="2000">
                <a:solidFill>
                  <a:schemeClr val="accent2"/>
                </a:solidFill>
              </a:defRPr>
            </a:lvl6pPr>
            <a:lvl7pPr>
              <a:defRPr sz="2000">
                <a:solidFill>
                  <a:schemeClr val="accent2"/>
                </a:solidFill>
              </a:defRPr>
            </a:lvl7pPr>
            <a:lvl8pPr>
              <a:defRPr sz="2000">
                <a:solidFill>
                  <a:schemeClr val="accent2"/>
                </a:solidFill>
              </a:defRPr>
            </a:lvl8pPr>
            <a:lvl9pPr>
              <a:defRPr sz="2000">
                <a:solidFill>
                  <a:schemeClr val="accent2"/>
                </a:solidFill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950241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grö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3331C3CC-AFB9-3E7A-CD6A-9BA79C6EB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4896197"/>
            <a:ext cx="10287004" cy="844204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sv-SE" sz="2400"/>
              <a:t>Underrubrik</a:t>
            </a:r>
          </a:p>
        </p:txBody>
      </p:sp>
      <p:sp>
        <p:nvSpPr>
          <p:cNvPr id="8" name="Platshållare för text 18">
            <a:extLst>
              <a:ext uri="{FF2B5EF4-FFF2-40B4-BE49-F238E27FC236}">
                <a16:creationId xmlns:a16="http://schemas.microsoft.com/office/drawing/2014/main" id="{D4FF5AC6-9C8B-FCB3-6356-A882245666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8" y="2685826"/>
            <a:ext cx="10287002" cy="2145418"/>
          </a:xfrm>
        </p:spPr>
        <p:txBody>
          <a:bodyPr anchor="b">
            <a:noAutofit/>
          </a:bodyPr>
          <a:lstStyle>
            <a:lvl1pPr marL="0" indent="0">
              <a:buNone/>
              <a:defRPr sz="7200" b="1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698174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bild,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661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a rubrik,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text 10">
            <a:extLst>
              <a:ext uri="{FF2B5EF4-FFF2-40B4-BE49-F238E27FC236}">
                <a16:creationId xmlns:a16="http://schemas.microsoft.com/office/drawing/2014/main" id="{8048DC49-A30F-EE61-6AF9-FEA35BE803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9" y="2395569"/>
            <a:ext cx="9269506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7820854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a rubrik,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text 10">
            <a:extLst>
              <a:ext uri="{FF2B5EF4-FFF2-40B4-BE49-F238E27FC236}">
                <a16:creationId xmlns:a16="http://schemas.microsoft.com/office/drawing/2014/main" id="{02EAFF39-ED2A-2CD7-D4FE-BD5A88348A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9" y="2395569"/>
            <a:ext cx="9269506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893788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a rubrik,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Platshållare för text 10">
            <a:extLst>
              <a:ext uri="{FF2B5EF4-FFF2-40B4-BE49-F238E27FC236}">
                <a16:creationId xmlns:a16="http://schemas.microsoft.com/office/drawing/2014/main" id="{3CD29033-FAE7-ADE4-763C-031B74A625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9" y="2395569"/>
            <a:ext cx="7313610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612553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, beige, en 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4E2-704C-4D37-BA3F-3A87B7C16133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021E2-E97B-4976-AF53-1A9B1E45C5FA}" type="slidenum">
              <a:rPr lang="sv-SE" smtClean="0"/>
              <a:t>‹#›</a:t>
            </a:fld>
            <a:endParaRPr lang="sv-SE"/>
          </a:p>
        </p:txBody>
      </p:sp>
      <p:sp>
        <p:nvSpPr>
          <p:cNvPr id="3" name="Platshållare för innehåll 12">
            <a:extLst>
              <a:ext uri="{FF2B5EF4-FFF2-40B4-BE49-F238E27FC236}">
                <a16:creationId xmlns:a16="http://schemas.microsoft.com/office/drawing/2014/main" id="{A00E84CA-1372-F4FE-C48C-D5057040CCD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9787" y="3187287"/>
            <a:ext cx="7313610" cy="2980281"/>
          </a:xfrm>
        </p:spPr>
        <p:txBody>
          <a:bodyPr>
            <a:noAutofit/>
          </a:bodyPr>
          <a:lstStyle>
            <a:lvl1pPr marL="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v-SE"/>
              <a:t>Text eller annat innehåll</a:t>
            </a:r>
          </a:p>
        </p:txBody>
      </p:sp>
      <p:sp>
        <p:nvSpPr>
          <p:cNvPr id="7" name="Platshållare för text 10">
            <a:extLst>
              <a:ext uri="{FF2B5EF4-FFF2-40B4-BE49-F238E27FC236}">
                <a16:creationId xmlns:a16="http://schemas.microsoft.com/office/drawing/2014/main" id="{EBCA04CE-46C3-DE7D-172C-D198CB8E4C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9" y="2395569"/>
            <a:ext cx="7313610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637658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en spalt,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4E2-704C-4D37-BA3F-3A87B7C16133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021E2-E97B-4976-AF53-1A9B1E45C5FA}" type="slidenum">
              <a:rPr lang="sv-SE" smtClean="0"/>
              <a:t>‹#›</a:t>
            </a:fld>
            <a:endParaRPr lang="sv-SE"/>
          </a:p>
        </p:txBody>
      </p:sp>
      <p:sp>
        <p:nvSpPr>
          <p:cNvPr id="3" name="Platshållare för innehåll 12">
            <a:extLst>
              <a:ext uri="{FF2B5EF4-FFF2-40B4-BE49-F238E27FC236}">
                <a16:creationId xmlns:a16="http://schemas.microsoft.com/office/drawing/2014/main" id="{A00E84CA-1372-F4FE-C48C-D5057040CCD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9787" y="2351645"/>
            <a:ext cx="7313610" cy="38523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v-SE"/>
              <a:t>Text eller annat innehåll</a:t>
            </a:r>
          </a:p>
        </p:txBody>
      </p:sp>
      <p:sp>
        <p:nvSpPr>
          <p:cNvPr id="2" name="Platshållare för rubrik 11">
            <a:extLst>
              <a:ext uri="{FF2B5EF4-FFF2-40B4-BE49-F238E27FC236}">
                <a16:creationId xmlns:a16="http://schemas.microsoft.com/office/drawing/2014/main" id="{B791CF76-0A62-AB5E-D021-FBB82213A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539044"/>
            <a:ext cx="7313608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/>
              <a:t>Klicka här för att ändra</a:t>
            </a:r>
          </a:p>
        </p:txBody>
      </p:sp>
    </p:spTree>
    <p:extLst>
      <p:ext uri="{BB962C8B-B14F-4D97-AF65-F5344CB8AC3E}">
        <p14:creationId xmlns:p14="http://schemas.microsoft.com/office/powerpoint/2010/main" val="3644708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en spalt,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innehåll 12">
            <a:extLst>
              <a:ext uri="{FF2B5EF4-FFF2-40B4-BE49-F238E27FC236}">
                <a16:creationId xmlns:a16="http://schemas.microsoft.com/office/drawing/2014/main" id="{5F83E814-47D1-91DE-8C79-9A0FC9E4FE0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9787" y="2351645"/>
            <a:ext cx="7313610" cy="38523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v-SE"/>
              <a:t>Text eller annat innehåll</a:t>
            </a:r>
          </a:p>
        </p:txBody>
      </p:sp>
      <p:sp>
        <p:nvSpPr>
          <p:cNvPr id="3" name="Platshållare för rubrik 11">
            <a:extLst>
              <a:ext uri="{FF2B5EF4-FFF2-40B4-BE49-F238E27FC236}">
                <a16:creationId xmlns:a16="http://schemas.microsoft.com/office/drawing/2014/main" id="{E0ED0AB0-D46B-2D9F-045A-BA3F6DABB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539044"/>
            <a:ext cx="7313608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</a:t>
            </a:r>
          </a:p>
        </p:txBody>
      </p:sp>
    </p:spTree>
    <p:extLst>
      <p:ext uri="{BB962C8B-B14F-4D97-AF65-F5344CB8AC3E}">
        <p14:creationId xmlns:p14="http://schemas.microsoft.com/office/powerpoint/2010/main" val="3280472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en spalt,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innehåll 12">
            <a:extLst>
              <a:ext uri="{FF2B5EF4-FFF2-40B4-BE49-F238E27FC236}">
                <a16:creationId xmlns:a16="http://schemas.microsoft.com/office/drawing/2014/main" id="{25A443B7-EC5B-6D24-F7C1-F81809FC5DA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9787" y="2351645"/>
            <a:ext cx="7313610" cy="38523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accent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v-SE"/>
              <a:t>Text eller annat innehåll</a:t>
            </a:r>
          </a:p>
        </p:txBody>
      </p:sp>
      <p:sp>
        <p:nvSpPr>
          <p:cNvPr id="2" name="Platshållare för rubrik 11">
            <a:extLst>
              <a:ext uri="{FF2B5EF4-FFF2-40B4-BE49-F238E27FC236}">
                <a16:creationId xmlns:a16="http://schemas.microsoft.com/office/drawing/2014/main" id="{96B58515-892F-3BC5-C68F-4B1F98FE2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539044"/>
            <a:ext cx="7313608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sv-SE"/>
              <a:t>Klicka här för att ändra</a:t>
            </a:r>
          </a:p>
        </p:txBody>
      </p:sp>
    </p:spTree>
    <p:extLst>
      <p:ext uri="{BB962C8B-B14F-4D97-AF65-F5344CB8AC3E}">
        <p14:creationId xmlns:p14="http://schemas.microsoft.com/office/powerpoint/2010/main" val="3754190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två spalter,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4E2-704C-4D37-BA3F-3A87B7C16133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021E2-E97B-4976-AF53-1A9B1E45C5FA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Platshållare för text 13">
            <a:extLst>
              <a:ext uri="{FF2B5EF4-FFF2-40B4-BE49-F238E27FC236}">
                <a16:creationId xmlns:a16="http://schemas.microsoft.com/office/drawing/2014/main" id="{4F5CA528-0073-92C1-0A9D-AABE8E4DD9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85047" y="2349661"/>
            <a:ext cx="5040000" cy="379872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text 13">
            <a:extLst>
              <a:ext uri="{FF2B5EF4-FFF2-40B4-BE49-F238E27FC236}">
                <a16:creationId xmlns:a16="http://schemas.microsoft.com/office/drawing/2014/main" id="{219A0DB0-B64A-54D9-4128-6D006757EE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349662"/>
            <a:ext cx="5040000" cy="379872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Platshållare för rubrik 11">
            <a:extLst>
              <a:ext uri="{FF2B5EF4-FFF2-40B4-BE49-F238E27FC236}">
                <a16:creationId xmlns:a16="http://schemas.microsoft.com/office/drawing/2014/main" id="{88A19794-9FE0-6B15-97FF-CC9E11943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539044"/>
            <a:ext cx="10385258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/>
              <a:t>Klicka här för att ändra</a:t>
            </a:r>
          </a:p>
        </p:txBody>
      </p:sp>
    </p:spTree>
    <p:extLst>
      <p:ext uri="{BB962C8B-B14F-4D97-AF65-F5344CB8AC3E}">
        <p14:creationId xmlns:p14="http://schemas.microsoft.com/office/powerpoint/2010/main" val="3192443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två spalter,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text 13">
            <a:extLst>
              <a:ext uri="{FF2B5EF4-FFF2-40B4-BE49-F238E27FC236}">
                <a16:creationId xmlns:a16="http://schemas.microsoft.com/office/drawing/2014/main" id="{4D5380D4-9C8A-8177-BBD5-DF2D9F4DC2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85047" y="2349661"/>
            <a:ext cx="5040000" cy="379872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 sz="2000">
                <a:solidFill>
                  <a:schemeClr val="tx2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text 13">
            <a:extLst>
              <a:ext uri="{FF2B5EF4-FFF2-40B4-BE49-F238E27FC236}">
                <a16:creationId xmlns:a16="http://schemas.microsoft.com/office/drawing/2014/main" id="{3573A3B1-989A-B30A-AB6F-D1789EFCD6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349662"/>
            <a:ext cx="5040000" cy="379872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 sz="2000">
                <a:solidFill>
                  <a:schemeClr val="tx2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Platshållare för rubrik 11">
            <a:extLst>
              <a:ext uri="{FF2B5EF4-FFF2-40B4-BE49-F238E27FC236}">
                <a16:creationId xmlns:a16="http://schemas.microsoft.com/office/drawing/2014/main" id="{549054B6-46E3-46D8-1CC9-13429BE3D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539044"/>
            <a:ext cx="10385258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</a:t>
            </a:r>
          </a:p>
        </p:txBody>
      </p:sp>
    </p:spTree>
    <p:extLst>
      <p:ext uri="{BB962C8B-B14F-4D97-AF65-F5344CB8AC3E}">
        <p14:creationId xmlns:p14="http://schemas.microsoft.com/office/powerpoint/2010/main" val="2507700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två spalter,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E8D30CB8-789E-E4EA-6C90-00D932559B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FDFABFDD-E413-3DD7-BDDB-A8B64EDAC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73AE64A3-1937-C4AA-5206-D625D85D9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13">
            <a:extLst>
              <a:ext uri="{FF2B5EF4-FFF2-40B4-BE49-F238E27FC236}">
                <a16:creationId xmlns:a16="http://schemas.microsoft.com/office/drawing/2014/main" id="{210E0850-7B3B-2A38-0407-318A9586BF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85047" y="2349661"/>
            <a:ext cx="5040000" cy="379872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2000">
                <a:solidFill>
                  <a:schemeClr val="accent2"/>
                </a:solidFill>
              </a:defRPr>
            </a:lvl3pPr>
            <a:lvl4pPr>
              <a:defRPr sz="2000">
                <a:solidFill>
                  <a:schemeClr val="accent2"/>
                </a:solidFill>
              </a:defRPr>
            </a:lvl4pPr>
            <a:lvl5pPr>
              <a:defRPr sz="2000">
                <a:solidFill>
                  <a:schemeClr val="accent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13">
            <a:extLst>
              <a:ext uri="{FF2B5EF4-FFF2-40B4-BE49-F238E27FC236}">
                <a16:creationId xmlns:a16="http://schemas.microsoft.com/office/drawing/2014/main" id="{3A101DCF-D278-C637-0FB9-17D06AB04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349662"/>
            <a:ext cx="5040000" cy="379872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2000">
                <a:solidFill>
                  <a:schemeClr val="accent2"/>
                </a:solidFill>
              </a:defRPr>
            </a:lvl3pPr>
            <a:lvl4pPr>
              <a:defRPr sz="2000">
                <a:solidFill>
                  <a:schemeClr val="accent2"/>
                </a:solidFill>
              </a:defRPr>
            </a:lvl4pPr>
            <a:lvl5pPr>
              <a:defRPr sz="2000">
                <a:solidFill>
                  <a:schemeClr val="accent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rubrik 11">
            <a:extLst>
              <a:ext uri="{FF2B5EF4-FFF2-40B4-BE49-F238E27FC236}">
                <a16:creationId xmlns:a16="http://schemas.microsoft.com/office/drawing/2014/main" id="{174A77EF-7787-44FE-37B4-F3936EE01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539044"/>
            <a:ext cx="10385258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sv-SE"/>
              <a:t>Klicka här för att ändra</a:t>
            </a:r>
          </a:p>
        </p:txBody>
      </p:sp>
    </p:spTree>
    <p:extLst>
      <p:ext uri="{BB962C8B-B14F-4D97-AF65-F5344CB8AC3E}">
        <p14:creationId xmlns:p14="http://schemas.microsoft.com/office/powerpoint/2010/main" val="3642981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, en spalt,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4E2-704C-4D37-BA3F-3A87B7C16133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021E2-E97B-4976-AF53-1A9B1E45C5FA}" type="slidenum">
              <a:rPr lang="sv-SE" smtClean="0"/>
              <a:t>‹#›</a:t>
            </a:fld>
            <a:endParaRPr lang="sv-SE"/>
          </a:p>
        </p:txBody>
      </p:sp>
      <p:sp>
        <p:nvSpPr>
          <p:cNvPr id="3" name="Platshållare för innehåll 12">
            <a:extLst>
              <a:ext uri="{FF2B5EF4-FFF2-40B4-BE49-F238E27FC236}">
                <a16:creationId xmlns:a16="http://schemas.microsoft.com/office/drawing/2014/main" id="{A00E84CA-1372-F4FE-C48C-D5057040CCD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9787" y="2351645"/>
            <a:ext cx="7313610" cy="38523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v-SE"/>
              <a:t>Text eller annat innehåll</a:t>
            </a:r>
          </a:p>
        </p:txBody>
      </p:sp>
      <p:sp>
        <p:nvSpPr>
          <p:cNvPr id="2" name="Platshållare för rubrik 11">
            <a:extLst>
              <a:ext uri="{FF2B5EF4-FFF2-40B4-BE49-F238E27FC236}">
                <a16:creationId xmlns:a16="http://schemas.microsoft.com/office/drawing/2014/main" id="{B791CF76-0A62-AB5E-D021-FBB82213A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539044"/>
            <a:ext cx="7313608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/>
              <a:t>Klicka här för att ändra</a:t>
            </a:r>
          </a:p>
        </p:txBody>
      </p:sp>
    </p:spTree>
    <p:extLst>
      <p:ext uri="{BB962C8B-B14F-4D97-AF65-F5344CB8AC3E}">
        <p14:creationId xmlns:p14="http://schemas.microsoft.com/office/powerpoint/2010/main" val="1329167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xt, beige, en 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8DF1D63E-7526-2CA7-4EFC-9516B2FD27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26425" y="320985"/>
            <a:ext cx="3965575" cy="581025"/>
          </a:xfrm>
          <a:prstGeom prst="rect">
            <a:avLst/>
          </a:prstGeom>
          <a:solidFill>
            <a:schemeClr val="accent5"/>
          </a:solidFill>
        </p:spPr>
        <p:txBody>
          <a:bodyPr anchor="ctr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Tema</a:t>
            </a:r>
          </a:p>
        </p:txBody>
      </p:sp>
      <p:sp>
        <p:nvSpPr>
          <p:cNvPr id="20" name="Platshållare för text 19">
            <a:extLst>
              <a:ext uri="{FF2B5EF4-FFF2-40B4-BE49-F238E27FC236}">
                <a16:creationId xmlns:a16="http://schemas.microsoft.com/office/drawing/2014/main" id="{25155C8B-4ED7-5E8A-844F-F9765F63A9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792" y="2909727"/>
            <a:ext cx="5385798" cy="2989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Innehåll   </a:t>
            </a:r>
          </a:p>
        </p:txBody>
      </p:sp>
      <p:sp>
        <p:nvSpPr>
          <p:cNvPr id="21" name="Platshållare för text 19">
            <a:extLst>
              <a:ext uri="{FF2B5EF4-FFF2-40B4-BE49-F238E27FC236}">
                <a16:creationId xmlns:a16="http://schemas.microsoft.com/office/drawing/2014/main" id="{89B52E3B-30EA-EC8E-E214-D6655F39EB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45559" y="1180301"/>
            <a:ext cx="4653220" cy="7329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Programpunkt</a:t>
            </a:r>
          </a:p>
        </p:txBody>
      </p:sp>
      <p:sp>
        <p:nvSpPr>
          <p:cNvPr id="15" name="Platshållare för text 6">
            <a:extLst>
              <a:ext uri="{FF2B5EF4-FFF2-40B4-BE49-F238E27FC236}">
                <a16:creationId xmlns:a16="http://schemas.microsoft.com/office/drawing/2014/main" id="{F324871A-180C-A2C5-BDBF-58B0C7215DF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454871" y="1180301"/>
            <a:ext cx="600695" cy="608979"/>
          </a:xfrm>
          <a:prstGeom prst="teardrop">
            <a:avLst/>
          </a:prstGeom>
          <a:solidFill>
            <a:schemeClr val="accent5"/>
          </a:solidFill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1</a:t>
            </a:r>
          </a:p>
        </p:txBody>
      </p:sp>
      <p:sp>
        <p:nvSpPr>
          <p:cNvPr id="3" name="Platshållare för text 19">
            <a:extLst>
              <a:ext uri="{FF2B5EF4-FFF2-40B4-BE49-F238E27FC236}">
                <a16:creationId xmlns:a16="http://schemas.microsoft.com/office/drawing/2014/main" id="{821FFCF9-AECF-6118-E294-B7D094358B3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45559" y="2176755"/>
            <a:ext cx="4653220" cy="7329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Programpunkt</a:t>
            </a:r>
          </a:p>
        </p:txBody>
      </p:sp>
      <p:sp>
        <p:nvSpPr>
          <p:cNvPr id="9" name="Platshållare för text 6">
            <a:extLst>
              <a:ext uri="{FF2B5EF4-FFF2-40B4-BE49-F238E27FC236}">
                <a16:creationId xmlns:a16="http://schemas.microsoft.com/office/drawing/2014/main" id="{83279713-D533-1F42-FFA6-C0B0F87844A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454871" y="2176755"/>
            <a:ext cx="600695" cy="608979"/>
          </a:xfrm>
          <a:prstGeom prst="teardrop">
            <a:avLst/>
          </a:prstGeom>
          <a:solidFill>
            <a:schemeClr val="accent5"/>
          </a:solidFill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1</a:t>
            </a:r>
          </a:p>
        </p:txBody>
      </p:sp>
      <p:sp>
        <p:nvSpPr>
          <p:cNvPr id="10" name="Platshållare för text 19">
            <a:extLst>
              <a:ext uri="{FF2B5EF4-FFF2-40B4-BE49-F238E27FC236}">
                <a16:creationId xmlns:a16="http://schemas.microsoft.com/office/drawing/2014/main" id="{FFBC7248-2EEC-0AAF-F595-5DCF10ECA24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45559" y="3173209"/>
            <a:ext cx="4653220" cy="7329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Programpunkt</a:t>
            </a:r>
          </a:p>
        </p:txBody>
      </p:sp>
      <p:sp>
        <p:nvSpPr>
          <p:cNvPr id="11" name="Platshållare för text 6">
            <a:extLst>
              <a:ext uri="{FF2B5EF4-FFF2-40B4-BE49-F238E27FC236}">
                <a16:creationId xmlns:a16="http://schemas.microsoft.com/office/drawing/2014/main" id="{9E150833-785E-0312-045E-6E804BD30C2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54871" y="3173209"/>
            <a:ext cx="600695" cy="608979"/>
          </a:xfrm>
          <a:prstGeom prst="teardrop">
            <a:avLst/>
          </a:prstGeom>
          <a:solidFill>
            <a:schemeClr val="accent5"/>
          </a:solidFill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1</a:t>
            </a:r>
          </a:p>
        </p:txBody>
      </p:sp>
      <p:sp>
        <p:nvSpPr>
          <p:cNvPr id="12" name="Platshållare för text 19">
            <a:extLst>
              <a:ext uri="{FF2B5EF4-FFF2-40B4-BE49-F238E27FC236}">
                <a16:creationId xmlns:a16="http://schemas.microsoft.com/office/drawing/2014/main" id="{87901B16-E078-2F94-338D-B9E1F5E5752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45559" y="4169663"/>
            <a:ext cx="4653220" cy="7329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Programpunkt</a:t>
            </a:r>
          </a:p>
        </p:txBody>
      </p:sp>
      <p:sp>
        <p:nvSpPr>
          <p:cNvPr id="13" name="Platshållare för text 6">
            <a:extLst>
              <a:ext uri="{FF2B5EF4-FFF2-40B4-BE49-F238E27FC236}">
                <a16:creationId xmlns:a16="http://schemas.microsoft.com/office/drawing/2014/main" id="{67AB1057-4DDA-A599-0D85-7A534CC4F1B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454871" y="4169663"/>
            <a:ext cx="600695" cy="608979"/>
          </a:xfrm>
          <a:prstGeom prst="teardrop">
            <a:avLst/>
          </a:prstGeom>
          <a:solidFill>
            <a:schemeClr val="accent5"/>
          </a:solidFill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1</a:t>
            </a:r>
          </a:p>
        </p:txBody>
      </p:sp>
      <p:sp>
        <p:nvSpPr>
          <p:cNvPr id="14" name="Platshållare för text 19">
            <a:extLst>
              <a:ext uri="{FF2B5EF4-FFF2-40B4-BE49-F238E27FC236}">
                <a16:creationId xmlns:a16="http://schemas.microsoft.com/office/drawing/2014/main" id="{44260A5D-6EAD-A5A7-81C4-893733557E3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245559" y="5166116"/>
            <a:ext cx="4653220" cy="7329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Programpunkt</a:t>
            </a:r>
          </a:p>
        </p:txBody>
      </p:sp>
      <p:sp>
        <p:nvSpPr>
          <p:cNvPr id="17" name="Platshållare för text 6">
            <a:extLst>
              <a:ext uri="{FF2B5EF4-FFF2-40B4-BE49-F238E27FC236}">
                <a16:creationId xmlns:a16="http://schemas.microsoft.com/office/drawing/2014/main" id="{2F12D9AB-F513-9110-E6FE-79D89B2619F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454871" y="5166116"/>
            <a:ext cx="600695" cy="608979"/>
          </a:xfrm>
          <a:prstGeom prst="teardrop">
            <a:avLst/>
          </a:prstGeom>
          <a:solidFill>
            <a:schemeClr val="accent5"/>
          </a:solidFill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1</a:t>
            </a:r>
          </a:p>
        </p:txBody>
      </p:sp>
      <p:sp>
        <p:nvSpPr>
          <p:cNvPr id="18" name="Platshållare för rubrik 11">
            <a:extLst>
              <a:ext uri="{FF2B5EF4-FFF2-40B4-BE49-F238E27FC236}">
                <a16:creationId xmlns:a16="http://schemas.microsoft.com/office/drawing/2014/main" id="{BF2E5DD9-346F-CC49-0269-9DB5E656B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539044"/>
            <a:ext cx="5425089" cy="1371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</a:t>
            </a:r>
          </a:p>
        </p:txBody>
      </p:sp>
    </p:spTree>
    <p:extLst>
      <p:ext uri="{BB962C8B-B14F-4D97-AF65-F5344CB8AC3E}">
        <p14:creationId xmlns:p14="http://schemas.microsoft.com/office/powerpoint/2010/main" val="633390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 på utfallande bild vit logga med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908E459A-1DD8-D673-1B7D-5A47E46271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 sz="11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2CEC6D5-E7B1-0BCE-0744-951A47347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8761A-F05C-4F01-AE76-2EF79F772060}" type="slidenum">
              <a:rPr lang="sv-SE" smtClean="0"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C9AA39D-994F-D672-1A92-949D21179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66280-E0FB-4999-93E9-BE8398A1CCBF}" type="datetime1">
              <a:rPr lang="sv-SE" smtClean="0"/>
              <a:t>2026-10-23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9A9CFFB-D456-6463-A4BD-CE70F4CD1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Sidfottext</a:t>
            </a:r>
          </a:p>
        </p:txBody>
      </p:sp>
      <p:sp>
        <p:nvSpPr>
          <p:cNvPr id="10" name="Platshållare för text 3">
            <a:extLst>
              <a:ext uri="{FF2B5EF4-FFF2-40B4-BE49-F238E27FC236}">
                <a16:creationId xmlns:a16="http://schemas.microsoft.com/office/drawing/2014/main" id="{6D7C6E78-6124-E839-CC89-38F3188A7B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8230" y="0"/>
            <a:ext cx="4218856" cy="6610662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sv-SE"/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B16DE1DE-6D30-D722-D298-1A0D690F39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466" y="1379676"/>
            <a:ext cx="3883200" cy="1237130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12" name="Platshållare för text 3">
            <a:extLst>
              <a:ext uri="{FF2B5EF4-FFF2-40B4-BE49-F238E27FC236}">
                <a16:creationId xmlns:a16="http://schemas.microsoft.com/office/drawing/2014/main" id="{B1D4AA01-1363-9DFE-0FBA-2B8E669BB60E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395465" y="2688522"/>
            <a:ext cx="3883200" cy="312899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7" name="Platshållare för text 10">
            <a:extLst>
              <a:ext uri="{FF2B5EF4-FFF2-40B4-BE49-F238E27FC236}">
                <a16:creationId xmlns:a16="http://schemas.microsoft.com/office/drawing/2014/main" id="{AD81AC03-04C0-6D6E-85D2-2EF894670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892" y="311234"/>
            <a:ext cx="1332000" cy="551506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98854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tre fält olika färger,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text 13">
            <a:extLst>
              <a:ext uri="{FF2B5EF4-FFF2-40B4-BE49-F238E27FC236}">
                <a16:creationId xmlns:a16="http://schemas.microsoft.com/office/drawing/2014/main" id="{83FE42B5-4AFD-B73B-757F-E357620A48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78346" y="2322676"/>
            <a:ext cx="3375454" cy="3809398"/>
          </a:xfrm>
          <a:prstGeom prst="roundRect">
            <a:avLst>
              <a:gd name="adj" fmla="val 2913"/>
            </a:avLst>
          </a:prstGeom>
          <a:solidFill>
            <a:schemeClr val="accent4"/>
          </a:solidFill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text 13">
            <a:extLst>
              <a:ext uri="{FF2B5EF4-FFF2-40B4-BE49-F238E27FC236}">
                <a16:creationId xmlns:a16="http://schemas.microsoft.com/office/drawing/2014/main" id="{DD59AD6B-890E-2C8B-2D0A-D29C0F066D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08273" y="2322676"/>
            <a:ext cx="3375454" cy="3809398"/>
          </a:xfrm>
          <a:prstGeom prst="roundRect">
            <a:avLst>
              <a:gd name="adj" fmla="val 2913"/>
            </a:avLst>
          </a:prstGeom>
          <a:solidFill>
            <a:schemeClr val="accent5"/>
          </a:solidFill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 sz="2000">
                <a:solidFill>
                  <a:schemeClr val="tx2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  <a:p>
            <a:pPr lvl="0"/>
            <a:endParaRPr lang="sv-SE"/>
          </a:p>
        </p:txBody>
      </p:sp>
      <p:sp>
        <p:nvSpPr>
          <p:cNvPr id="2" name="Platshållare för text 13">
            <a:extLst>
              <a:ext uri="{FF2B5EF4-FFF2-40B4-BE49-F238E27FC236}">
                <a16:creationId xmlns:a16="http://schemas.microsoft.com/office/drawing/2014/main" id="{264A49EB-4EC1-DB4B-DB96-18D4D94D1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322676"/>
            <a:ext cx="3375454" cy="3809398"/>
          </a:xfrm>
          <a:prstGeom prst="roundRect">
            <a:avLst>
              <a:gd name="adj" fmla="val 2913"/>
            </a:avLst>
          </a:prstGeom>
          <a:solidFill>
            <a:schemeClr val="accent6"/>
          </a:solidFill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2000">
                <a:solidFill>
                  <a:schemeClr val="accent2"/>
                </a:solidFill>
              </a:defRPr>
            </a:lvl3pPr>
            <a:lvl4pPr>
              <a:defRPr sz="2000">
                <a:solidFill>
                  <a:schemeClr val="accent2"/>
                </a:solidFill>
              </a:defRPr>
            </a:lvl4pPr>
            <a:lvl5pPr>
              <a:defRPr sz="2000">
                <a:solidFill>
                  <a:schemeClr val="accent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rubrik 11">
            <a:extLst>
              <a:ext uri="{FF2B5EF4-FFF2-40B4-BE49-F238E27FC236}">
                <a16:creationId xmlns:a16="http://schemas.microsoft.com/office/drawing/2014/main" id="{5F94748D-1FB7-4A1C-7D50-8C8FC37B3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539044"/>
            <a:ext cx="10514011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/>
              <a:t>Klicka här för att ändra</a:t>
            </a:r>
          </a:p>
        </p:txBody>
      </p:sp>
    </p:spTree>
    <p:extLst>
      <p:ext uri="{BB962C8B-B14F-4D97-AF65-F5344CB8AC3E}">
        <p14:creationId xmlns:p14="http://schemas.microsoft.com/office/powerpoint/2010/main" val="3304103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n spalt och förklarande text,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87802" y="6356350"/>
            <a:ext cx="4114800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6" name="Platshållare för text 16">
            <a:extLst>
              <a:ext uri="{FF2B5EF4-FFF2-40B4-BE49-F238E27FC236}">
                <a16:creationId xmlns:a16="http://schemas.microsoft.com/office/drawing/2014/main" id="{81E3D5B4-DB09-7FBB-5183-222100217FE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397853" y="4353627"/>
            <a:ext cx="2700000" cy="1460001"/>
          </a:xfrm>
          <a:prstGeom prst="rect">
            <a:avLst/>
          </a:prstGeom>
          <a:noFill/>
        </p:spPr>
        <p:txBody>
          <a:bodyPr tIns="36000" bIns="36000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64" name="Platshållare för text 16">
            <a:extLst>
              <a:ext uri="{FF2B5EF4-FFF2-40B4-BE49-F238E27FC236}">
                <a16:creationId xmlns:a16="http://schemas.microsoft.com/office/drawing/2014/main" id="{C7D469D5-4CA7-F8E8-41AA-F615AED772C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75916" y="1942225"/>
            <a:ext cx="2700000" cy="1460001"/>
          </a:xfrm>
          <a:prstGeom prst="rect">
            <a:avLst/>
          </a:prstGeom>
          <a:noFill/>
        </p:spPr>
        <p:txBody>
          <a:bodyPr tIns="36000" bIns="36000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63" name="Platshållare för text 16">
            <a:extLst>
              <a:ext uri="{FF2B5EF4-FFF2-40B4-BE49-F238E27FC236}">
                <a16:creationId xmlns:a16="http://schemas.microsoft.com/office/drawing/2014/main" id="{DD1185F9-7F8F-74FB-6F8A-5ACD425D6B8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26898" y="4353627"/>
            <a:ext cx="2700000" cy="1460001"/>
          </a:xfrm>
          <a:prstGeom prst="rect">
            <a:avLst/>
          </a:prstGeom>
          <a:noFill/>
        </p:spPr>
        <p:txBody>
          <a:bodyPr tIns="36000" bIns="36000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62" name="Platshållare för text 16">
            <a:extLst>
              <a:ext uri="{FF2B5EF4-FFF2-40B4-BE49-F238E27FC236}">
                <a16:creationId xmlns:a16="http://schemas.microsoft.com/office/drawing/2014/main" id="{6985968A-D97C-1479-86E3-D86C97E20EB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848650" y="1942225"/>
            <a:ext cx="2700000" cy="1460001"/>
          </a:xfrm>
          <a:prstGeom prst="rect">
            <a:avLst/>
          </a:prstGeom>
          <a:noFill/>
        </p:spPr>
        <p:txBody>
          <a:bodyPr tIns="36000" bIns="36000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60" name="Platshållare för text 16">
            <a:extLst>
              <a:ext uri="{FF2B5EF4-FFF2-40B4-BE49-F238E27FC236}">
                <a16:creationId xmlns:a16="http://schemas.microsoft.com/office/drawing/2014/main" id="{F8AE252B-9D69-CC35-78CD-13AF948EC07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102542" y="4353627"/>
            <a:ext cx="2700000" cy="1460001"/>
          </a:xfrm>
          <a:prstGeom prst="rect">
            <a:avLst/>
          </a:prstGeom>
          <a:noFill/>
        </p:spPr>
        <p:txBody>
          <a:bodyPr tIns="36000" bIns="36000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35" name="Platshållare för text 16">
            <a:extLst>
              <a:ext uri="{FF2B5EF4-FFF2-40B4-BE49-F238E27FC236}">
                <a16:creationId xmlns:a16="http://schemas.microsoft.com/office/drawing/2014/main" id="{1353BB23-748F-CF03-1DA3-E26FBD9F43D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1384" y="1942227"/>
            <a:ext cx="2700000" cy="1460001"/>
          </a:xfrm>
          <a:prstGeom prst="rect">
            <a:avLst/>
          </a:prstGeom>
          <a:noFill/>
        </p:spPr>
        <p:txBody>
          <a:bodyPr tIns="36000" bIns="36000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37" name="Platshållare för text 9">
            <a:extLst>
              <a:ext uri="{FF2B5EF4-FFF2-40B4-BE49-F238E27FC236}">
                <a16:creationId xmlns:a16="http://schemas.microsoft.com/office/drawing/2014/main" id="{80131C43-04E8-EB88-53DE-6F96289600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439548" y="3608878"/>
            <a:ext cx="2016000" cy="545983"/>
          </a:xfrm>
          <a:prstGeom prst="chevron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33" name="Platshållare för text 9">
            <a:extLst>
              <a:ext uri="{FF2B5EF4-FFF2-40B4-BE49-F238E27FC236}">
                <a16:creationId xmlns:a16="http://schemas.microsoft.com/office/drawing/2014/main" id="{B9FA9F2D-6146-A84F-A1EB-74FBCBC03D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75916" y="3608878"/>
            <a:ext cx="2016000" cy="545983"/>
          </a:xfrm>
          <a:prstGeom prst="chevron">
            <a:avLst/>
          </a:prstGeom>
          <a:solidFill>
            <a:schemeClr val="accent6"/>
          </a:solidFill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32" name="Platshållare för text 9">
            <a:extLst>
              <a:ext uri="{FF2B5EF4-FFF2-40B4-BE49-F238E27FC236}">
                <a16:creationId xmlns:a16="http://schemas.microsoft.com/office/drawing/2014/main" id="{411C4994-0AF6-F805-7ABA-197A49D084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12283" y="3608878"/>
            <a:ext cx="2016000" cy="545983"/>
          </a:xfrm>
          <a:prstGeom prst="chevron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31" name="Platshållare för text 9">
            <a:extLst>
              <a:ext uri="{FF2B5EF4-FFF2-40B4-BE49-F238E27FC236}">
                <a16:creationId xmlns:a16="http://schemas.microsoft.com/office/drawing/2014/main" id="{7C6725B0-81B4-B5C5-9914-5586DE8BDD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48650" y="3608878"/>
            <a:ext cx="2016000" cy="545983"/>
          </a:xfrm>
          <a:prstGeom prst="chevron">
            <a:avLst/>
          </a:prstGeom>
          <a:solidFill>
            <a:schemeClr val="accent6"/>
          </a:solidFill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30" name="Platshållare för text 9">
            <a:extLst>
              <a:ext uri="{FF2B5EF4-FFF2-40B4-BE49-F238E27FC236}">
                <a16:creationId xmlns:a16="http://schemas.microsoft.com/office/drawing/2014/main" id="{C6CC1EDF-CE6E-548A-610D-A7AB984FCA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85017" y="3608878"/>
            <a:ext cx="2016000" cy="545983"/>
          </a:xfrm>
          <a:prstGeom prst="chevron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29" name="Platshållare för text 9">
            <a:extLst>
              <a:ext uri="{FF2B5EF4-FFF2-40B4-BE49-F238E27FC236}">
                <a16:creationId xmlns:a16="http://schemas.microsoft.com/office/drawing/2014/main" id="{1DF8673D-2453-C460-2185-D3DD6F561B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1384" y="3608878"/>
            <a:ext cx="2016000" cy="545983"/>
          </a:xfrm>
          <a:prstGeom prst="chevron">
            <a:avLst/>
          </a:prstGeom>
          <a:solidFill>
            <a:schemeClr val="accent6"/>
          </a:solidFill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7" name="Platshållare för text 12">
            <a:extLst>
              <a:ext uri="{FF2B5EF4-FFF2-40B4-BE49-F238E27FC236}">
                <a16:creationId xmlns:a16="http://schemas.microsoft.com/office/drawing/2014/main" id="{E08DBD0D-6A0E-CC48-A0A2-B21A3882EF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99361" y="975360"/>
            <a:ext cx="9353006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3" name="Platshållare för rubrik 11">
            <a:extLst>
              <a:ext uri="{FF2B5EF4-FFF2-40B4-BE49-F238E27FC236}">
                <a16:creationId xmlns:a16="http://schemas.microsoft.com/office/drawing/2014/main" id="{5DC8FFCA-E196-0505-CF31-16E5A2BD6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9359" y="215288"/>
            <a:ext cx="9353007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sv-SE"/>
              <a:t>Klicka här för att ändra mall</a:t>
            </a:r>
          </a:p>
        </p:txBody>
      </p:sp>
    </p:spTree>
    <p:extLst>
      <p:ext uri="{BB962C8B-B14F-4D97-AF65-F5344CB8AC3E}">
        <p14:creationId xmlns:p14="http://schemas.microsoft.com/office/powerpoint/2010/main" val="1308483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ycket text, grön, två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E8D30CB8-789E-E4EA-6C90-00D932559B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FDFABFDD-E413-3DD7-BDDB-A8B64EDAC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73AE64A3-1937-C4AA-5206-D625D85D9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text 10">
            <a:extLst>
              <a:ext uri="{FF2B5EF4-FFF2-40B4-BE49-F238E27FC236}">
                <a16:creationId xmlns:a16="http://schemas.microsoft.com/office/drawing/2014/main" id="{F7D0F1BB-9F9C-4070-C35A-8957881BA8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9" y="2395569"/>
            <a:ext cx="9269506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0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3" name="Platshållare för innehåll 14">
            <a:extLst>
              <a:ext uri="{FF2B5EF4-FFF2-40B4-BE49-F238E27FC236}">
                <a16:creationId xmlns:a16="http://schemas.microsoft.com/office/drawing/2014/main" id="{A7B54159-EA31-8122-9F43-9203DC60690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9788" y="3187286"/>
            <a:ext cx="4482354" cy="312130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sz="2400">
                <a:solidFill>
                  <a:schemeClr val="accent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2000">
                <a:solidFill>
                  <a:schemeClr val="accent2"/>
                </a:solidFill>
              </a:defRPr>
            </a:lvl3pPr>
            <a:lvl4pPr>
              <a:defRPr sz="2000">
                <a:solidFill>
                  <a:schemeClr val="accent2"/>
                </a:solidFill>
              </a:defRPr>
            </a:lvl4pPr>
            <a:lvl5pPr>
              <a:defRPr sz="2000">
                <a:solidFill>
                  <a:schemeClr val="accent2"/>
                </a:solidFill>
              </a:defRPr>
            </a:lvl5pPr>
            <a:lvl6pPr>
              <a:defRPr sz="2000">
                <a:solidFill>
                  <a:schemeClr val="accent2"/>
                </a:solidFill>
              </a:defRPr>
            </a:lvl6pPr>
            <a:lvl7pPr>
              <a:defRPr sz="2000">
                <a:solidFill>
                  <a:schemeClr val="accent2"/>
                </a:solidFill>
              </a:defRPr>
            </a:lvl7pPr>
            <a:lvl8pPr>
              <a:defRPr sz="2000"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 eller annat innehåll</a:t>
            </a:r>
          </a:p>
        </p:txBody>
      </p:sp>
      <p:sp>
        <p:nvSpPr>
          <p:cNvPr id="4" name="Platshållare för innehåll 14">
            <a:extLst>
              <a:ext uri="{FF2B5EF4-FFF2-40B4-BE49-F238E27FC236}">
                <a16:creationId xmlns:a16="http://schemas.microsoft.com/office/drawing/2014/main" id="{FF0D07E4-102F-DBC2-3B77-AE3FE523AB8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5626941" y="3187285"/>
            <a:ext cx="4482354" cy="312130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sz="2400">
                <a:solidFill>
                  <a:schemeClr val="accent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2000">
                <a:solidFill>
                  <a:schemeClr val="accent2"/>
                </a:solidFill>
              </a:defRPr>
            </a:lvl3pPr>
            <a:lvl4pPr>
              <a:defRPr sz="2000">
                <a:solidFill>
                  <a:schemeClr val="accent2"/>
                </a:solidFill>
              </a:defRPr>
            </a:lvl4pPr>
            <a:lvl5pPr>
              <a:defRPr sz="2000">
                <a:solidFill>
                  <a:schemeClr val="accent2"/>
                </a:solidFill>
              </a:defRPr>
            </a:lvl5pPr>
            <a:lvl6pPr>
              <a:defRPr sz="2000">
                <a:solidFill>
                  <a:schemeClr val="accent2"/>
                </a:solidFill>
              </a:defRPr>
            </a:lvl6pPr>
            <a:lvl7pPr>
              <a:defRPr sz="2000">
                <a:solidFill>
                  <a:schemeClr val="accent2"/>
                </a:solidFill>
              </a:defRPr>
            </a:lvl7pPr>
            <a:lvl8pPr>
              <a:defRPr sz="2000">
                <a:solidFill>
                  <a:schemeClr val="accent2"/>
                </a:solidFill>
              </a:defRPr>
            </a:lvl8pPr>
            <a:lvl9pPr>
              <a:defRPr sz="2000">
                <a:solidFill>
                  <a:schemeClr val="accent2"/>
                </a:solidFill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 eller annat innehåll</a:t>
            </a:r>
          </a:p>
        </p:txBody>
      </p:sp>
    </p:spTree>
    <p:extLst>
      <p:ext uri="{BB962C8B-B14F-4D97-AF65-F5344CB8AC3E}">
        <p14:creationId xmlns:p14="http://schemas.microsoft.com/office/powerpoint/2010/main" val="109910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6B7ECA-1D98-5941-0D9F-78A0DEE612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878439"/>
            <a:ext cx="7313612" cy="1237130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A403C0F-160C-B65B-3871-2ACB32EB288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787" y="3187285"/>
            <a:ext cx="7313612" cy="3113623"/>
          </a:xfrm>
        </p:spPr>
        <p:txBody>
          <a:bodyPr>
            <a:noAutofit/>
          </a:bodyPr>
          <a:lstStyle>
            <a:lvl1pPr>
              <a:spcBef>
                <a:spcPts val="1400"/>
              </a:spcBef>
              <a:buSzPct val="100000"/>
              <a:defRPr sz="2200">
                <a:solidFill>
                  <a:schemeClr val="tx1"/>
                </a:solidFill>
              </a:defRPr>
            </a:lvl1pPr>
            <a:lvl2pPr>
              <a:buSzPct val="120000"/>
              <a:defRPr/>
            </a:lvl2pPr>
            <a:lvl3pPr>
              <a:buSzPct val="120000"/>
              <a:defRPr/>
            </a:lvl3pPr>
            <a:lvl4pPr>
              <a:buSzPct val="120000"/>
              <a:defRPr/>
            </a:lvl4pPr>
            <a:lvl5pPr>
              <a:buSzPct val="120000"/>
              <a:defRPr/>
            </a:lvl5pPr>
          </a:lstStyle>
          <a:p>
            <a:pPr lvl="0"/>
            <a:r>
              <a:rPr lang="sv-SE"/>
              <a:t>Punkt</a:t>
            </a:r>
          </a:p>
          <a:p>
            <a:pPr lvl="0"/>
            <a:r>
              <a:rPr lang="sv-SE"/>
              <a:t>Punkt</a:t>
            </a:r>
          </a:p>
          <a:p>
            <a:pPr lvl="0"/>
            <a:r>
              <a:rPr lang="sv-SE"/>
              <a:t>Punkt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7F3B261-C52E-8B45-0008-0B077F1D4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41E8FB7-B1A9-4218-A760-3AA9472286D6}" type="datetime1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388B7B5-EF69-3921-497E-15058B57C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Sidfottext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A6B7F78-AA47-C9DF-0094-9C1331DD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EA8761A-F05C-4F01-AE76-2EF79F77206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74776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ch bild,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6E95EEFA-C4DE-898A-8955-128E0E03CF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E7D24E2-704C-4D37-BA3F-3A87B7C16133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3" name="Platshållare för sidfot 4">
            <a:extLst>
              <a:ext uri="{FF2B5EF4-FFF2-40B4-BE49-F238E27FC236}">
                <a16:creationId xmlns:a16="http://schemas.microsoft.com/office/drawing/2014/main" id="{1AC4C891-A44B-7014-6012-BB5A65CB3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E1ABAC55-46F4-53CD-B8D4-0CE4E0E46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88021E2-E97B-4976-AF53-1A9B1E45C5FA}" type="slidenum">
              <a:rPr lang="sv-SE" smtClean="0"/>
              <a:t>‹#›</a:t>
            </a:fld>
            <a:endParaRPr lang="sv-SE"/>
          </a:p>
        </p:txBody>
      </p:sp>
      <p:sp>
        <p:nvSpPr>
          <p:cNvPr id="13" name="Platshållare för bild 13">
            <a:extLst>
              <a:ext uri="{FF2B5EF4-FFF2-40B4-BE49-F238E27FC236}">
                <a16:creationId xmlns:a16="http://schemas.microsoft.com/office/drawing/2014/main" id="{912A2B5C-FE94-AFC1-3C99-CF408AB3C91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infoga en bild</a:t>
            </a:r>
          </a:p>
        </p:txBody>
      </p:sp>
      <p:sp>
        <p:nvSpPr>
          <p:cNvPr id="4" name="Platshållare för innehåll 14">
            <a:extLst>
              <a:ext uri="{FF2B5EF4-FFF2-40B4-BE49-F238E27FC236}">
                <a16:creationId xmlns:a16="http://schemas.microsoft.com/office/drawing/2014/main" id="{F0055F9A-8C8E-EBC9-8765-6F0A6DB9627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9788" y="2350800"/>
            <a:ext cx="5021080" cy="4005550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Rubrik 2">
            <a:extLst>
              <a:ext uri="{FF2B5EF4-FFF2-40B4-BE49-F238E27FC236}">
                <a16:creationId xmlns:a16="http://schemas.microsoft.com/office/drawing/2014/main" id="{EC19057E-FA04-CA68-242B-7525BFAF5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38784"/>
            <a:ext cx="502108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</a:t>
            </a:r>
          </a:p>
        </p:txBody>
      </p:sp>
    </p:spTree>
    <p:extLst>
      <p:ext uri="{BB962C8B-B14F-4D97-AF65-F5344CB8AC3E}">
        <p14:creationId xmlns:p14="http://schemas.microsoft.com/office/powerpoint/2010/main" val="2659845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 spalt och förklarande text,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0" name="Platshållare för text 18">
            <a:extLst>
              <a:ext uri="{FF2B5EF4-FFF2-40B4-BE49-F238E27FC236}">
                <a16:creationId xmlns:a16="http://schemas.microsoft.com/office/drawing/2014/main" id="{4245E576-54AA-A1F1-91A3-E8A8EB7B053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69234" y="4556617"/>
            <a:ext cx="5473700" cy="1445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19" name="Platshållare för text 16">
            <a:extLst>
              <a:ext uri="{FF2B5EF4-FFF2-40B4-BE49-F238E27FC236}">
                <a16:creationId xmlns:a16="http://schemas.microsoft.com/office/drawing/2014/main" id="{9B2ED80D-1CB9-0907-B8A9-6DD6478B920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69234" y="4034235"/>
            <a:ext cx="5473700" cy="39206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</p:spPr>
        <p:txBody>
          <a:bodyPr tIns="0" bIns="0" anchor="ctr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v-SE"/>
              <a:t>Tema/förklaring</a:t>
            </a:r>
          </a:p>
        </p:txBody>
      </p:sp>
      <p:sp>
        <p:nvSpPr>
          <p:cNvPr id="14" name="Platshållare för text 18">
            <a:extLst>
              <a:ext uri="{FF2B5EF4-FFF2-40B4-BE49-F238E27FC236}">
                <a16:creationId xmlns:a16="http://schemas.microsoft.com/office/drawing/2014/main" id="{FB59B1EB-4292-760B-A96F-692E9CA44F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4499" y="4556617"/>
            <a:ext cx="5473700" cy="1445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13" name="Platshållare för text 16">
            <a:extLst>
              <a:ext uri="{FF2B5EF4-FFF2-40B4-BE49-F238E27FC236}">
                <a16:creationId xmlns:a16="http://schemas.microsoft.com/office/drawing/2014/main" id="{CD167655-616C-E81A-91EB-981C2646B12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4499" y="4034235"/>
            <a:ext cx="5473700" cy="39206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</p:spPr>
        <p:txBody>
          <a:bodyPr tIns="0" bIns="0" anchor="ctr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v-SE"/>
              <a:t>Tema/förklaring</a:t>
            </a:r>
          </a:p>
        </p:txBody>
      </p:sp>
      <p:sp>
        <p:nvSpPr>
          <p:cNvPr id="17" name="Platshållare för text 18">
            <a:extLst>
              <a:ext uri="{FF2B5EF4-FFF2-40B4-BE49-F238E27FC236}">
                <a16:creationId xmlns:a16="http://schemas.microsoft.com/office/drawing/2014/main" id="{DD2F173E-5793-129A-2E45-4C216D04135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69235" y="2225813"/>
            <a:ext cx="5473700" cy="1445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16" name="Platshållare för text 16">
            <a:extLst>
              <a:ext uri="{FF2B5EF4-FFF2-40B4-BE49-F238E27FC236}">
                <a16:creationId xmlns:a16="http://schemas.microsoft.com/office/drawing/2014/main" id="{92407051-B536-E97E-A9EB-8044625149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69235" y="1703431"/>
            <a:ext cx="5473700" cy="39206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</p:spPr>
        <p:txBody>
          <a:bodyPr tIns="0" bIns="0" anchor="ctr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v-SE"/>
              <a:t>Tema/förklaring</a:t>
            </a:r>
          </a:p>
        </p:txBody>
      </p:sp>
      <p:sp>
        <p:nvSpPr>
          <p:cNvPr id="11" name="Platshållare för text 18">
            <a:extLst>
              <a:ext uri="{FF2B5EF4-FFF2-40B4-BE49-F238E27FC236}">
                <a16:creationId xmlns:a16="http://schemas.microsoft.com/office/drawing/2014/main" id="{9E45E7F5-D1DB-F9D5-E7C5-3D7B3EB132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500" y="2225813"/>
            <a:ext cx="5473700" cy="1445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10" name="Platshållare för text 16">
            <a:extLst>
              <a:ext uri="{FF2B5EF4-FFF2-40B4-BE49-F238E27FC236}">
                <a16:creationId xmlns:a16="http://schemas.microsoft.com/office/drawing/2014/main" id="{15FE9450-8537-ABC2-F2F5-370793A7C7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500" y="1703431"/>
            <a:ext cx="5473700" cy="39206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</p:spPr>
        <p:txBody>
          <a:bodyPr tIns="0" bIns="0" anchor="ctr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v-SE"/>
              <a:t>Tema/förklaring</a:t>
            </a:r>
          </a:p>
        </p:txBody>
      </p:sp>
      <p:sp>
        <p:nvSpPr>
          <p:cNvPr id="3" name="Platshållare för text 12">
            <a:extLst>
              <a:ext uri="{FF2B5EF4-FFF2-40B4-BE49-F238E27FC236}">
                <a16:creationId xmlns:a16="http://schemas.microsoft.com/office/drawing/2014/main" id="{7EC51B90-D296-3DBD-6DAA-4E39973601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99361" y="975360"/>
            <a:ext cx="9353006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7" name="Platshållare för rubrik 11">
            <a:extLst>
              <a:ext uri="{FF2B5EF4-FFF2-40B4-BE49-F238E27FC236}">
                <a16:creationId xmlns:a16="http://schemas.microsoft.com/office/drawing/2014/main" id="{3070F2D3-F7B4-C7AB-897B-8B478CF33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9359" y="215288"/>
            <a:ext cx="9353007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</a:t>
            </a:r>
          </a:p>
        </p:txBody>
      </p:sp>
    </p:spTree>
    <p:extLst>
      <p:ext uri="{BB962C8B-B14F-4D97-AF65-F5344CB8AC3E}">
        <p14:creationId xmlns:p14="http://schemas.microsoft.com/office/powerpoint/2010/main" val="2445183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 med mö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267BA035-F610-C643-0B6F-171F34C021D8}"/>
              </a:ext>
            </a:extLst>
          </p:cNvPr>
          <p:cNvSpPr/>
          <p:nvPr userDrawn="1"/>
        </p:nvSpPr>
        <p:spPr>
          <a:xfrm>
            <a:off x="-14161" y="0"/>
            <a:ext cx="12196852" cy="6860663"/>
          </a:xfrm>
          <a:prstGeom prst="rect">
            <a:avLst/>
          </a:prstGeom>
          <a:solidFill>
            <a:srgbClr val="115E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26F38BB-2CD1-32F8-A8D4-5701EA7F47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28722" y="2249375"/>
            <a:ext cx="4763278" cy="4608626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F428D2D0-ADB2-9132-D9C1-DC7878992B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309" y="1"/>
            <a:ext cx="11541760" cy="6906374"/>
          </a:xfrm>
          <a:prstGeom prst="rect">
            <a:avLst/>
          </a:prstGeom>
        </p:spPr>
      </p:pic>
      <p:sp>
        <p:nvSpPr>
          <p:cNvPr id="11" name="Platshållare för text 16">
            <a:extLst>
              <a:ext uri="{FF2B5EF4-FFF2-40B4-BE49-F238E27FC236}">
                <a16:creationId xmlns:a16="http://schemas.microsoft.com/office/drawing/2014/main" id="{96095D1C-1217-3805-7147-CBC3A88CA6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8892" y="4896198"/>
            <a:ext cx="5595850" cy="844204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sv-SE" sz="2400"/>
              <a:t>Underrubrik</a:t>
            </a:r>
          </a:p>
        </p:txBody>
      </p:sp>
      <p:sp>
        <p:nvSpPr>
          <p:cNvPr id="12" name="Platshållare för text 18">
            <a:extLst>
              <a:ext uri="{FF2B5EF4-FFF2-40B4-BE49-F238E27FC236}">
                <a16:creationId xmlns:a16="http://schemas.microsoft.com/office/drawing/2014/main" id="{D1EE729E-BCCB-4F53-D790-BFA9336232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8889" y="2685827"/>
            <a:ext cx="5595849" cy="2145418"/>
          </a:xfrm>
        </p:spPr>
        <p:txBody>
          <a:bodyPr anchor="b">
            <a:noAutofit/>
          </a:bodyPr>
          <a:lstStyle>
            <a:lvl1pPr marL="0" indent="0">
              <a:buNone/>
              <a:defRPr sz="7200" b="1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13" name="Platshållare för datum 3">
            <a:extLst>
              <a:ext uri="{FF2B5EF4-FFF2-40B4-BE49-F238E27FC236}">
                <a16:creationId xmlns:a16="http://schemas.microsoft.com/office/drawing/2014/main" id="{1DB8D066-8ED8-DB4D-B466-64BB0EEF53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8891" y="6356351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id="{F0D45E3F-2CDF-DA7A-38C4-961C1627F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9291" y="6356351"/>
            <a:ext cx="41148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15" name="Platshållare för bildnummer 5">
            <a:extLst>
              <a:ext uri="{FF2B5EF4-FFF2-40B4-BE49-F238E27FC236}">
                <a16:creationId xmlns:a16="http://schemas.microsoft.com/office/drawing/2014/main" id="{CCA670D9-41E2-3E8E-327A-276FB2206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1291" y="6356351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0" name="Platshållare för text 7">
            <a:extLst>
              <a:ext uri="{FF2B5EF4-FFF2-40B4-BE49-F238E27FC236}">
                <a16:creationId xmlns:a16="http://schemas.microsoft.com/office/drawing/2014/main" id="{A25CE8E2-F6D0-FF53-AD39-1C85DD3F8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07892" y="311234"/>
            <a:ext cx="1332000" cy="55150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09870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grö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3331C3CC-AFB9-3E7A-CD6A-9BA79C6EB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4896197"/>
            <a:ext cx="10287004" cy="844204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sv-SE" sz="2400"/>
              <a:t>Underrubrik</a:t>
            </a:r>
          </a:p>
        </p:txBody>
      </p:sp>
      <p:sp>
        <p:nvSpPr>
          <p:cNvPr id="8" name="Platshållare för text 18">
            <a:extLst>
              <a:ext uri="{FF2B5EF4-FFF2-40B4-BE49-F238E27FC236}">
                <a16:creationId xmlns:a16="http://schemas.microsoft.com/office/drawing/2014/main" id="{D4FF5AC6-9C8B-FCB3-6356-A882245666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8" y="2685826"/>
            <a:ext cx="10287002" cy="2145418"/>
          </a:xfrm>
        </p:spPr>
        <p:txBody>
          <a:bodyPr anchor="b">
            <a:noAutofit/>
          </a:bodyPr>
          <a:lstStyle>
            <a:lvl1pPr marL="0" indent="0">
              <a:buNone/>
              <a:defRPr sz="7200" b="1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40263665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ycket text, grön, två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E8D30CB8-789E-E4EA-6C90-00D932559B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FDFABFDD-E413-3DD7-BDDB-A8B64EDAC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73AE64A3-1937-C4AA-5206-D625D85D9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text 10">
            <a:extLst>
              <a:ext uri="{FF2B5EF4-FFF2-40B4-BE49-F238E27FC236}">
                <a16:creationId xmlns:a16="http://schemas.microsoft.com/office/drawing/2014/main" id="{F7D0F1BB-9F9C-4070-C35A-8957881BA8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9" y="2395569"/>
            <a:ext cx="9269506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3" name="Platshållare för innehåll 14">
            <a:extLst>
              <a:ext uri="{FF2B5EF4-FFF2-40B4-BE49-F238E27FC236}">
                <a16:creationId xmlns:a16="http://schemas.microsoft.com/office/drawing/2014/main" id="{A7B54159-EA31-8122-9F43-9203DC60690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9788" y="3187286"/>
            <a:ext cx="4482354" cy="312130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2000">
                <a:solidFill>
                  <a:schemeClr val="accent2"/>
                </a:solidFill>
              </a:defRPr>
            </a:lvl3pPr>
            <a:lvl4pPr>
              <a:defRPr sz="2000">
                <a:solidFill>
                  <a:schemeClr val="accent2"/>
                </a:solidFill>
              </a:defRPr>
            </a:lvl4pPr>
            <a:lvl5pPr>
              <a:defRPr sz="2000">
                <a:solidFill>
                  <a:schemeClr val="accent2"/>
                </a:solidFill>
              </a:defRPr>
            </a:lvl5pPr>
            <a:lvl6pPr>
              <a:defRPr sz="2000">
                <a:solidFill>
                  <a:schemeClr val="accent2"/>
                </a:solidFill>
              </a:defRPr>
            </a:lvl6pPr>
            <a:lvl7pPr>
              <a:defRPr sz="2000">
                <a:solidFill>
                  <a:schemeClr val="accent2"/>
                </a:solidFill>
              </a:defRPr>
            </a:lvl7pPr>
            <a:lvl8pPr>
              <a:defRPr sz="2000"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</a:t>
            </a:r>
          </a:p>
        </p:txBody>
      </p:sp>
      <p:sp>
        <p:nvSpPr>
          <p:cNvPr id="4" name="Platshållare för innehåll 14">
            <a:extLst>
              <a:ext uri="{FF2B5EF4-FFF2-40B4-BE49-F238E27FC236}">
                <a16:creationId xmlns:a16="http://schemas.microsoft.com/office/drawing/2014/main" id="{FF0D07E4-102F-DBC2-3B77-AE3FE523AB8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5626941" y="3187285"/>
            <a:ext cx="4482354" cy="312130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2000">
                <a:solidFill>
                  <a:schemeClr val="accent2"/>
                </a:solidFill>
              </a:defRPr>
            </a:lvl3pPr>
            <a:lvl4pPr>
              <a:defRPr sz="2000">
                <a:solidFill>
                  <a:schemeClr val="accent2"/>
                </a:solidFill>
              </a:defRPr>
            </a:lvl4pPr>
            <a:lvl5pPr>
              <a:defRPr sz="2000">
                <a:solidFill>
                  <a:schemeClr val="accent2"/>
                </a:solidFill>
              </a:defRPr>
            </a:lvl5pPr>
            <a:lvl6pPr>
              <a:defRPr sz="2000">
                <a:solidFill>
                  <a:schemeClr val="accent2"/>
                </a:solidFill>
              </a:defRPr>
            </a:lvl6pPr>
            <a:lvl7pPr>
              <a:defRPr sz="2000">
                <a:solidFill>
                  <a:schemeClr val="accent2"/>
                </a:solidFill>
              </a:defRPr>
            </a:lvl7pPr>
            <a:lvl8pPr>
              <a:defRPr sz="2000">
                <a:solidFill>
                  <a:schemeClr val="accent2"/>
                </a:solidFill>
              </a:defRPr>
            </a:lvl8pPr>
            <a:lvl9pPr>
              <a:defRPr sz="2000">
                <a:solidFill>
                  <a:schemeClr val="accent2"/>
                </a:solidFill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166699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bild,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34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rosa, en 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70878FB-334C-97E6-6586-33321D5CF7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9" y="2395569"/>
            <a:ext cx="7313610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Platshållare för innehåll 14">
            <a:extLst>
              <a:ext uri="{FF2B5EF4-FFF2-40B4-BE49-F238E27FC236}">
                <a16:creationId xmlns:a16="http://schemas.microsoft.com/office/drawing/2014/main" id="{B952E2A6-92D9-7AEA-1AF8-8FFC1C614F7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839787" y="3187286"/>
            <a:ext cx="7313609" cy="3121305"/>
          </a:xfrm>
        </p:spPr>
        <p:txBody>
          <a:bodyPr>
            <a:noAutofit/>
          </a:bodyPr>
          <a:lstStyle>
            <a:lvl1pPr marL="0" indent="0">
              <a:buFont typeface="+mj-lt"/>
              <a:buNone/>
              <a:defRPr sz="22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/>
              <a:t>Text eller annat innehåll</a:t>
            </a:r>
          </a:p>
        </p:txBody>
      </p:sp>
    </p:spTree>
    <p:extLst>
      <p:ext uri="{BB962C8B-B14F-4D97-AF65-F5344CB8AC3E}">
        <p14:creationId xmlns:p14="http://schemas.microsoft.com/office/powerpoint/2010/main" val="1580379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, beige, en 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A6E465-C25D-A7A3-7EF2-615E62A9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4E2-704C-4D37-BA3F-3A87B7C16133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DC0A25-9534-A193-D576-70049C63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DE994E-6983-C5FA-24CC-9E1F3B1D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021E2-E97B-4976-AF53-1A9B1E45C5FA}" type="slidenum">
              <a:rPr lang="sv-SE" smtClean="0"/>
              <a:t>‹#›</a:t>
            </a:fld>
            <a:endParaRPr lang="sv-SE"/>
          </a:p>
        </p:txBody>
      </p:sp>
      <p:sp>
        <p:nvSpPr>
          <p:cNvPr id="3" name="Platshållare för innehåll 12">
            <a:extLst>
              <a:ext uri="{FF2B5EF4-FFF2-40B4-BE49-F238E27FC236}">
                <a16:creationId xmlns:a16="http://schemas.microsoft.com/office/drawing/2014/main" id="{A00E84CA-1372-F4FE-C48C-D5057040CCD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9787" y="3187287"/>
            <a:ext cx="7313610" cy="2980281"/>
          </a:xfrm>
        </p:spPr>
        <p:txBody>
          <a:bodyPr>
            <a:noAutofit/>
          </a:bodyPr>
          <a:lstStyle>
            <a:lvl1pPr marL="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v-SE"/>
              <a:t>Text eller annat innehåll</a:t>
            </a:r>
          </a:p>
        </p:txBody>
      </p:sp>
      <p:sp>
        <p:nvSpPr>
          <p:cNvPr id="7" name="Platshållare för text 10">
            <a:extLst>
              <a:ext uri="{FF2B5EF4-FFF2-40B4-BE49-F238E27FC236}">
                <a16:creationId xmlns:a16="http://schemas.microsoft.com/office/drawing/2014/main" id="{EBCA04CE-46C3-DE7D-172C-D198CB8E4C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9" y="2395569"/>
            <a:ext cx="7313610" cy="720000"/>
          </a:xfrm>
        </p:spPr>
        <p:txBody>
          <a:bodyPr anchor="b">
            <a:noAutofit/>
          </a:bodyPr>
          <a:lstStyle>
            <a:lvl1pPr marL="0" indent="0">
              <a:buNone/>
              <a:defRPr sz="4400" b="1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1846547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6ECBF91-2F08-F933-4D1A-F56983B36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79000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BAD13D-9B41-3F4D-0042-EEF78B0A1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187285"/>
            <a:ext cx="10515600" cy="29896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A869450-1C79-77EB-E2C7-3B855B9CB1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venirNext LT Pro Bold" panose="020B0504020202020204" pitchFamily="34" charset="0"/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BEC8C24-0538-E5A7-50D1-52A0E60CF2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AvenirNext LT Pro Bold" panose="020B0504020202020204" pitchFamily="34" charset="0"/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E1B03F5-3603-988A-120F-B9F8C6D4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venirNext LT Pro Bold" panose="020B0504020202020204" pitchFamily="34" charset="0"/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EF18A2F-1B92-68B3-D226-FD8FBBC5B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07892" y="311234"/>
            <a:ext cx="1332000" cy="551506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6023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3" r:id="rId2"/>
    <p:sldLayoutId id="2147483759" r:id="rId3"/>
    <p:sldLayoutId id="2147483763" r:id="rId4"/>
    <p:sldLayoutId id="2147483752" r:id="rId5"/>
    <p:sldLayoutId id="2147483758" r:id="rId6"/>
    <p:sldLayoutId id="2147483757" r:id="rId7"/>
    <p:sldLayoutId id="2147483756" r:id="rId8"/>
    <p:sldLayoutId id="214748378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6ECBF91-2F08-F933-4D1A-F56983B36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79000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BAD13D-9B41-3F4D-0042-EEF78B0A1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187285"/>
            <a:ext cx="10515600" cy="2989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A869450-1C79-77EB-E2C7-3B855B9CB1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BEC8C24-0538-E5A7-50D1-52A0E60CF2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E1B03F5-3603-988A-120F-B9F8C6D4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5919F652-9950-207C-5453-056258D9D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07892" y="311234"/>
            <a:ext cx="1332000" cy="551506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8804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94" r:id="rId3"/>
    <p:sldLayoutId id="2147483692" r:id="rId4"/>
    <p:sldLayoutId id="2147483693" r:id="rId5"/>
    <p:sldLayoutId id="2147483768" r:id="rId6"/>
    <p:sldLayoutId id="2147483777" r:id="rId7"/>
    <p:sldLayoutId id="2147483767" r:id="rId8"/>
    <p:sldLayoutId id="2147483778" r:id="rId9"/>
    <p:sldLayoutId id="2147483785" r:id="rId10"/>
    <p:sldLayoutId id="21474837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6ECBF91-2F08-F933-4D1A-F56983B36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79000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BAD13D-9B41-3F4D-0042-EEF78B0A1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187285"/>
            <a:ext cx="10515600" cy="2989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A869450-1C79-77EB-E2C7-3B855B9CB1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BEC8C24-0538-E5A7-50D1-52A0E60CF2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E1B03F5-3603-988A-120F-B9F8C6D4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8BE54608-681A-8308-51FE-B99A454CC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07892" y="311234"/>
            <a:ext cx="1332000" cy="551506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3317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81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A869450-1C79-77EB-E2C7-3B855B9CB1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8E7D24E2-704C-4D37-BA3F-3A87B7C16133}" type="datetimeFigureOut">
              <a:rPr lang="sv-SE" smtClean="0"/>
              <a:pPr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BEC8C24-0538-E5A7-50D1-52A0E60CF2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E1B03F5-3603-988A-120F-B9F8C6D4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D88021E2-E97B-4976-AF53-1A9B1E45C5F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5919F652-9950-207C-5453-056258D9D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07892" y="311234"/>
            <a:ext cx="1332000" cy="551506"/>
          </a:xfrm>
          <a:prstGeom prst="rect">
            <a:avLst/>
          </a:prstGeom>
          <a:blipFill>
            <a:blip r:embed="rId23"/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/>
              <a:t> </a:t>
            </a:r>
          </a:p>
        </p:txBody>
      </p:sp>
      <p:sp>
        <p:nvSpPr>
          <p:cNvPr id="10" name="Platshållare för text 2">
            <a:extLst>
              <a:ext uri="{FF2B5EF4-FFF2-40B4-BE49-F238E27FC236}">
                <a16:creationId xmlns:a16="http://schemas.microsoft.com/office/drawing/2014/main" id="{F8994DF5-2E98-CA53-904E-E1FC67CE5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51645"/>
            <a:ext cx="10515600" cy="38523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rubrik 11">
            <a:extLst>
              <a:ext uri="{FF2B5EF4-FFF2-40B4-BE49-F238E27FC236}">
                <a16:creationId xmlns:a16="http://schemas.microsoft.com/office/drawing/2014/main" id="{4BAB4FE0-201B-F084-801B-14A9F156F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539044"/>
            <a:ext cx="105156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</a:t>
            </a:r>
          </a:p>
        </p:txBody>
      </p:sp>
    </p:spTree>
    <p:extLst>
      <p:ext uri="{BB962C8B-B14F-4D97-AF65-F5344CB8AC3E}">
        <p14:creationId xmlns:p14="http://schemas.microsoft.com/office/powerpoint/2010/main" val="354675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  <p:sldLayoutId id="2147483808" r:id="rId19"/>
    <p:sldLayoutId id="2147483809" r:id="rId20"/>
    <p:sldLayoutId id="2147483810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5.jpeg"/><Relationship Id="rId20" Type="http://schemas.openxmlformats.org/officeDocument/2006/relationships/image" Target="../media/image2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A81DFFF1-E944-721B-1B28-313890BC82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5556" r="5556"/>
          <a:stretch/>
        </p:blipFill>
        <p:spPr>
          <a:xfrm>
            <a:off x="6096030" y="0"/>
            <a:ext cx="6095939" cy="6858000"/>
          </a:xfrm>
          <a:prstGeom prst="rect">
            <a:avLst/>
          </a:prstGeom>
          <a:noFill/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BBB94E7-A851-3A8B-3D1B-E61475BAA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199" y="4431805"/>
            <a:ext cx="4881283" cy="844204"/>
          </a:xfrm>
        </p:spPr>
        <p:txBody>
          <a:bodyPr/>
          <a:lstStyle/>
          <a:p>
            <a:r>
              <a:rPr lang="en-US" dirty="0"/>
              <a:t>- Ett </a:t>
            </a:r>
            <a:r>
              <a:rPr lang="en-US" dirty="0" err="1"/>
              <a:t>scenarioverktyg</a:t>
            </a:r>
            <a:r>
              <a:rPr lang="en-US" dirty="0"/>
              <a:t> för </a:t>
            </a:r>
            <a:r>
              <a:rPr lang="en-US" dirty="0" err="1"/>
              <a:t>styrning</a:t>
            </a:r>
            <a:r>
              <a:rPr lang="en-US" dirty="0"/>
              <a:t> och </a:t>
            </a:r>
            <a:r>
              <a:rPr lang="en-US" dirty="0" err="1"/>
              <a:t>ledning</a:t>
            </a: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4B9643D-9B1C-2E96-67AB-E422443BCC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2668554"/>
            <a:ext cx="4881283" cy="1683736"/>
          </a:xfrm>
        </p:spPr>
        <p:txBody>
          <a:bodyPr/>
          <a:lstStyle/>
          <a:p>
            <a:r>
              <a:rPr lang="en-US" dirty="0"/>
              <a:t>AI för </a:t>
            </a:r>
            <a:r>
              <a:rPr lang="en-US" dirty="0" err="1"/>
              <a:t>skolhuvudmän</a:t>
            </a:r>
            <a:endParaRPr lang="en-US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6B4313DC-B66D-26E4-A487-008349019FA7}"/>
              </a:ext>
            </a:extLst>
          </p:cNvPr>
          <p:cNvSpPr txBox="1"/>
          <p:nvPr/>
        </p:nvSpPr>
        <p:spPr>
          <a:xfrm>
            <a:off x="0" y="6353183"/>
            <a:ext cx="32983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Annika Agélii Genlott</a:t>
            </a:r>
          </a:p>
          <a:p>
            <a:r>
              <a:rPr lang="sv-SE" sz="1000" dirty="0"/>
              <a:t>Annika.agelii.genlott@skr.se</a:t>
            </a:r>
          </a:p>
        </p:txBody>
      </p:sp>
    </p:spTree>
    <p:extLst>
      <p:ext uri="{BB962C8B-B14F-4D97-AF65-F5344CB8AC3E}">
        <p14:creationId xmlns:p14="http://schemas.microsoft.com/office/powerpoint/2010/main" val="4220242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3E73523F-A3D0-F6C7-828F-7DF0517EE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118" y="1394460"/>
            <a:ext cx="6096000" cy="4069080"/>
          </a:xfrm>
          <a:prstGeom prst="rect">
            <a:avLst/>
          </a:prstGeom>
          <a:noFill/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3C28B12-6695-B546-CE3C-0EF64D0749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2177665"/>
            <a:ext cx="4881283" cy="1683736"/>
          </a:xfrm>
        </p:spPr>
        <p:txBody>
          <a:bodyPr anchor="b">
            <a:normAutofit/>
          </a:bodyPr>
          <a:lstStyle/>
          <a:p>
            <a:r>
              <a:rPr lang="sv-SE" dirty="0"/>
              <a:t>Konsten att välja…</a:t>
            </a:r>
          </a:p>
        </p:txBody>
      </p:sp>
    </p:spTree>
    <p:extLst>
      <p:ext uri="{BB962C8B-B14F-4D97-AF65-F5344CB8AC3E}">
        <p14:creationId xmlns:p14="http://schemas.microsoft.com/office/powerpoint/2010/main" val="372651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2CCD789-E658-C968-52B2-E28E7626D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0539" y="1654423"/>
            <a:ext cx="7313610" cy="720000"/>
          </a:xfrm>
        </p:spPr>
        <p:txBody>
          <a:bodyPr anchor="b">
            <a:normAutofit fontScale="92500"/>
          </a:bodyPr>
          <a:lstStyle/>
          <a:p>
            <a:r>
              <a:rPr lang="sv-SE" sz="4100" dirty="0"/>
              <a:t>…vilket verktyg och till vad?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F77F660C-A340-BAE8-207A-B00B59483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317" y="2534310"/>
            <a:ext cx="6477005" cy="418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858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ED1C4A25-C8EC-BD68-FD2A-BB34FD6DC7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7" y="1895055"/>
            <a:ext cx="11352211" cy="720000"/>
          </a:xfrm>
        </p:spPr>
        <p:txBody>
          <a:bodyPr/>
          <a:lstStyle/>
          <a:p>
            <a:r>
              <a:rPr lang="en-US" dirty="0" err="1"/>
              <a:t>Läraryrket</a:t>
            </a:r>
            <a:r>
              <a:rPr lang="en-US" dirty="0"/>
              <a:t> - i </a:t>
            </a:r>
            <a:r>
              <a:rPr lang="en-US" dirty="0" err="1"/>
              <a:t>ständig</a:t>
            </a:r>
            <a:r>
              <a:rPr lang="en-US" dirty="0"/>
              <a:t> </a:t>
            </a:r>
            <a:r>
              <a:rPr lang="en-US" dirty="0" err="1"/>
              <a:t>utveckling</a:t>
            </a:r>
            <a:endParaRPr lang="en-US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11BD2C9-E459-FEBF-3EC3-E2367EE0CA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4393" b="1"/>
          <a:stretch>
            <a:fillRect/>
          </a:stretch>
        </p:blipFill>
        <p:spPr>
          <a:xfrm>
            <a:off x="839787" y="3187286"/>
            <a:ext cx="7313609" cy="31213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4638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 descr="RISE Research Institutes of Sweden - Cmb Chalmers">
            <a:extLst>
              <a:ext uri="{FF2B5EF4-FFF2-40B4-BE49-F238E27FC236}">
                <a16:creationId xmlns:a16="http://schemas.microsoft.com/office/drawing/2014/main" id="{DF7D085E-E661-0EBE-B23A-DD7887AD6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68" y="2763985"/>
            <a:ext cx="1262950" cy="107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0" descr="Idéburen skola - vad är det?">
            <a:extLst>
              <a:ext uri="{FF2B5EF4-FFF2-40B4-BE49-F238E27FC236}">
                <a16:creationId xmlns:a16="http://schemas.microsoft.com/office/drawing/2014/main" id="{78B0C131-B37E-A2B2-BB54-5E78E547A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799" y="2901994"/>
            <a:ext cx="1871453" cy="58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Skolverket">
            <a:extLst>
              <a:ext uri="{FF2B5EF4-FFF2-40B4-BE49-F238E27FC236}">
                <a16:creationId xmlns:a16="http://schemas.microsoft.com/office/drawing/2014/main" id="{D149D7A4-86BE-41D2-E772-DBDD34061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783" y="2744690"/>
            <a:ext cx="3127680" cy="578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2" descr="Logotyp och grafisk profil | SKR">
            <a:extLst>
              <a:ext uri="{FF2B5EF4-FFF2-40B4-BE49-F238E27FC236}">
                <a16:creationId xmlns:a16="http://schemas.microsoft.com/office/drawing/2014/main" id="{62076374-1672-DAB0-CE15-2DCD17C49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68" y="1584048"/>
            <a:ext cx="1984634" cy="82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4" descr="Swedish Edtech Industry – Swedish ...">
            <a:extLst>
              <a:ext uri="{FF2B5EF4-FFF2-40B4-BE49-F238E27FC236}">
                <a16:creationId xmlns:a16="http://schemas.microsoft.com/office/drawing/2014/main" id="{9A30F103-EDA6-CAA1-1984-C613486DD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647" y="5811099"/>
            <a:ext cx="1532800" cy="72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8" descr="Specialpedagogiska skolmyndigheten">
            <a:extLst>
              <a:ext uri="{FF2B5EF4-FFF2-40B4-BE49-F238E27FC236}">
                <a16:creationId xmlns:a16="http://schemas.microsoft.com/office/drawing/2014/main" id="{A4FE4C7D-0AE4-F7A0-BCEB-197158A02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52" y="3695372"/>
            <a:ext cx="1790341" cy="57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8" descr="logotyp Internetstiftelsen positive ...">
            <a:extLst>
              <a:ext uri="{FF2B5EF4-FFF2-40B4-BE49-F238E27FC236}">
                <a16:creationId xmlns:a16="http://schemas.microsoft.com/office/drawing/2014/main" id="{96932A20-5AC7-EF7E-154E-D1103010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1900" y="4182624"/>
            <a:ext cx="1805352" cy="5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Ett stöd vid prao för skola och arbetsliv">
            <a:extLst>
              <a:ext uri="{FF2B5EF4-FFF2-40B4-BE49-F238E27FC236}">
                <a16:creationId xmlns:a16="http://schemas.microsoft.com/office/drawing/2014/main" id="{7297DE63-E72E-2FB4-D22D-4AF92A83F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956" y="4476784"/>
            <a:ext cx="2214386" cy="73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Sveriges Skolledare | Sveriges ...">
            <a:extLst>
              <a:ext uri="{FF2B5EF4-FFF2-40B4-BE49-F238E27FC236}">
                <a16:creationId xmlns:a16="http://schemas.microsoft.com/office/drawing/2014/main" id="{C87BC5B5-D578-015A-023A-3A1E0FAE3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0490" y="1609923"/>
            <a:ext cx="2186762" cy="83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8" descr="Almegas pressrum - pressmeddelanden och ...">
            <a:extLst>
              <a:ext uri="{FF2B5EF4-FFF2-40B4-BE49-F238E27FC236}">
                <a16:creationId xmlns:a16="http://schemas.microsoft.com/office/drawing/2014/main" id="{87EDF6F9-4DFF-4E40-8443-C1D7AB2EB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498" y="3617764"/>
            <a:ext cx="2300647" cy="42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4" descr="Pressmeddelanden | AI Sweden">
            <a:extLst>
              <a:ext uri="{FF2B5EF4-FFF2-40B4-BE49-F238E27FC236}">
                <a16:creationId xmlns:a16="http://schemas.microsoft.com/office/drawing/2014/main" id="{29F67F55-1EBC-56CD-8BB2-D74585CFD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68" y="4577967"/>
            <a:ext cx="1590382" cy="87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6" descr="En bild som visar Teckensnitt, logotyp, symbol, Grafik&#10;&#10;AI-genererat innehåll kan vara felaktigt.">
            <a:extLst>
              <a:ext uri="{FF2B5EF4-FFF2-40B4-BE49-F238E27FC236}">
                <a16:creationId xmlns:a16="http://schemas.microsoft.com/office/drawing/2014/main" id="{39FD226A-57F3-8FC8-EFDF-04D44BC52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7" y="5213830"/>
            <a:ext cx="1537646" cy="125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0" descr="Press - Swedish Research Council">
            <a:extLst>
              <a:ext uri="{FF2B5EF4-FFF2-40B4-BE49-F238E27FC236}">
                <a16:creationId xmlns:a16="http://schemas.microsoft.com/office/drawing/2014/main" id="{F47E1FC6-A8B7-26F5-E58B-43FC0D9ED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367" y="4577967"/>
            <a:ext cx="1985360" cy="92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4" descr="En bild som visar text, Teckensnitt, logotyp, Grafik&#10;&#10;AI-genererat innehåll kan vara felaktigt.">
            <a:extLst>
              <a:ext uri="{FF2B5EF4-FFF2-40B4-BE49-F238E27FC236}">
                <a16:creationId xmlns:a16="http://schemas.microsoft.com/office/drawing/2014/main" id="{3E1F22A2-19E2-361E-11D1-18A342A13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861" y="5677755"/>
            <a:ext cx="2195020" cy="79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6" descr="TechSverige_Logo_Pos_RGB | TechSverige">
            <a:extLst>
              <a:ext uri="{FF2B5EF4-FFF2-40B4-BE49-F238E27FC236}">
                <a16:creationId xmlns:a16="http://schemas.microsoft.com/office/drawing/2014/main" id="{6C95C3B9-26D5-49BA-5FA3-5B2E85709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052" y="6026897"/>
            <a:ext cx="1986484" cy="51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dobjekt 2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4BDEFAFD-E10B-B910-5AF1-72CABE8E7A6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892" y="1617889"/>
            <a:ext cx="1718329" cy="820502"/>
          </a:xfrm>
          <a:prstGeom prst="rect">
            <a:avLst/>
          </a:prstGeom>
        </p:spPr>
      </p:pic>
      <p:pic>
        <p:nvPicPr>
          <p:cNvPr id="2" name="Bildobjekt 1" descr="Adda AB - Org.nr 556026-1900 - Stockholm - Se Nyckeltal, Befattningar med  mera.">
            <a:extLst>
              <a:ext uri="{FF2B5EF4-FFF2-40B4-BE49-F238E27FC236}">
                <a16:creationId xmlns:a16="http://schemas.microsoft.com/office/drawing/2014/main" id="{F48B2321-3607-5180-5558-5D6B034F0ED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5689" y="1611403"/>
            <a:ext cx="1522921" cy="820502"/>
          </a:xfrm>
          <a:prstGeom prst="rect">
            <a:avLst/>
          </a:prstGeom>
        </p:spPr>
      </p:pic>
      <p:pic>
        <p:nvPicPr>
          <p:cNvPr id="4" name="Bildobjekt 3" descr="Logotyp | Karlstads kommun">
            <a:extLst>
              <a:ext uri="{FF2B5EF4-FFF2-40B4-BE49-F238E27FC236}">
                <a16:creationId xmlns:a16="http://schemas.microsoft.com/office/drawing/2014/main" id="{F928CA44-631A-638D-4178-CF3DC38EBE2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187150" y="2659928"/>
            <a:ext cx="1270188" cy="748748"/>
          </a:xfrm>
          <a:prstGeom prst="rect">
            <a:avLst/>
          </a:prstGeom>
        </p:spPr>
      </p:pic>
      <p:sp>
        <p:nvSpPr>
          <p:cNvPr id="7" name="Platshållare för text 1">
            <a:extLst>
              <a:ext uri="{FF2B5EF4-FFF2-40B4-BE49-F238E27FC236}">
                <a16:creationId xmlns:a16="http://schemas.microsoft.com/office/drawing/2014/main" id="{3C470B4E-B8E0-957C-2A62-2CFCA71821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50323" y="293357"/>
            <a:ext cx="7693548" cy="77442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 sz="4400" b="1" dirty="0">
                <a:solidFill>
                  <a:schemeClr val="tx2"/>
                </a:solidFill>
              </a:rPr>
              <a:t>Bred och nära samverkan!</a:t>
            </a:r>
          </a:p>
          <a:p>
            <a:pPr algn="r"/>
            <a:endParaRPr lang="sv-SE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749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B58E81A4-8665-365D-E3A3-A1EB1449BF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9788" y="1747390"/>
            <a:ext cx="6966299" cy="720000"/>
          </a:xfrm>
        </p:spPr>
        <p:txBody>
          <a:bodyPr/>
          <a:lstStyle/>
          <a:p>
            <a:r>
              <a:rPr lang="sv-SE" dirty="0">
                <a:solidFill>
                  <a:schemeClr val="tx2"/>
                </a:solidFill>
              </a:rPr>
              <a:t>Användartester och referensgrupper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A959186-DF62-D74D-119F-08CC4D0C497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9788" y="2796994"/>
            <a:ext cx="3070731" cy="312130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Avenir Book"/>
              </a:rPr>
              <a:t>BRIS</a:t>
            </a:r>
            <a:r>
              <a:rPr lang="en-US" sz="1600">
                <a:solidFill>
                  <a:schemeClr val="tx1"/>
                </a:solidFill>
                <a:latin typeface="Avenir Book"/>
              </a:rPr>
              <a:t> </a:t>
            </a:r>
            <a:endParaRPr lang="sv-SE" sz="1600">
              <a:solidFill>
                <a:schemeClr val="tx1"/>
              </a:solidFill>
              <a:latin typeface="Avenir Book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Avenir Book"/>
              </a:rPr>
              <a:t>DIGG</a:t>
            </a:r>
            <a:endParaRPr lang="en-US" sz="1600">
              <a:solidFill>
                <a:schemeClr val="tx1"/>
              </a:solidFill>
              <a:latin typeface="Avenir Book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600" err="1">
                <a:solidFill>
                  <a:schemeClr val="tx1"/>
                </a:solidFill>
                <a:latin typeface="Avenir Book"/>
              </a:rPr>
              <a:t>Friends</a:t>
            </a:r>
            <a:endParaRPr lang="sv-SE" sz="1600">
              <a:solidFill>
                <a:schemeClr val="tx1"/>
              </a:solidFill>
              <a:latin typeface="Avenir Book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Avenir Book"/>
              </a:rPr>
              <a:t>Elevorganisationerna</a:t>
            </a:r>
            <a:endParaRPr lang="en-US" sz="1600">
              <a:solidFill>
                <a:schemeClr val="tx1"/>
              </a:solidFill>
              <a:latin typeface="Avenir Book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Avenir Book"/>
              </a:rPr>
              <a:t>Forskare vid olika universitet</a:t>
            </a:r>
            <a:endParaRPr lang="en-US" sz="1600">
              <a:solidFill>
                <a:schemeClr val="tx1"/>
              </a:solidFill>
              <a:latin typeface="Avenir Book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Avenir Book"/>
              </a:rPr>
              <a:t>Personer med särskild kompetens inom AI och skola</a:t>
            </a:r>
            <a:endParaRPr lang="en-US" sz="1600">
              <a:solidFill>
                <a:schemeClr val="tx1"/>
              </a:solidFill>
              <a:latin typeface="Avenir Book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Avenir Book"/>
              </a:rPr>
              <a:t>IMY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Avenir Book"/>
                <a:cs typeface="Arial"/>
              </a:rPr>
              <a:t>Kommunalförbundens skolchefer</a:t>
            </a:r>
            <a:endParaRPr lang="en-US" sz="1600">
              <a:solidFill>
                <a:schemeClr val="tx1"/>
              </a:solidFill>
              <a:latin typeface="Avenir Book"/>
              <a:cs typeface="Arial"/>
            </a:endParaRPr>
          </a:p>
          <a:p>
            <a:endParaRPr lang="en-US" sz="1600">
              <a:solidFill>
                <a:schemeClr val="tx1"/>
              </a:solidFill>
              <a:latin typeface="Avenir Book"/>
            </a:endParaRP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535BB0C9-B64D-79AE-6EA3-FD78B2AD7E7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138607" y="2725277"/>
            <a:ext cx="4482354" cy="3121305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Avenir Book"/>
                <a:cs typeface="Arial"/>
              </a:rPr>
              <a:t>Mediemyndigheten</a:t>
            </a:r>
            <a:endParaRPr lang="en-US" sz="1600">
              <a:solidFill>
                <a:schemeClr val="tx1"/>
              </a:solidFill>
              <a:latin typeface="Avenir Book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Avenir Book"/>
                <a:cs typeface="Arial"/>
              </a:rPr>
              <a:t>Post och telestyrelsen</a:t>
            </a:r>
            <a:endParaRPr lang="en-US" sz="1600">
              <a:solidFill>
                <a:schemeClr val="tx1"/>
              </a:solidFill>
              <a:latin typeface="Avenir Book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Avenir Book"/>
                <a:cs typeface="Arial"/>
              </a:rPr>
              <a:t>Rädda barnen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Avenir Book"/>
                <a:cs typeface="Arial"/>
              </a:rPr>
              <a:t>Sameskolstyrelsen</a:t>
            </a:r>
            <a:endParaRPr lang="sv-SE" sz="1600">
              <a:solidFill>
                <a:schemeClr val="tx1"/>
              </a:solidFill>
              <a:latin typeface="Avenir Book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Avenir Book"/>
              </a:rPr>
              <a:t>Skolchefsföreningen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Avenir Book"/>
              </a:rPr>
              <a:t>Skolforskningsinstitutet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Avenir Book"/>
              </a:rPr>
              <a:t>Skolinspektionen</a:t>
            </a:r>
            <a:endParaRPr lang="en-US" sz="1600">
              <a:solidFill>
                <a:schemeClr val="tx1"/>
              </a:solidFill>
              <a:latin typeface="Avenir Book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Avenir Book"/>
              </a:rPr>
              <a:t>Svenskt näringsliv</a:t>
            </a:r>
            <a:endParaRPr lang="en-US" sz="1600">
              <a:solidFill>
                <a:schemeClr val="tx1"/>
              </a:solidFill>
              <a:latin typeface="Avenir Book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Avenir Book"/>
              </a:rPr>
              <a:t>Sveriges lärare</a:t>
            </a:r>
            <a:endParaRPr lang="en-US" sz="1600">
              <a:solidFill>
                <a:schemeClr val="tx1"/>
              </a:solidFill>
              <a:latin typeface="Avenir Book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Avenir Book"/>
              </a:rPr>
              <a:t>Tekniska muséet</a:t>
            </a:r>
            <a:endParaRPr lang="sv-SE" sz="1600">
              <a:latin typeface="Avenir Book"/>
            </a:endParaRPr>
          </a:p>
        </p:txBody>
      </p:sp>
      <p:pic>
        <p:nvPicPr>
          <p:cNvPr id="4" name="Bildobjekt 3" descr="En bild som visar karta, text&#10;&#10;AI-genererat innehåll kan vara felaktigt.">
            <a:extLst>
              <a:ext uri="{FF2B5EF4-FFF2-40B4-BE49-F238E27FC236}">
                <a16:creationId xmlns:a16="http://schemas.microsoft.com/office/drawing/2014/main" id="{107C5438-B195-FFF4-28BD-51AC8E9EB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1539" y="299348"/>
            <a:ext cx="4775750" cy="6259304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98FCA86F-AA1A-1C92-A912-0F8D0CE5E5C0}"/>
              </a:ext>
            </a:extLst>
          </p:cNvPr>
          <p:cNvSpPr txBox="1"/>
          <p:nvPr/>
        </p:nvSpPr>
        <p:spPr>
          <a:xfrm>
            <a:off x="9474370" y="3170680"/>
            <a:ext cx="2273631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venirNext LT Pro Bold"/>
                <a:ea typeface="+mn-ea"/>
                <a:cs typeface="+mn-cs"/>
              </a:rPr>
              <a:t>Användartester: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venirNext LT Pro Bold"/>
                <a:ea typeface="+mn-ea"/>
                <a:cs typeface="+mn-cs"/>
              </a:rPr>
              <a:t>Representanter för kommunala och fristående huvudmän i 156 kommuner </a:t>
            </a:r>
            <a:endParaRPr kumimoji="0" lang="sv-SE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venirNext LT Pro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2787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5F1BF434-D5FD-3821-6282-EF6A32183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7069"/>
            <a:ext cx="12214634" cy="8169818"/>
          </a:xfrm>
          <a:prstGeom prst="rect">
            <a:avLst/>
          </a:prstGeom>
        </p:spPr>
      </p:pic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93C5738E-9167-B517-0991-944B6B40154F}"/>
              </a:ext>
            </a:extLst>
          </p:cNvPr>
          <p:cNvSpPr/>
          <p:nvPr/>
        </p:nvSpPr>
        <p:spPr>
          <a:xfrm>
            <a:off x="9187305" y="3724508"/>
            <a:ext cx="2830195" cy="2988527"/>
          </a:xfrm>
          <a:prstGeom prst="roundRect">
            <a:avLst>
              <a:gd name="adj" fmla="val 687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4802FA32-4242-23CE-8FBC-BE467F204E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1432" y="3973680"/>
            <a:ext cx="2221940" cy="2221940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CFBF168-58AD-3B8A-CAD6-6E683A019EE6}"/>
              </a:ext>
            </a:extLst>
          </p:cNvPr>
          <p:cNvSpPr txBox="1"/>
          <p:nvPr/>
        </p:nvSpPr>
        <p:spPr>
          <a:xfrm>
            <a:off x="9407487" y="6313254"/>
            <a:ext cx="23898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err="1"/>
              <a:t>aiforskolhuvudman.se</a:t>
            </a:r>
            <a:endParaRPr lang="sv-SE" sz="160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AE28A492-4726-D68A-49B8-24CEBE2F71B7}"/>
              </a:ext>
            </a:extLst>
          </p:cNvPr>
          <p:cNvSpPr txBox="1"/>
          <p:nvPr/>
        </p:nvSpPr>
        <p:spPr>
          <a:xfrm rot="408821">
            <a:off x="6871001" y="5473010"/>
            <a:ext cx="2503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>
                <a:latin typeface="Avenir Book"/>
              </a:rPr>
              <a:t>Scanna koden för att komma till verktyget</a:t>
            </a:r>
          </a:p>
        </p:txBody>
      </p:sp>
      <p:pic>
        <p:nvPicPr>
          <p:cNvPr id="4" name="Bild 3" descr="Linjepil: motsols böj med hel fyllning">
            <a:extLst>
              <a:ext uri="{FF2B5EF4-FFF2-40B4-BE49-F238E27FC236}">
                <a16:creationId xmlns:a16="http://schemas.microsoft.com/office/drawing/2014/main" id="{8D3FEF4B-9F3C-6869-F435-69442CBAC0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3403772" flipH="1">
            <a:off x="8449837" y="4835151"/>
            <a:ext cx="914400" cy="914400"/>
          </a:xfrm>
          <a:prstGeom prst="rect">
            <a:avLst/>
          </a:prstGeom>
        </p:spPr>
      </p:pic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5411AD3B-C091-94E7-5D7D-6068E5C05C9E}"/>
              </a:ext>
            </a:extLst>
          </p:cNvPr>
          <p:cNvSpPr/>
          <p:nvPr/>
        </p:nvSpPr>
        <p:spPr>
          <a:xfrm>
            <a:off x="6949440" y="3692348"/>
            <a:ext cx="5242560" cy="302491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1" dirty="0">
              <a:solidFill>
                <a:schemeClr val="tx1"/>
              </a:solidFill>
            </a:endParaRPr>
          </a:p>
          <a:p>
            <a:pPr algn="ctr"/>
            <a:endParaRPr lang="sv-SE" b="1" dirty="0">
              <a:solidFill>
                <a:schemeClr val="tx1"/>
              </a:solidFill>
            </a:endParaRPr>
          </a:p>
          <a:p>
            <a:pPr algn="ctr"/>
            <a:r>
              <a:rPr lang="sv-SE" b="1" dirty="0">
                <a:solidFill>
                  <a:schemeClr val="tx1"/>
                </a:solidFill>
              </a:rPr>
              <a:t>Tills idag: ca 5300 användare av verktyget!</a:t>
            </a:r>
          </a:p>
          <a:p>
            <a:pPr algn="ctr"/>
            <a:endParaRPr lang="sv-SE" b="1" dirty="0">
              <a:solidFill>
                <a:schemeClr val="tx1"/>
              </a:solidFill>
            </a:endParaRPr>
          </a:p>
          <a:p>
            <a:pPr algn="ctr"/>
            <a:endParaRPr lang="sv-SE" b="1" dirty="0">
              <a:solidFill>
                <a:schemeClr val="tx1"/>
              </a:solidFill>
            </a:endParaRPr>
          </a:p>
          <a:p>
            <a:pPr algn="ctr"/>
            <a:r>
              <a:rPr lang="sv-SE" b="1" dirty="0">
                <a:solidFill>
                  <a:schemeClr val="tx1"/>
                </a:solidFill>
              </a:rPr>
              <a:t>Tills idag: ca 100 användare av resursbanken per dag - med ett rekord på nästan 800 på en dag i början av hösten!</a:t>
            </a:r>
          </a:p>
          <a:p>
            <a:pPr algn="ctr"/>
            <a:endParaRPr lang="sv-SE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134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BBC4A-169F-AA5A-6D0C-5E99C1D87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49DA2308-531B-4D89-47EA-CE4831FD2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7069"/>
            <a:ext cx="12214634" cy="8169818"/>
          </a:xfrm>
          <a:prstGeom prst="rect">
            <a:avLst/>
          </a:prstGeom>
        </p:spPr>
      </p:pic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78045532-3EFB-6C40-3E1A-EBEBA9B93E43}"/>
              </a:ext>
            </a:extLst>
          </p:cNvPr>
          <p:cNvSpPr/>
          <p:nvPr/>
        </p:nvSpPr>
        <p:spPr>
          <a:xfrm>
            <a:off x="9187305" y="3724508"/>
            <a:ext cx="2830195" cy="2988527"/>
          </a:xfrm>
          <a:prstGeom prst="roundRect">
            <a:avLst>
              <a:gd name="adj" fmla="val 687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13012041-76F9-D26B-AA3E-608F35651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1432" y="3973680"/>
            <a:ext cx="2221940" cy="2221940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0B8A07DF-E383-6EBD-A925-BD7B7BE03AEE}"/>
              </a:ext>
            </a:extLst>
          </p:cNvPr>
          <p:cNvSpPr txBox="1"/>
          <p:nvPr/>
        </p:nvSpPr>
        <p:spPr>
          <a:xfrm>
            <a:off x="9407487" y="6313254"/>
            <a:ext cx="23898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err="1"/>
              <a:t>aiforskolhuvudman.se</a:t>
            </a:r>
            <a:endParaRPr lang="sv-SE" sz="160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ED5C58B7-25DE-B925-FDBB-E6CBC72A8758}"/>
              </a:ext>
            </a:extLst>
          </p:cNvPr>
          <p:cNvSpPr txBox="1"/>
          <p:nvPr/>
        </p:nvSpPr>
        <p:spPr>
          <a:xfrm rot="408821">
            <a:off x="6871001" y="5473010"/>
            <a:ext cx="2503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>
                <a:latin typeface="Avenir Book"/>
              </a:rPr>
              <a:t>Scanna koden för att komma till verktyget</a:t>
            </a:r>
          </a:p>
        </p:txBody>
      </p:sp>
      <p:pic>
        <p:nvPicPr>
          <p:cNvPr id="4" name="Bild 3" descr="Linjepil: motsols böj med hel fyllning">
            <a:extLst>
              <a:ext uri="{FF2B5EF4-FFF2-40B4-BE49-F238E27FC236}">
                <a16:creationId xmlns:a16="http://schemas.microsoft.com/office/drawing/2014/main" id="{E6BF81EF-BD42-A879-CB4C-1F46F647A2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3403772" flipH="1">
            <a:off x="8449837" y="48351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46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02A98829-696C-0139-DFBB-299045B9316F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/>
          <a:stretch>
            <a:fillRect/>
          </a:stretch>
        </p:blipFill>
        <p:spPr>
          <a:xfrm>
            <a:off x="-337995" y="1"/>
            <a:ext cx="125874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197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940080CD-CAF9-F44D-1EBD-327B4F4A0C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98D2294D-8AFD-0572-12B7-84D78513D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9258"/>
            <a:ext cx="12191999" cy="701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035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60A68457-2C91-4B79-D43F-B98B89280A9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5D4E9F4-6299-3356-2223-ADF41DFDB6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1443EA2C-0219-CD11-8DB3-8D1113254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86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693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4C4EA-2298-CA4A-94EF-2F92F11CD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2111C545-6203-07CF-62D7-D246EAEE46F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9787" y="2186259"/>
            <a:ext cx="10980036" cy="3531147"/>
          </a:xfrm>
        </p:spPr>
        <p:txBody>
          <a:bodyPr/>
          <a:lstStyle/>
          <a:p>
            <a:pPr lvl="0"/>
            <a:r>
              <a:rPr lang="sv-SE" sz="1800" dirty="0">
                <a:solidFill>
                  <a:schemeClr val="tx2"/>
                </a:solidFill>
              </a:rPr>
              <a:t>Detta case består av </a:t>
            </a:r>
            <a:r>
              <a:rPr lang="sv-SE" sz="1800" b="1" dirty="0">
                <a:solidFill>
                  <a:schemeClr val="tx2"/>
                </a:solidFill>
              </a:rPr>
              <a:t>tre delmoment</a:t>
            </a:r>
            <a:r>
              <a:rPr lang="sv-SE" sz="1800" dirty="0">
                <a:solidFill>
                  <a:schemeClr val="tx2"/>
                </a:solidFill>
              </a:rPr>
              <a:t>:</a:t>
            </a:r>
            <a:br>
              <a:rPr lang="sv-SE" sz="1800" dirty="0">
                <a:solidFill>
                  <a:schemeClr val="tx2"/>
                </a:solidFill>
              </a:rPr>
            </a:br>
            <a:r>
              <a:rPr lang="sv-SE" sz="1800" b="1" dirty="0">
                <a:solidFill>
                  <a:schemeClr val="tx2"/>
                </a:solidFill>
              </a:rPr>
              <a:t>Individuell reflektion: </a:t>
            </a:r>
            <a:r>
              <a:rPr lang="sv-SE" sz="1800" dirty="0">
                <a:solidFill>
                  <a:schemeClr val="tx2"/>
                </a:solidFill>
              </a:rPr>
              <a:t>läs caset och svara på reflektionsfrågorna enskilt. </a:t>
            </a:r>
          </a:p>
          <a:p>
            <a:pPr lvl="0"/>
            <a:r>
              <a:rPr lang="sv-SE" sz="1800" b="1" dirty="0">
                <a:solidFill>
                  <a:schemeClr val="tx2"/>
                </a:solidFill>
              </a:rPr>
              <a:t>Fördjupning och kollegial diskussion</a:t>
            </a:r>
            <a:r>
              <a:rPr lang="sv-SE" sz="1800" dirty="0">
                <a:solidFill>
                  <a:schemeClr val="tx2"/>
                </a:solidFill>
              </a:rPr>
              <a:t>: bekanta dig med relevanta etiska principer och diskutera i smågrupper.</a:t>
            </a:r>
          </a:p>
          <a:p>
            <a:pPr lvl="0"/>
            <a:r>
              <a:rPr lang="sv-SE" sz="1800" b="1" dirty="0">
                <a:solidFill>
                  <a:schemeClr val="tx2"/>
                </a:solidFill>
              </a:rPr>
              <a:t>Slutlig individuell reflektion: </a:t>
            </a:r>
            <a:r>
              <a:rPr lang="sv-SE" sz="1800" dirty="0">
                <a:solidFill>
                  <a:schemeClr val="tx2"/>
                </a:solidFill>
              </a:rPr>
              <a:t>Var landade du?</a:t>
            </a:r>
          </a:p>
          <a:p>
            <a:pPr>
              <a:lnSpc>
                <a:spcPct val="80000"/>
              </a:lnSpc>
            </a:pPr>
            <a:endParaRPr lang="sv-SE" sz="1800" dirty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sv-SE" sz="1800" dirty="0">
                <a:solidFill>
                  <a:schemeClr val="tx2"/>
                </a:solidFill>
              </a:rPr>
              <a:t>Under ett möte med rektorerna framkommer att flera lärare sedan en tid tillbaka använder ett AI-system som stöd vid bedömning av elevers inlämningsuppgifter.</a:t>
            </a:r>
          </a:p>
          <a:p>
            <a:pPr>
              <a:lnSpc>
                <a:spcPct val="80000"/>
              </a:lnSpc>
            </a:pPr>
            <a:endParaRPr lang="sv-SE" sz="1800" dirty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sv-SE" sz="1800" dirty="0">
                <a:solidFill>
                  <a:schemeClr val="tx2"/>
                </a:solidFill>
              </a:rPr>
              <a:t>Systemet används på olika sätt: vissa lärare låter AI-systemet ge förslag på betyg som de sedan bekräftar, andra använder det för att identifiera eventuellt AI-genererat innehåll i elevernas texter. AI-systemet är gratis. </a:t>
            </a:r>
            <a:br>
              <a:rPr lang="sv-SE" sz="1800" dirty="0">
                <a:solidFill>
                  <a:schemeClr val="tx2"/>
                </a:solidFill>
              </a:rPr>
            </a:br>
            <a:r>
              <a:rPr lang="sv-SE" sz="1800" dirty="0">
                <a:solidFill>
                  <a:schemeClr val="tx2"/>
                </a:solidFill>
              </a:rPr>
              <a:t>​</a:t>
            </a:r>
            <a:br>
              <a:rPr lang="sv-SE" sz="1800" dirty="0">
                <a:solidFill>
                  <a:schemeClr val="tx2"/>
                </a:solidFill>
              </a:rPr>
            </a:br>
            <a:r>
              <a:rPr lang="sv-SE" sz="1800" dirty="0">
                <a:solidFill>
                  <a:schemeClr val="tx2"/>
                </a:solidFill>
              </a:rPr>
              <a:t>Ett svenskt företag erbjuder nu också en betalversion av systemet som kan ge detaljerat bedömningsstöd och marknadsförs som ett sätt att effektivisera lärarnas arbete och minska subjektiviteten i bedömning. </a:t>
            </a:r>
            <a:r>
              <a:rPr lang="sv-SE" sz="1800" b="1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414252C-3ACF-890A-61DF-8E9F29FA25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7" y="1221287"/>
            <a:ext cx="7313610" cy="720000"/>
          </a:xfrm>
        </p:spPr>
        <p:txBody>
          <a:bodyPr/>
          <a:lstStyle/>
          <a:p>
            <a:r>
              <a:rPr lang="sv-SE" dirty="0">
                <a:solidFill>
                  <a:schemeClr val="tx2"/>
                </a:solidFill>
              </a:rPr>
              <a:t>Bedömning i en svart låda</a:t>
            </a:r>
          </a:p>
        </p:txBody>
      </p:sp>
    </p:spTree>
    <p:extLst>
      <p:ext uri="{BB962C8B-B14F-4D97-AF65-F5344CB8AC3E}">
        <p14:creationId xmlns:p14="http://schemas.microsoft.com/office/powerpoint/2010/main" val="3450966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6BF4A-3CCA-077C-8336-017202E3D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90F939EE-19C1-AC99-149C-0D6B6F44A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7069"/>
            <a:ext cx="12214634" cy="8169818"/>
          </a:xfrm>
          <a:prstGeom prst="rect">
            <a:avLst/>
          </a:prstGeom>
        </p:spPr>
      </p:pic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3D1985F3-E903-9893-E187-DFA055197F35}"/>
              </a:ext>
            </a:extLst>
          </p:cNvPr>
          <p:cNvSpPr/>
          <p:nvPr/>
        </p:nvSpPr>
        <p:spPr>
          <a:xfrm>
            <a:off x="9187305" y="3724508"/>
            <a:ext cx="2830195" cy="2988527"/>
          </a:xfrm>
          <a:prstGeom prst="roundRect">
            <a:avLst>
              <a:gd name="adj" fmla="val 687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C04C907D-2A9F-DA4C-0AB8-20FF01E5F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1432" y="3973680"/>
            <a:ext cx="2221940" cy="2221940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D17025CC-0CFB-8A8C-7088-47D447B20771}"/>
              </a:ext>
            </a:extLst>
          </p:cNvPr>
          <p:cNvSpPr txBox="1"/>
          <p:nvPr/>
        </p:nvSpPr>
        <p:spPr>
          <a:xfrm>
            <a:off x="9407487" y="6313254"/>
            <a:ext cx="23898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err="1"/>
              <a:t>aiforskolhuvudman.se</a:t>
            </a:r>
            <a:endParaRPr lang="sv-SE" sz="160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453D0BAE-E4DA-1A8A-A2BB-98A8DB7751B7}"/>
              </a:ext>
            </a:extLst>
          </p:cNvPr>
          <p:cNvSpPr txBox="1"/>
          <p:nvPr/>
        </p:nvSpPr>
        <p:spPr>
          <a:xfrm rot="408821">
            <a:off x="6871001" y="5473010"/>
            <a:ext cx="2503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>
                <a:latin typeface="Avenir Book"/>
              </a:rPr>
              <a:t>Scanna koden för att komma till verktyget</a:t>
            </a:r>
          </a:p>
        </p:txBody>
      </p:sp>
      <p:pic>
        <p:nvPicPr>
          <p:cNvPr id="4" name="Bild 3" descr="Linjepil: motsols böj med hel fyllning">
            <a:extLst>
              <a:ext uri="{FF2B5EF4-FFF2-40B4-BE49-F238E27FC236}">
                <a16:creationId xmlns:a16="http://schemas.microsoft.com/office/drawing/2014/main" id="{98169C77-9AFF-BF8E-A933-F95D74A28C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3403772" flipH="1">
            <a:off x="8449837" y="48351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317199"/>
      </p:ext>
    </p:extLst>
  </p:cSld>
  <p:clrMapOvr>
    <a:masterClrMapping/>
  </p:clrMapOvr>
</p:sld>
</file>

<file path=ppt/theme/theme1.xml><?xml version="1.0" encoding="utf-8"?>
<a:theme xmlns:a="http://schemas.openxmlformats.org/drawingml/2006/main" name="Rubrikbilder">
  <a:themeElements>
    <a:clrScheme name="SKR 2024">
      <a:dk1>
        <a:srgbClr val="262422"/>
      </a:dk1>
      <a:lt1>
        <a:srgbClr val="FFFFFF"/>
      </a:lt1>
      <a:dk2>
        <a:srgbClr val="9A3324"/>
      </a:dk2>
      <a:lt2>
        <a:srgbClr val="F7F2EB"/>
      </a:lt2>
      <a:accent1>
        <a:srgbClr val="FF7C5D"/>
      </a:accent1>
      <a:accent2>
        <a:srgbClr val="115E67"/>
      </a:accent2>
      <a:accent3>
        <a:srgbClr val="154F80"/>
      </a:accent3>
      <a:accent4>
        <a:srgbClr val="F0D7BF"/>
      </a:accent4>
      <a:accent5>
        <a:srgbClr val="FFCEC6"/>
      </a:accent5>
      <a:accent6>
        <a:srgbClr val="BDDBD2"/>
      </a:accent6>
      <a:hlink>
        <a:srgbClr val="115E67"/>
      </a:hlink>
      <a:folHlink>
        <a:srgbClr val="9A3324"/>
      </a:folHlink>
    </a:clrScheme>
    <a:fontScheme name="SKR 2024 Avenir">
      <a:majorFont>
        <a:latin typeface="AvenirNext LT Pro 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KR 2024 8" id="{69DEE477-2779-47CE-9B80-874C9351A066}" vid="{A6555E0A-D8F5-45D2-A0BB-0FA142C6C49D}"/>
    </a:ext>
  </a:extLst>
</a:theme>
</file>

<file path=ppt/theme/theme2.xml><?xml version="1.0" encoding="utf-8"?>
<a:theme xmlns:a="http://schemas.openxmlformats.org/drawingml/2006/main" name="Text/text och innehåll">
  <a:themeElements>
    <a:clrScheme name="SKR 2024">
      <a:dk1>
        <a:srgbClr val="262422"/>
      </a:dk1>
      <a:lt1>
        <a:srgbClr val="FFFFFF"/>
      </a:lt1>
      <a:dk2>
        <a:srgbClr val="9A3324"/>
      </a:dk2>
      <a:lt2>
        <a:srgbClr val="F7F2EB"/>
      </a:lt2>
      <a:accent1>
        <a:srgbClr val="FF7C5D"/>
      </a:accent1>
      <a:accent2>
        <a:srgbClr val="115E67"/>
      </a:accent2>
      <a:accent3>
        <a:srgbClr val="154F80"/>
      </a:accent3>
      <a:accent4>
        <a:srgbClr val="F0D7BF"/>
      </a:accent4>
      <a:accent5>
        <a:srgbClr val="FFCEC6"/>
      </a:accent5>
      <a:accent6>
        <a:srgbClr val="BDDBD2"/>
      </a:accent6>
      <a:hlink>
        <a:srgbClr val="115E67"/>
      </a:hlink>
      <a:folHlink>
        <a:srgbClr val="9A3324"/>
      </a:folHlink>
    </a:clrScheme>
    <a:fontScheme name="SKR 2024 Avenir">
      <a:majorFont>
        <a:latin typeface="AvenirNext LT Pro 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KR 2024 8" id="{69DEE477-2779-47CE-9B80-874C9351A066}" vid="{F1CFAA1F-7B3E-4003-B5F4-E4BF91217DAA}"/>
    </a:ext>
  </a:extLst>
</a:theme>
</file>

<file path=ppt/theme/theme3.xml><?xml version="1.0" encoding="utf-8"?>
<a:theme xmlns:a="http://schemas.openxmlformats.org/drawingml/2006/main" name="Bara rubrik">
  <a:themeElements>
    <a:clrScheme name="SKR 2024">
      <a:dk1>
        <a:srgbClr val="262422"/>
      </a:dk1>
      <a:lt1>
        <a:srgbClr val="FFFFFF"/>
      </a:lt1>
      <a:dk2>
        <a:srgbClr val="9A3324"/>
      </a:dk2>
      <a:lt2>
        <a:srgbClr val="F7F2EB"/>
      </a:lt2>
      <a:accent1>
        <a:srgbClr val="FF7C5D"/>
      </a:accent1>
      <a:accent2>
        <a:srgbClr val="115E67"/>
      </a:accent2>
      <a:accent3>
        <a:srgbClr val="154F80"/>
      </a:accent3>
      <a:accent4>
        <a:srgbClr val="F0D7BF"/>
      </a:accent4>
      <a:accent5>
        <a:srgbClr val="FFCEC6"/>
      </a:accent5>
      <a:accent6>
        <a:srgbClr val="BDDBD2"/>
      </a:accent6>
      <a:hlink>
        <a:srgbClr val="115E67"/>
      </a:hlink>
      <a:folHlink>
        <a:srgbClr val="9A3324"/>
      </a:folHlink>
    </a:clrScheme>
    <a:fontScheme name="SKR 2024 Avenir">
      <a:majorFont>
        <a:latin typeface="AvenirNext LT Pro 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KR 2024 8" id="{69DEE477-2779-47CE-9B80-874C9351A066}" vid="{F099BD30-F9C7-4C57-B530-20055436742E}"/>
    </a:ext>
  </a:extLst>
</a:theme>
</file>

<file path=ppt/theme/theme4.xml><?xml version="1.0" encoding="utf-8"?>
<a:theme xmlns:a="http://schemas.openxmlformats.org/drawingml/2006/main" name="1_Text/text och innehåll">
  <a:themeElements>
    <a:clrScheme name="SKR 2024">
      <a:dk1>
        <a:srgbClr val="262422"/>
      </a:dk1>
      <a:lt1>
        <a:srgbClr val="FFFFFF"/>
      </a:lt1>
      <a:dk2>
        <a:srgbClr val="9A3324"/>
      </a:dk2>
      <a:lt2>
        <a:srgbClr val="F7F2EB"/>
      </a:lt2>
      <a:accent1>
        <a:srgbClr val="FF7C5D"/>
      </a:accent1>
      <a:accent2>
        <a:srgbClr val="115E67"/>
      </a:accent2>
      <a:accent3>
        <a:srgbClr val="154F80"/>
      </a:accent3>
      <a:accent4>
        <a:srgbClr val="F0D7BF"/>
      </a:accent4>
      <a:accent5>
        <a:srgbClr val="FFCEC6"/>
      </a:accent5>
      <a:accent6>
        <a:srgbClr val="BDDBD2"/>
      </a:accent6>
      <a:hlink>
        <a:srgbClr val="115E67"/>
      </a:hlink>
      <a:folHlink>
        <a:srgbClr val="9A3324"/>
      </a:folHlink>
    </a:clrScheme>
    <a:fontScheme name="Anpassat 1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3" id="{EF8BCAF0-1536-A14D-849A-0FCDC2C6C99E}" vid="{46396036-AC2A-0741-B53D-2281E16C75F6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c146928-b971-48da-98bf-4bba75465b6f" xsi:nil="true"/>
    <lcf76f155ced4ddcb4097134ff3c332f xmlns="9fa0f9f4-fd83-4d00-8275-8d0779069e0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CB8CC6A2F8F264BA32A18AFB840728E" ma:contentTypeVersion="10" ma:contentTypeDescription="Skapa ett nytt dokument." ma:contentTypeScope="" ma:versionID="284c156c81277681a8a60e247b23446b">
  <xsd:schema xmlns:xsd="http://www.w3.org/2001/XMLSchema" xmlns:xs="http://www.w3.org/2001/XMLSchema" xmlns:p="http://schemas.microsoft.com/office/2006/metadata/properties" xmlns:ns2="9fa0f9f4-fd83-4d00-8275-8d0779069e03" xmlns:ns3="0c146928-b971-48da-98bf-4bba75465b6f" targetNamespace="http://schemas.microsoft.com/office/2006/metadata/properties" ma:root="true" ma:fieldsID="6b024e84ae7f81cc11108c83a6327046" ns2:_="" ns3:_="">
    <xsd:import namespace="9fa0f9f4-fd83-4d00-8275-8d0779069e03"/>
    <xsd:import namespace="0c146928-b971-48da-98bf-4bba75465b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a0f9f4-fd83-4d00-8275-8d0779069e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31ec198c-d8c7-4990-9d38-6e6c54e42e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146928-b971-48da-98bf-4bba75465b6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c197fa4-3836-4a1d-89fd-725495420d16}" ma:internalName="TaxCatchAll" ma:showField="CatchAllData" ma:web="0c146928-b971-48da-98bf-4bba75465b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B0BBC9-EDB3-4F0A-8A8A-9816AC21819F}">
  <ds:schemaRefs>
    <ds:schemaRef ds:uri="http://purl.org/dc/terms/"/>
    <ds:schemaRef ds:uri="http://purl.org/dc/elements/1.1/"/>
    <ds:schemaRef ds:uri="9fa0f9f4-fd83-4d00-8275-8d0779069e03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0c146928-b971-48da-98bf-4bba75465b6f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AD9A379-0B04-476B-B143-A698C4AE05B2}">
  <ds:schemaRefs>
    <ds:schemaRef ds:uri="0c146928-b971-48da-98bf-4bba75465b6f"/>
    <ds:schemaRef ds:uri="9fa0f9f4-fd83-4d00-8275-8d0779069e0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1A3C4DD-58AA-42C1-80E6-E65C0D30D9E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bedf1c5-bd0c-4dbf-abd6-7cd7c5ae5b40}" enabled="1" method="Standard" siteId="{7d4b8963-dacf-4722-a0a7-0d57c755f77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SKR 2024</Template>
  <TotalTime>22392</TotalTime>
  <Words>387</Words>
  <Application>Microsoft Office PowerPoint</Application>
  <PresentationFormat>Bredbild</PresentationFormat>
  <Paragraphs>64</Paragraphs>
  <Slides>13</Slides>
  <Notes>12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13</vt:i4>
      </vt:variant>
    </vt:vector>
  </HeadingPairs>
  <TitlesOfParts>
    <vt:vector size="23" baseType="lpstr">
      <vt:lpstr>Aptos</vt:lpstr>
      <vt:lpstr>Arial</vt:lpstr>
      <vt:lpstr>Arial Black</vt:lpstr>
      <vt:lpstr>Avenir Book</vt:lpstr>
      <vt:lpstr>Avenir Next LT Pro</vt:lpstr>
      <vt:lpstr>AvenirNext LT Pro Bold</vt:lpstr>
      <vt:lpstr>Rubrikbilder</vt:lpstr>
      <vt:lpstr>Text/text och innehåll</vt:lpstr>
      <vt:lpstr>Bara rubrik</vt:lpstr>
      <vt:lpstr>1_Text/text och innehåll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Agélii Genlott Annika</dc:creator>
  <cp:lastModifiedBy>Agélii Genlott Annika</cp:lastModifiedBy>
  <cp:revision>5</cp:revision>
  <dcterms:created xsi:type="dcterms:W3CDTF">2025-04-01T13:22:37Z</dcterms:created>
  <dcterms:modified xsi:type="dcterms:W3CDTF">2026-10-23T07:24:11Z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0x010100DCB8CC6A2F8F264BA32A18AFB840728E</vt:lpwstr>
  </property>
  <property fmtid="{D5CDD505-2E9C-101B-9397-08002B2CF9AE}" pid="3" name="MediaServiceImageTags">
    <vt:lpwstr/>
  </property>
</Properties>
</file>