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561" r:id="rId2"/>
    <p:sldId id="572" r:id="rId3"/>
    <p:sldId id="571" r:id="rId4"/>
    <p:sldId id="439" r:id="rId5"/>
    <p:sldId id="544" r:id="rId6"/>
    <p:sldId id="478" r:id="rId7"/>
    <p:sldId id="567" r:id="rId8"/>
    <p:sldId id="568" r:id="rId9"/>
    <p:sldId id="569" r:id="rId10"/>
    <p:sldId id="570" r:id="rId11"/>
    <p:sldId id="573" r:id="rId12"/>
    <p:sldId id="566" r:id="rId13"/>
    <p:sldId id="575" r:id="rId14"/>
    <p:sldId id="576" r:id="rId15"/>
    <p:sldId id="564" r:id="rId16"/>
    <p:sldId id="577" r:id="rId17"/>
    <p:sldId id="578" r:id="rId18"/>
    <p:sldId id="574" r:id="rId19"/>
    <p:sldId id="563" r:id="rId20"/>
    <p:sldId id="579" r:id="rId21"/>
    <p:sldId id="580" r:id="rId22"/>
    <p:sldId id="581" r:id="rId23"/>
    <p:sldId id="582" r:id="rId24"/>
    <p:sldId id="475" r:id="rId25"/>
    <p:sldId id="556" r:id="rId26"/>
    <p:sldId id="435"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9BAB"/>
    <a:srgbClr val="DCDCDC"/>
    <a:srgbClr val="5A7F8C"/>
    <a:srgbClr val="85AB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456" autoAdjust="0"/>
    <p:restoredTop sz="67075"/>
  </p:normalViewPr>
  <p:slideViewPr>
    <p:cSldViewPr snapToGrid="0">
      <p:cViewPr varScale="1">
        <p:scale>
          <a:sx n="73" d="100"/>
          <a:sy n="73" d="100"/>
        </p:scale>
        <p:origin x="1392" y="192"/>
      </p:cViewPr>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 Lodén" userId="040ac0680d51c598" providerId="LiveId" clId="{216A6E27-6307-5B92-900B-24A8774A8A28}"/>
    <pc:docChg chg="undo custSel addSld delSld modSld sldOrd">
      <pc:chgData name="Anna Lodén" userId="040ac0680d51c598" providerId="LiveId" clId="{216A6E27-6307-5B92-900B-24A8774A8A28}" dt="2026-10-21T13:08:34.596" v="4686" actId="20577"/>
      <pc:docMkLst>
        <pc:docMk/>
      </pc:docMkLst>
      <pc:sldChg chg="add del setBg">
        <pc:chgData name="Anna Lodén" userId="040ac0680d51c598" providerId="LiveId" clId="{216A6E27-6307-5B92-900B-24A8774A8A28}" dt="2026-10-20T15:49:33.122" v="4397" actId="2696"/>
        <pc:sldMkLst>
          <pc:docMk/>
          <pc:sldMk cId="0" sldId="256"/>
        </pc:sldMkLst>
      </pc:sldChg>
      <pc:sldChg chg="add del setBg">
        <pc:chgData name="Anna Lodén" userId="040ac0680d51c598" providerId="LiveId" clId="{216A6E27-6307-5B92-900B-24A8774A8A28}" dt="2026-10-20T15:49:33.111" v="4392" actId="2696"/>
        <pc:sldMkLst>
          <pc:docMk/>
          <pc:sldMk cId="0" sldId="257"/>
        </pc:sldMkLst>
      </pc:sldChg>
      <pc:sldChg chg="add del setBg">
        <pc:chgData name="Anna Lodén" userId="040ac0680d51c598" providerId="LiveId" clId="{216A6E27-6307-5B92-900B-24A8774A8A28}" dt="2026-10-20T15:49:33.108" v="4391" actId="2696"/>
        <pc:sldMkLst>
          <pc:docMk/>
          <pc:sldMk cId="0" sldId="258"/>
        </pc:sldMkLst>
      </pc:sldChg>
      <pc:sldChg chg="add del setBg">
        <pc:chgData name="Anna Lodén" userId="040ac0680d51c598" providerId="LiveId" clId="{216A6E27-6307-5B92-900B-24A8774A8A28}" dt="2026-10-20T15:49:33.104" v="4390" actId="2696"/>
        <pc:sldMkLst>
          <pc:docMk/>
          <pc:sldMk cId="0" sldId="259"/>
        </pc:sldMkLst>
      </pc:sldChg>
      <pc:sldChg chg="del">
        <pc:chgData name="Anna Lodén" userId="040ac0680d51c598" providerId="LiveId" clId="{216A6E27-6307-5B92-900B-24A8774A8A28}" dt="2026-10-20T15:50:14.900" v="4419" actId="2696"/>
        <pc:sldMkLst>
          <pc:docMk/>
          <pc:sldMk cId="1060885780" sldId="295"/>
        </pc:sldMkLst>
      </pc:sldChg>
      <pc:sldChg chg="del">
        <pc:chgData name="Anna Lodén" userId="040ac0680d51c598" providerId="LiveId" clId="{216A6E27-6307-5B92-900B-24A8774A8A28}" dt="2026-10-20T15:49:58.595" v="4413" actId="2696"/>
        <pc:sldMkLst>
          <pc:docMk/>
          <pc:sldMk cId="113406489" sldId="366"/>
        </pc:sldMkLst>
      </pc:sldChg>
      <pc:sldChg chg="del">
        <pc:chgData name="Anna Lodén" userId="040ac0680d51c598" providerId="LiveId" clId="{216A6E27-6307-5B92-900B-24A8774A8A28}" dt="2026-10-20T15:50:14.909" v="4424" actId="2696"/>
        <pc:sldMkLst>
          <pc:docMk/>
          <pc:sldMk cId="3264179926" sldId="380"/>
        </pc:sldMkLst>
      </pc:sldChg>
      <pc:sldChg chg="del">
        <pc:chgData name="Anna Lodén" userId="040ac0680d51c598" providerId="LiveId" clId="{216A6E27-6307-5B92-900B-24A8774A8A28}" dt="2026-10-20T15:50:14.901" v="4420" actId="2696"/>
        <pc:sldMkLst>
          <pc:docMk/>
          <pc:sldMk cId="3344556512" sldId="393"/>
        </pc:sldMkLst>
      </pc:sldChg>
      <pc:sldChg chg="del">
        <pc:chgData name="Anna Lodén" userId="040ac0680d51c598" providerId="LiveId" clId="{216A6E27-6307-5B92-900B-24A8774A8A28}" dt="2026-10-20T15:50:14.897" v="4418" actId="2696"/>
        <pc:sldMkLst>
          <pc:docMk/>
          <pc:sldMk cId="2872624945" sldId="407"/>
        </pc:sldMkLst>
      </pc:sldChg>
      <pc:sldChg chg="del">
        <pc:chgData name="Anna Lodén" userId="040ac0680d51c598" providerId="LiveId" clId="{216A6E27-6307-5B92-900B-24A8774A8A28}" dt="2026-10-20T15:50:14.895" v="4417" actId="2696"/>
        <pc:sldMkLst>
          <pc:docMk/>
          <pc:sldMk cId="1237628992" sldId="408"/>
        </pc:sldMkLst>
      </pc:sldChg>
      <pc:sldChg chg="del">
        <pc:chgData name="Anna Lodén" userId="040ac0680d51c598" providerId="LiveId" clId="{216A6E27-6307-5B92-900B-24A8774A8A28}" dt="2026-10-20T15:50:14.907" v="4423" actId="2696"/>
        <pc:sldMkLst>
          <pc:docMk/>
          <pc:sldMk cId="1464642090" sldId="409"/>
        </pc:sldMkLst>
      </pc:sldChg>
      <pc:sldChg chg="add del">
        <pc:chgData name="Anna Lodén" userId="040ac0680d51c598" providerId="LiveId" clId="{216A6E27-6307-5B92-900B-24A8774A8A28}" dt="2026-10-20T15:49:33.116" v="4394" actId="2696"/>
        <pc:sldMkLst>
          <pc:docMk/>
          <pc:sldMk cId="1649436728" sldId="411"/>
        </pc:sldMkLst>
      </pc:sldChg>
      <pc:sldChg chg="add del">
        <pc:chgData name="Anna Lodén" userId="040ac0680d51c598" providerId="LiveId" clId="{216A6E27-6307-5B92-900B-24A8774A8A28}" dt="2026-10-20T15:49:58.578" v="4404" actId="2696"/>
        <pc:sldMkLst>
          <pc:docMk/>
          <pc:sldMk cId="2421700089" sldId="415"/>
        </pc:sldMkLst>
      </pc:sldChg>
      <pc:sldChg chg="add del">
        <pc:chgData name="Anna Lodén" userId="040ac0680d51c598" providerId="LiveId" clId="{216A6E27-6307-5B92-900B-24A8774A8A28}" dt="2026-10-20T15:49:33.118" v="4395" actId="2696"/>
        <pc:sldMkLst>
          <pc:docMk/>
          <pc:sldMk cId="4030253253" sldId="429"/>
        </pc:sldMkLst>
      </pc:sldChg>
      <pc:sldChg chg="add del">
        <pc:chgData name="Anna Lodén" userId="040ac0680d51c598" providerId="LiveId" clId="{216A6E27-6307-5B92-900B-24A8774A8A28}" dt="2026-10-20T15:49:33.120" v="4396" actId="2696"/>
        <pc:sldMkLst>
          <pc:docMk/>
          <pc:sldMk cId="1317475835" sldId="430"/>
        </pc:sldMkLst>
      </pc:sldChg>
      <pc:sldChg chg="add del">
        <pc:chgData name="Anna Lodén" userId="040ac0680d51c598" providerId="LiveId" clId="{216A6E27-6307-5B92-900B-24A8774A8A28}" dt="2026-10-20T15:49:58.588" v="4409" actId="2696"/>
        <pc:sldMkLst>
          <pc:docMk/>
          <pc:sldMk cId="3611235276" sldId="432"/>
        </pc:sldMkLst>
      </pc:sldChg>
      <pc:sldChg chg="modSp mod ord">
        <pc:chgData name="Anna Lodén" userId="040ac0680d51c598" providerId="LiveId" clId="{216A6E27-6307-5B92-900B-24A8774A8A28}" dt="2026-10-21T13:08:34.596" v="4686" actId="20577"/>
        <pc:sldMkLst>
          <pc:docMk/>
          <pc:sldMk cId="4020936359" sldId="435"/>
        </pc:sldMkLst>
        <pc:spChg chg="mod">
          <ac:chgData name="Anna Lodén" userId="040ac0680d51c598" providerId="LiveId" clId="{216A6E27-6307-5B92-900B-24A8774A8A28}" dt="2026-10-21T13:08:34.596" v="4686" actId="20577"/>
          <ac:spMkLst>
            <pc:docMk/>
            <pc:sldMk cId="4020936359" sldId="435"/>
            <ac:spMk id="2" creationId="{EB4C5BCF-727D-5722-F979-6F51521F6362}"/>
          </ac:spMkLst>
        </pc:spChg>
        <pc:spChg chg="mod">
          <ac:chgData name="Anna Lodén" userId="040ac0680d51c598" providerId="LiveId" clId="{216A6E27-6307-5B92-900B-24A8774A8A28}" dt="2026-10-21T13:08:12.196" v="4677" actId="1076"/>
          <ac:spMkLst>
            <pc:docMk/>
            <pc:sldMk cId="4020936359" sldId="435"/>
            <ac:spMk id="3" creationId="{6EC2D29C-29A9-6D3E-9589-1B5B9C2C4E83}"/>
          </ac:spMkLst>
        </pc:spChg>
      </pc:sldChg>
      <pc:sldChg chg="del">
        <pc:chgData name="Anna Lodén" userId="040ac0680d51c598" providerId="LiveId" clId="{216A6E27-6307-5B92-900B-24A8774A8A28}" dt="2026-10-20T15:50:14.884" v="4414" actId="2696"/>
        <pc:sldMkLst>
          <pc:docMk/>
          <pc:sldMk cId="1535244712" sldId="437"/>
        </pc:sldMkLst>
      </pc:sldChg>
      <pc:sldChg chg="del">
        <pc:chgData name="Anna Lodén" userId="040ac0680d51c598" providerId="LiveId" clId="{216A6E27-6307-5B92-900B-24A8774A8A28}" dt="2026-10-20T15:50:14.892" v="4416" actId="2696"/>
        <pc:sldMkLst>
          <pc:docMk/>
          <pc:sldMk cId="624863807" sldId="438"/>
        </pc:sldMkLst>
      </pc:sldChg>
      <pc:sldChg chg="delSp modSp add mod ord delAnim">
        <pc:chgData name="Anna Lodén" userId="040ac0680d51c598" providerId="LiveId" clId="{216A6E27-6307-5B92-900B-24A8774A8A28}" dt="2026-10-21T12:56:32.417" v="4496" actId="14100"/>
        <pc:sldMkLst>
          <pc:docMk/>
          <pc:sldMk cId="1315933069" sldId="439"/>
        </pc:sldMkLst>
        <pc:spChg chg="mod">
          <ac:chgData name="Anna Lodén" userId="040ac0680d51c598" providerId="LiveId" clId="{216A6E27-6307-5B92-900B-24A8774A8A28}" dt="2026-10-21T12:56:32.417" v="4496" actId="14100"/>
          <ac:spMkLst>
            <pc:docMk/>
            <pc:sldMk cId="1315933069" sldId="439"/>
            <ac:spMk id="2" creationId="{7174ED96-7C66-A05D-5911-978640749510}"/>
          </ac:spMkLst>
        </pc:spChg>
        <pc:spChg chg="del">
          <ac:chgData name="Anna Lodén" userId="040ac0680d51c598" providerId="LiveId" clId="{216A6E27-6307-5B92-900B-24A8774A8A28}" dt="2026-10-21T12:53:12.405" v="4441" actId="478"/>
          <ac:spMkLst>
            <pc:docMk/>
            <pc:sldMk cId="1315933069" sldId="439"/>
            <ac:spMk id="4" creationId="{AC5E21E6-ADEE-0871-5D79-181E8D1CD5BB}"/>
          </ac:spMkLst>
        </pc:spChg>
        <pc:spChg chg="mod">
          <ac:chgData name="Anna Lodén" userId="040ac0680d51c598" providerId="LiveId" clId="{216A6E27-6307-5B92-900B-24A8774A8A28}" dt="2026-10-21T12:53:21.527" v="4444" actId="1076"/>
          <ac:spMkLst>
            <pc:docMk/>
            <pc:sldMk cId="1315933069" sldId="439"/>
            <ac:spMk id="5" creationId="{5F50D12E-FA05-F8CE-599F-EAC75928C032}"/>
          </ac:spMkLst>
        </pc:spChg>
        <pc:spChg chg="mod">
          <ac:chgData name="Anna Lodén" userId="040ac0680d51c598" providerId="LiveId" clId="{216A6E27-6307-5B92-900B-24A8774A8A28}" dt="2026-10-21T12:53:44.078" v="4447" actId="1076"/>
          <ac:spMkLst>
            <pc:docMk/>
            <pc:sldMk cId="1315933069" sldId="439"/>
            <ac:spMk id="6" creationId="{71E5668E-F70A-EC8D-FC39-22CEC6D004B9}"/>
          </ac:spMkLst>
        </pc:spChg>
        <pc:spChg chg="mod">
          <ac:chgData name="Anna Lodén" userId="040ac0680d51c598" providerId="LiveId" clId="{216A6E27-6307-5B92-900B-24A8774A8A28}" dt="2026-10-21T12:53:57.695" v="4450" actId="1076"/>
          <ac:spMkLst>
            <pc:docMk/>
            <pc:sldMk cId="1315933069" sldId="439"/>
            <ac:spMk id="7" creationId="{AA4C9120-C5E9-6AC4-5CE2-04F92350D958}"/>
          </ac:spMkLst>
        </pc:spChg>
        <pc:spChg chg="mod">
          <ac:chgData name="Anna Lodén" userId="040ac0680d51c598" providerId="LiveId" clId="{216A6E27-6307-5B92-900B-24A8774A8A28}" dt="2026-10-21T12:54:05.128" v="4471" actId="1035"/>
          <ac:spMkLst>
            <pc:docMk/>
            <pc:sldMk cId="1315933069" sldId="439"/>
            <ac:spMk id="8" creationId="{6B5056F7-CEF6-D114-2F90-2FA9CF0C0E6B}"/>
          </ac:spMkLst>
        </pc:spChg>
        <pc:spChg chg="mod">
          <ac:chgData name="Anna Lodén" userId="040ac0680d51c598" providerId="LiveId" clId="{216A6E27-6307-5B92-900B-24A8774A8A28}" dt="2026-10-21T12:53:49.661" v="4448" actId="1076"/>
          <ac:spMkLst>
            <pc:docMk/>
            <pc:sldMk cId="1315933069" sldId="439"/>
            <ac:spMk id="9" creationId="{B4982D53-FA10-B88D-4D16-8143D3DE7154}"/>
          </ac:spMkLst>
        </pc:spChg>
        <pc:spChg chg="mod">
          <ac:chgData name="Anna Lodén" userId="040ac0680d51c598" providerId="LiveId" clId="{216A6E27-6307-5B92-900B-24A8774A8A28}" dt="2026-10-21T12:53:53.178" v="4449" actId="1076"/>
          <ac:spMkLst>
            <pc:docMk/>
            <pc:sldMk cId="1315933069" sldId="439"/>
            <ac:spMk id="10" creationId="{F71EB6E6-3F76-CF59-0529-059BDA1C59C8}"/>
          </ac:spMkLst>
        </pc:spChg>
        <pc:spChg chg="mod">
          <ac:chgData name="Anna Lodén" userId="040ac0680d51c598" providerId="LiveId" clId="{216A6E27-6307-5B92-900B-24A8774A8A28}" dt="2026-10-18T08:33:55.465" v="3816" actId="14100"/>
          <ac:spMkLst>
            <pc:docMk/>
            <pc:sldMk cId="1315933069" sldId="439"/>
            <ac:spMk id="11" creationId="{E3D19DAD-66F5-FE71-96E4-9630E6DF19CD}"/>
          </ac:spMkLst>
        </pc:spChg>
      </pc:sldChg>
      <pc:sldChg chg="del">
        <pc:chgData name="Anna Lodén" userId="040ac0680d51c598" providerId="LiveId" clId="{216A6E27-6307-5B92-900B-24A8774A8A28}" dt="2026-10-20T15:50:14.910" v="4425" actId="2696"/>
        <pc:sldMkLst>
          <pc:docMk/>
          <pc:sldMk cId="3487801062" sldId="443"/>
        </pc:sldMkLst>
      </pc:sldChg>
      <pc:sldChg chg="del">
        <pc:chgData name="Anna Lodén" userId="040ac0680d51c598" providerId="LiveId" clId="{216A6E27-6307-5B92-900B-24A8774A8A28}" dt="2026-10-20T15:49:33.129" v="4400" actId="2696"/>
        <pc:sldMkLst>
          <pc:docMk/>
          <pc:sldMk cId="1660547749" sldId="444"/>
        </pc:sldMkLst>
      </pc:sldChg>
      <pc:sldChg chg="del">
        <pc:chgData name="Anna Lodén" userId="040ac0680d51c598" providerId="LiveId" clId="{216A6E27-6307-5B92-900B-24A8774A8A28}" dt="2026-10-20T15:49:33.128" v="4399" actId="2696"/>
        <pc:sldMkLst>
          <pc:docMk/>
          <pc:sldMk cId="445898068" sldId="452"/>
        </pc:sldMkLst>
      </pc:sldChg>
      <pc:sldChg chg="del">
        <pc:chgData name="Anna Lodén" userId="040ac0680d51c598" providerId="LiveId" clId="{216A6E27-6307-5B92-900B-24A8774A8A28}" dt="2026-10-20T15:49:33.114" v="4393" actId="2696"/>
        <pc:sldMkLst>
          <pc:docMk/>
          <pc:sldMk cId="3394886982" sldId="454"/>
        </pc:sldMkLst>
      </pc:sldChg>
      <pc:sldChg chg="del">
        <pc:chgData name="Anna Lodén" userId="040ac0680d51c598" providerId="LiveId" clId="{216A6E27-6307-5B92-900B-24A8774A8A28}" dt="2026-10-20T15:49:33.125" v="4398" actId="2696"/>
        <pc:sldMkLst>
          <pc:docMk/>
          <pc:sldMk cId="2270948992" sldId="455"/>
        </pc:sldMkLst>
      </pc:sldChg>
      <pc:sldChg chg="delSp modSp add del mod setBg delDesignElem">
        <pc:chgData name="Anna Lodén" userId="040ac0680d51c598" providerId="LiveId" clId="{216A6E27-6307-5B92-900B-24A8774A8A28}" dt="2026-10-21T13:07:46.481" v="4676" actId="2696"/>
        <pc:sldMkLst>
          <pc:docMk/>
          <pc:sldMk cId="4110128453" sldId="457"/>
        </pc:sldMkLst>
        <pc:spChg chg="mod">
          <ac:chgData name="Anna Lodén" userId="040ac0680d51c598" providerId="LiveId" clId="{216A6E27-6307-5B92-900B-24A8774A8A28}" dt="2026-10-18T08:11:40.324" v="3593" actId="207"/>
          <ac:spMkLst>
            <pc:docMk/>
            <pc:sldMk cId="4110128453" sldId="457"/>
            <ac:spMk id="2" creationId="{E5BFAC0A-33FE-7A5D-0E98-8F299CC83495}"/>
          </ac:spMkLst>
        </pc:spChg>
        <pc:spChg chg="mod">
          <ac:chgData name="Anna Lodén" userId="040ac0680d51c598" providerId="LiveId" clId="{216A6E27-6307-5B92-900B-24A8774A8A28}" dt="2026-10-18T08:11:40.324" v="3593" actId="207"/>
          <ac:spMkLst>
            <pc:docMk/>
            <pc:sldMk cId="4110128453" sldId="457"/>
            <ac:spMk id="3" creationId="{A9F8B5D8-7502-DD5B-2281-C87C4B6F8B04}"/>
          </ac:spMkLst>
        </pc:spChg>
      </pc:sldChg>
      <pc:sldChg chg="del">
        <pc:chgData name="Anna Lodén" userId="040ac0680d51c598" providerId="LiveId" clId="{216A6E27-6307-5B92-900B-24A8774A8A28}" dt="2026-10-20T15:50:14.889" v="4415" actId="2696"/>
        <pc:sldMkLst>
          <pc:docMk/>
          <pc:sldMk cId="1426247195" sldId="472"/>
        </pc:sldMkLst>
      </pc:sldChg>
      <pc:sldChg chg="del">
        <pc:chgData name="Anna Lodén" userId="040ac0680d51c598" providerId="LiveId" clId="{216A6E27-6307-5B92-900B-24A8774A8A28}" dt="2026-10-20T15:50:14.904" v="4422" actId="2696"/>
        <pc:sldMkLst>
          <pc:docMk/>
          <pc:sldMk cId="1551510009" sldId="473"/>
        </pc:sldMkLst>
      </pc:sldChg>
      <pc:sldChg chg="modSp new del mod ord">
        <pc:chgData name="Anna Lodén" userId="040ac0680d51c598" providerId="LiveId" clId="{216A6E27-6307-5B92-900B-24A8774A8A28}" dt="2026-10-20T15:49:58.570" v="4401" actId="2696"/>
        <pc:sldMkLst>
          <pc:docMk/>
          <pc:sldMk cId="2463258890" sldId="474"/>
        </pc:sldMkLst>
      </pc:sldChg>
      <pc:sldChg chg="addSp delSp modSp new mod modAnim">
        <pc:chgData name="Anna Lodén" userId="040ac0680d51c598" providerId="LiveId" clId="{216A6E27-6307-5B92-900B-24A8774A8A28}" dt="2026-10-18T13:31:06.080" v="4336"/>
        <pc:sldMkLst>
          <pc:docMk/>
          <pc:sldMk cId="1870792133" sldId="475"/>
        </pc:sldMkLst>
        <pc:spChg chg="mod">
          <ac:chgData name="Anna Lodén" userId="040ac0680d51c598" providerId="LiveId" clId="{216A6E27-6307-5B92-900B-24A8774A8A28}" dt="2026-10-17T11:29:21.073" v="337" actId="20577"/>
          <ac:spMkLst>
            <pc:docMk/>
            <pc:sldMk cId="1870792133" sldId="475"/>
            <ac:spMk id="2" creationId="{288FA4FC-5982-179D-5990-74AF1FC56DAD}"/>
          </ac:spMkLst>
        </pc:spChg>
        <pc:spChg chg="add mod">
          <ac:chgData name="Anna Lodén" userId="040ac0680d51c598" providerId="LiveId" clId="{216A6E27-6307-5B92-900B-24A8774A8A28}" dt="2026-10-18T13:30:41.829" v="4333" actId="403"/>
          <ac:spMkLst>
            <pc:docMk/>
            <pc:sldMk cId="1870792133" sldId="475"/>
            <ac:spMk id="6" creationId="{77D1080B-0A63-D73E-491E-29250BD861E3}"/>
          </ac:spMkLst>
        </pc:spChg>
        <pc:picChg chg="add mod modCrop">
          <ac:chgData name="Anna Lodén" userId="040ac0680d51c598" providerId="LiveId" clId="{216A6E27-6307-5B92-900B-24A8774A8A28}" dt="2026-10-18T06:51:36.240" v="2432" actId="14100"/>
          <ac:picMkLst>
            <pc:docMk/>
            <pc:sldMk cId="1870792133" sldId="475"/>
            <ac:picMk id="4" creationId="{EE356FD9-A8C5-E0B6-5125-DE5E66892EA4}"/>
          </ac:picMkLst>
        </pc:picChg>
      </pc:sldChg>
      <pc:sldChg chg="add del ord">
        <pc:chgData name="Anna Lodén" userId="040ac0680d51c598" providerId="LiveId" clId="{216A6E27-6307-5B92-900B-24A8774A8A28}" dt="2026-10-20T15:49:58.574" v="4402" actId="2696"/>
        <pc:sldMkLst>
          <pc:docMk/>
          <pc:sldMk cId="1186065734" sldId="477"/>
        </pc:sldMkLst>
      </pc:sldChg>
      <pc:sldChg chg="modSp add mod ord modAnim">
        <pc:chgData name="Anna Lodén" userId="040ac0680d51c598" providerId="LiveId" clId="{216A6E27-6307-5B92-900B-24A8774A8A28}" dt="2026-10-21T13:00:23.077" v="4538" actId="20577"/>
        <pc:sldMkLst>
          <pc:docMk/>
          <pc:sldMk cId="278376647" sldId="478"/>
        </pc:sldMkLst>
        <pc:spChg chg="mod">
          <ac:chgData name="Anna Lodén" userId="040ac0680d51c598" providerId="LiveId" clId="{216A6E27-6307-5B92-900B-24A8774A8A28}" dt="2026-10-18T13:38:32.063" v="4380" actId="20577"/>
          <ac:spMkLst>
            <pc:docMk/>
            <pc:sldMk cId="278376647" sldId="478"/>
            <ac:spMk id="2" creationId="{6C48BBD6-626C-2392-1499-26D46F807941}"/>
          </ac:spMkLst>
        </pc:spChg>
        <pc:spChg chg="mod">
          <ac:chgData name="Anna Lodén" userId="040ac0680d51c598" providerId="LiveId" clId="{216A6E27-6307-5B92-900B-24A8774A8A28}" dt="2026-10-21T13:00:23.077" v="4538" actId="20577"/>
          <ac:spMkLst>
            <pc:docMk/>
            <pc:sldMk cId="278376647" sldId="478"/>
            <ac:spMk id="4" creationId="{9B6C496D-DD2B-554F-5CCD-95B0096C0B00}"/>
          </ac:spMkLst>
        </pc:spChg>
      </pc:sldChg>
      <pc:sldChg chg="add del">
        <pc:chgData name="Anna Lodén" userId="040ac0680d51c598" providerId="LiveId" clId="{216A6E27-6307-5B92-900B-24A8774A8A28}" dt="2026-10-20T15:49:58.590" v="4410" actId="2696"/>
        <pc:sldMkLst>
          <pc:docMk/>
          <pc:sldMk cId="1572764173" sldId="491"/>
        </pc:sldMkLst>
      </pc:sldChg>
      <pc:sldChg chg="add del">
        <pc:chgData name="Anna Lodén" userId="040ac0680d51c598" providerId="LiveId" clId="{216A6E27-6307-5B92-900B-24A8774A8A28}" dt="2026-10-20T15:49:58.592" v="4412" actId="2696"/>
        <pc:sldMkLst>
          <pc:docMk/>
          <pc:sldMk cId="3431535877" sldId="514"/>
        </pc:sldMkLst>
      </pc:sldChg>
      <pc:sldChg chg="addSp delSp modSp add mod ord delAnim modAnim">
        <pc:chgData name="Anna Lodén" userId="040ac0680d51c598" providerId="LiveId" clId="{216A6E27-6307-5B92-900B-24A8774A8A28}" dt="2026-10-21T12:57:29.437" v="4520" actId="14100"/>
        <pc:sldMkLst>
          <pc:docMk/>
          <pc:sldMk cId="3722254842" sldId="544"/>
        </pc:sldMkLst>
        <pc:spChg chg="add mod">
          <ac:chgData name="Anna Lodén" userId="040ac0680d51c598" providerId="LiveId" clId="{216A6E27-6307-5B92-900B-24A8774A8A28}" dt="2026-10-21T12:56:52.525" v="4500"/>
          <ac:spMkLst>
            <pc:docMk/>
            <pc:sldMk cId="3722254842" sldId="544"/>
            <ac:spMk id="2" creationId="{B95D909B-EE6D-948B-33D0-D68F6BDB5DDA}"/>
          </ac:spMkLst>
        </pc:spChg>
        <pc:spChg chg="mod">
          <ac:chgData name="Anna Lodén" userId="040ac0680d51c598" providerId="LiveId" clId="{216A6E27-6307-5B92-900B-24A8774A8A28}" dt="2026-10-21T12:57:29.437" v="4520" actId="14100"/>
          <ac:spMkLst>
            <pc:docMk/>
            <pc:sldMk cId="3722254842" sldId="544"/>
            <ac:spMk id="4" creationId="{1C462CFA-6EF8-CDD3-1B6E-B4BA80B4040C}"/>
          </ac:spMkLst>
        </pc:spChg>
        <pc:spChg chg="mod">
          <ac:chgData name="Anna Lodén" userId="040ac0680d51c598" providerId="LiveId" clId="{216A6E27-6307-5B92-900B-24A8774A8A28}" dt="2026-10-21T12:57:12.820" v="4504" actId="1076"/>
          <ac:spMkLst>
            <pc:docMk/>
            <pc:sldMk cId="3722254842" sldId="544"/>
            <ac:spMk id="6" creationId="{71089307-E08C-4911-77CA-B96796824D4D}"/>
          </ac:spMkLst>
        </pc:spChg>
        <pc:spChg chg="add del mod">
          <ac:chgData name="Anna Lodén" userId="040ac0680d51c598" providerId="LiveId" clId="{216A6E27-6307-5B92-900B-24A8774A8A28}" dt="2026-10-21T12:56:59.329" v="4502" actId="478"/>
          <ac:spMkLst>
            <pc:docMk/>
            <pc:sldMk cId="3722254842" sldId="544"/>
            <ac:spMk id="9" creationId="{028A3099-4C7E-EBDF-9D1C-6E35A15A5C20}"/>
          </ac:spMkLst>
        </pc:spChg>
        <pc:spChg chg="mod">
          <ac:chgData name="Anna Lodén" userId="040ac0680d51c598" providerId="LiveId" clId="{216A6E27-6307-5B92-900B-24A8774A8A28}" dt="2026-10-21T12:54:46.925" v="4472" actId="20577"/>
          <ac:spMkLst>
            <pc:docMk/>
            <pc:sldMk cId="3722254842" sldId="544"/>
            <ac:spMk id="10" creationId="{466A1C85-1B84-9A8D-7295-C0FDF9DFEEEC}"/>
          </ac:spMkLst>
        </pc:spChg>
        <pc:spChg chg="add mod">
          <ac:chgData name="Anna Lodén" userId="040ac0680d51c598" providerId="LiveId" clId="{216A6E27-6307-5B92-900B-24A8774A8A28}" dt="2026-10-21T12:57:00.404" v="4503"/>
          <ac:spMkLst>
            <pc:docMk/>
            <pc:sldMk cId="3722254842" sldId="544"/>
            <ac:spMk id="11" creationId="{513CF73F-397F-1C95-C9E4-5CF09CC7ECEC}"/>
          </ac:spMkLst>
        </pc:spChg>
        <pc:spChg chg="add del mod">
          <ac:chgData name="Anna Lodén" userId="040ac0680d51c598" providerId="LiveId" clId="{216A6E27-6307-5B92-900B-24A8774A8A28}" dt="2026-10-21T12:56:54.351" v="4501" actId="478"/>
          <ac:spMkLst>
            <pc:docMk/>
            <pc:sldMk cId="3722254842" sldId="544"/>
            <ac:spMk id="16" creationId="{5047C406-BE0E-7DA3-E864-988639DB811E}"/>
          </ac:spMkLst>
        </pc:spChg>
      </pc:sldChg>
      <pc:sldChg chg="add del">
        <pc:chgData name="Anna Lodén" userId="040ac0680d51c598" providerId="LiveId" clId="{216A6E27-6307-5B92-900B-24A8774A8A28}" dt="2026-10-20T15:49:58.591" v="4411" actId="2696"/>
        <pc:sldMkLst>
          <pc:docMk/>
          <pc:sldMk cId="3463804164" sldId="554"/>
        </pc:sldMkLst>
      </pc:sldChg>
      <pc:sldChg chg="modSp new del mod">
        <pc:chgData name="Anna Lodén" userId="040ac0680d51c598" providerId="LiveId" clId="{216A6E27-6307-5B92-900B-24A8774A8A28}" dt="2026-10-20T15:49:58.580" v="4405" actId="2696"/>
        <pc:sldMkLst>
          <pc:docMk/>
          <pc:sldMk cId="3550634740" sldId="555"/>
        </pc:sldMkLst>
      </pc:sldChg>
      <pc:sldChg chg="addSp delSp modSp new mod ord modAnim">
        <pc:chgData name="Anna Lodén" userId="040ac0680d51c598" providerId="LiveId" clId="{216A6E27-6307-5B92-900B-24A8774A8A28}" dt="2026-10-21T13:06:29.177" v="4675" actId="1076"/>
        <pc:sldMkLst>
          <pc:docMk/>
          <pc:sldMk cId="577133993" sldId="556"/>
        </pc:sldMkLst>
        <pc:spChg chg="add mod">
          <ac:chgData name="Anna Lodén" userId="040ac0680d51c598" providerId="LiveId" clId="{216A6E27-6307-5B92-900B-24A8774A8A28}" dt="2026-10-21T13:06:29.177" v="4675" actId="1076"/>
          <ac:spMkLst>
            <pc:docMk/>
            <pc:sldMk cId="577133993" sldId="556"/>
            <ac:spMk id="4" creationId="{E47A73A8-4947-BEA2-96EC-8261EB92B4B0}"/>
          </ac:spMkLst>
        </pc:spChg>
        <pc:spChg chg="add mod">
          <ac:chgData name="Anna Lodén" userId="040ac0680d51c598" providerId="LiveId" clId="{216A6E27-6307-5B92-900B-24A8774A8A28}" dt="2026-10-21T13:06:12.176" v="4671" actId="1076"/>
          <ac:spMkLst>
            <pc:docMk/>
            <pc:sldMk cId="577133993" sldId="556"/>
            <ac:spMk id="5" creationId="{12C4F7CB-F40B-C33C-B1DE-76836A28829E}"/>
          </ac:spMkLst>
        </pc:spChg>
      </pc:sldChg>
      <pc:sldChg chg="addSp delSp modSp new del">
        <pc:chgData name="Anna Lodén" userId="040ac0680d51c598" providerId="LiveId" clId="{216A6E27-6307-5B92-900B-24A8774A8A28}" dt="2026-10-20T15:49:58.581" v="4406" actId="2696"/>
        <pc:sldMkLst>
          <pc:docMk/>
          <pc:sldMk cId="1260116648" sldId="557"/>
        </pc:sldMkLst>
      </pc:sldChg>
      <pc:sldChg chg="addSp new del mod">
        <pc:chgData name="Anna Lodén" userId="040ac0680d51c598" providerId="LiveId" clId="{216A6E27-6307-5B92-900B-24A8774A8A28}" dt="2026-10-20T15:49:58.576" v="4403" actId="2696"/>
        <pc:sldMkLst>
          <pc:docMk/>
          <pc:sldMk cId="130408495" sldId="558"/>
        </pc:sldMkLst>
      </pc:sldChg>
      <pc:sldChg chg="addSp delSp modSp new del mod">
        <pc:chgData name="Anna Lodén" userId="040ac0680d51c598" providerId="LiveId" clId="{216A6E27-6307-5B92-900B-24A8774A8A28}" dt="2026-10-20T15:49:58.585" v="4408" actId="2696"/>
        <pc:sldMkLst>
          <pc:docMk/>
          <pc:sldMk cId="4251395542" sldId="559"/>
        </pc:sldMkLst>
      </pc:sldChg>
      <pc:sldChg chg="addSp new del mod">
        <pc:chgData name="Anna Lodén" userId="040ac0680d51c598" providerId="LiveId" clId="{216A6E27-6307-5B92-900B-24A8774A8A28}" dt="2026-10-20T15:49:58.583" v="4407" actId="2696"/>
        <pc:sldMkLst>
          <pc:docMk/>
          <pc:sldMk cId="600861488" sldId="560"/>
        </pc:sldMkLst>
      </pc:sldChg>
      <pc:sldChg chg="addSp delSp modSp new mod">
        <pc:chgData name="Anna Lodén" userId="040ac0680d51c598" providerId="LiveId" clId="{216A6E27-6307-5B92-900B-24A8774A8A28}" dt="2026-10-21T12:51:32.841" v="4440" actId="403"/>
        <pc:sldMkLst>
          <pc:docMk/>
          <pc:sldMk cId="3347990865" sldId="561"/>
        </pc:sldMkLst>
        <pc:spChg chg="mod">
          <ac:chgData name="Anna Lodén" userId="040ac0680d51c598" providerId="LiveId" clId="{216A6E27-6307-5B92-900B-24A8774A8A28}" dt="2026-10-21T12:50:23.688" v="4437" actId="1038"/>
          <ac:spMkLst>
            <pc:docMk/>
            <pc:sldMk cId="3347990865" sldId="561"/>
            <ac:spMk id="2" creationId="{97296FD7-4EC5-0B90-C8AD-92AE6FC465E5}"/>
          </ac:spMkLst>
        </pc:spChg>
        <pc:spChg chg="add mod">
          <ac:chgData name="Anna Lodén" userId="040ac0680d51c598" providerId="LiveId" clId="{216A6E27-6307-5B92-900B-24A8774A8A28}" dt="2026-10-21T12:51:32.841" v="4440" actId="403"/>
          <ac:spMkLst>
            <pc:docMk/>
            <pc:sldMk cId="3347990865" sldId="561"/>
            <ac:spMk id="7" creationId="{0EF637CF-33AE-501E-867F-3318AF1319A0}"/>
          </ac:spMkLst>
        </pc:spChg>
        <pc:picChg chg="add mod ord">
          <ac:chgData name="Anna Lodén" userId="040ac0680d51c598" providerId="LiveId" clId="{216A6E27-6307-5B92-900B-24A8774A8A28}" dt="2026-10-18T08:00:00.110" v="3316" actId="1076"/>
          <ac:picMkLst>
            <pc:docMk/>
            <pc:sldMk cId="3347990865" sldId="561"/>
            <ac:picMk id="5" creationId="{B51C9D80-6599-5F2B-4AB9-CB0299F4E818}"/>
          </ac:picMkLst>
        </pc:picChg>
      </pc:sldChg>
      <pc:sldChg chg="addSp delSp modSp new del mod ord modClrScheme chgLayout">
        <pc:chgData name="Anna Lodén" userId="040ac0680d51c598" providerId="LiveId" clId="{216A6E27-6307-5B92-900B-24A8774A8A28}" dt="2026-10-20T15:50:14.903" v="4421" actId="2696"/>
        <pc:sldMkLst>
          <pc:docMk/>
          <pc:sldMk cId="3422340477" sldId="562"/>
        </pc:sldMkLst>
      </pc:sldChg>
      <pc:sldChg chg="addSp delSp modSp new mod modClrScheme modAnim chgLayout modNotesTx">
        <pc:chgData name="Anna Lodén" userId="040ac0680d51c598" providerId="LiveId" clId="{216A6E27-6307-5B92-900B-24A8774A8A28}" dt="2026-10-18T13:33:46.313" v="4345"/>
        <pc:sldMkLst>
          <pc:docMk/>
          <pc:sldMk cId="2109722975" sldId="563"/>
        </pc:sldMkLst>
        <pc:spChg chg="add del mod ord">
          <ac:chgData name="Anna Lodén" userId="040ac0680d51c598" providerId="LiveId" clId="{216A6E27-6307-5B92-900B-24A8774A8A28}" dt="2026-10-17T11:53:17.810" v="1725" actId="20577"/>
          <ac:spMkLst>
            <pc:docMk/>
            <pc:sldMk cId="2109722975" sldId="563"/>
            <ac:spMk id="2" creationId="{A9F3F35C-BB57-268A-BB56-2EBD3EA8AA43}"/>
          </ac:spMkLst>
        </pc:spChg>
        <pc:spChg chg="add mod">
          <ac:chgData name="Anna Lodén" userId="040ac0680d51c598" providerId="LiveId" clId="{216A6E27-6307-5B92-900B-24A8774A8A28}" dt="2026-10-18T13:16:17.491" v="4282" actId="2085"/>
          <ac:spMkLst>
            <pc:docMk/>
            <pc:sldMk cId="2109722975" sldId="563"/>
            <ac:spMk id="3" creationId="{010BC688-9E0E-1EEB-914A-001226446AC8}"/>
          </ac:spMkLst>
        </pc:spChg>
        <pc:spChg chg="add mod">
          <ac:chgData name="Anna Lodén" userId="040ac0680d51c598" providerId="LiveId" clId="{216A6E27-6307-5B92-900B-24A8774A8A28}" dt="2026-10-18T13:16:29.993" v="4287" actId="2085"/>
          <ac:spMkLst>
            <pc:docMk/>
            <pc:sldMk cId="2109722975" sldId="563"/>
            <ac:spMk id="4" creationId="{4C0E19CA-D153-02C3-954B-2C89971C0433}"/>
          </ac:spMkLst>
        </pc:spChg>
        <pc:spChg chg="add mod">
          <ac:chgData name="Anna Lodén" userId="040ac0680d51c598" providerId="LiveId" clId="{216A6E27-6307-5B92-900B-24A8774A8A28}" dt="2026-10-18T13:16:26.783" v="4286" actId="2085"/>
          <ac:spMkLst>
            <pc:docMk/>
            <pc:sldMk cId="2109722975" sldId="563"/>
            <ac:spMk id="5" creationId="{71A70C7F-F34B-732E-4D1A-545EB13AE869}"/>
          </ac:spMkLst>
        </pc:spChg>
        <pc:spChg chg="add mod">
          <ac:chgData name="Anna Lodén" userId="040ac0680d51c598" providerId="LiveId" clId="{216A6E27-6307-5B92-900B-24A8774A8A28}" dt="2026-10-18T13:16:23.104" v="4285" actId="2085"/>
          <ac:spMkLst>
            <pc:docMk/>
            <pc:sldMk cId="2109722975" sldId="563"/>
            <ac:spMk id="6" creationId="{FA3ECE07-5099-480B-6169-10E078CB7458}"/>
          </ac:spMkLst>
        </pc:spChg>
        <pc:graphicFrameChg chg="add mod modGraphic">
          <ac:chgData name="Anna Lodén" userId="040ac0680d51c598" providerId="LiveId" clId="{216A6E27-6307-5B92-900B-24A8774A8A28}" dt="2026-10-18T13:16:42.475" v="4289" actId="207"/>
          <ac:graphicFrameMkLst>
            <pc:docMk/>
            <pc:sldMk cId="2109722975" sldId="563"/>
            <ac:graphicFrameMk id="8" creationId="{EB600350-6079-E87D-9CCA-61D8DAE1F16E}"/>
          </ac:graphicFrameMkLst>
        </pc:graphicFrameChg>
      </pc:sldChg>
      <pc:sldChg chg="addSp delSp modSp new mod ord modAnim">
        <pc:chgData name="Anna Lodén" userId="040ac0680d51c598" providerId="LiveId" clId="{216A6E27-6307-5B92-900B-24A8774A8A28}" dt="2026-10-18T13:33:24.912" v="4343"/>
        <pc:sldMkLst>
          <pc:docMk/>
          <pc:sldMk cId="3287361411" sldId="564"/>
        </pc:sldMkLst>
        <pc:spChg chg="mod">
          <ac:chgData name="Anna Lodén" userId="040ac0680d51c598" providerId="LiveId" clId="{216A6E27-6307-5B92-900B-24A8774A8A28}" dt="2026-10-17T11:52:36.874" v="1698" actId="20577"/>
          <ac:spMkLst>
            <pc:docMk/>
            <pc:sldMk cId="3287361411" sldId="564"/>
            <ac:spMk id="2" creationId="{36A1AB02-B951-8391-C42F-333A26206B1A}"/>
          </ac:spMkLst>
        </pc:spChg>
        <pc:spChg chg="add mod">
          <ac:chgData name="Anna Lodén" userId="040ac0680d51c598" providerId="LiveId" clId="{216A6E27-6307-5B92-900B-24A8774A8A28}" dt="2026-10-18T13:13:00.387" v="4255" actId="14100"/>
          <ac:spMkLst>
            <pc:docMk/>
            <pc:sldMk cId="3287361411" sldId="564"/>
            <ac:spMk id="5" creationId="{FC378B07-67EC-437E-E075-63A999B7CB51}"/>
          </ac:spMkLst>
        </pc:spChg>
        <pc:spChg chg="add mod">
          <ac:chgData name="Anna Lodén" userId="040ac0680d51c598" providerId="LiveId" clId="{216A6E27-6307-5B92-900B-24A8774A8A28}" dt="2026-10-18T13:13:13.871" v="4258" actId="14100"/>
          <ac:spMkLst>
            <pc:docMk/>
            <pc:sldMk cId="3287361411" sldId="564"/>
            <ac:spMk id="6" creationId="{DF44FB27-8DCD-586F-033C-43C2E7F11371}"/>
          </ac:spMkLst>
        </pc:spChg>
        <pc:graphicFrameChg chg="add mod modGraphic">
          <ac:chgData name="Anna Lodén" userId="040ac0680d51c598" providerId="LiveId" clId="{216A6E27-6307-5B92-900B-24A8774A8A28}" dt="2026-10-18T08:40:24.989" v="3902" actId="1076"/>
          <ac:graphicFrameMkLst>
            <pc:docMk/>
            <pc:sldMk cId="3287361411" sldId="564"/>
            <ac:graphicFrameMk id="3" creationId="{2E415921-D8F4-4F54-2B17-562BA98328CC}"/>
          </ac:graphicFrameMkLst>
        </pc:graphicFrameChg>
      </pc:sldChg>
      <pc:sldChg chg="addSp delSp modSp new mod modClrScheme modAnim chgLayout">
        <pc:chgData name="Anna Lodén" userId="040ac0680d51c598" providerId="LiveId" clId="{216A6E27-6307-5B92-900B-24A8774A8A28}" dt="2026-10-18T13:32:57.837" v="4341"/>
        <pc:sldMkLst>
          <pc:docMk/>
          <pc:sldMk cId="3832498483" sldId="566"/>
        </pc:sldMkLst>
        <pc:spChg chg="add mod ord">
          <ac:chgData name="Anna Lodén" userId="040ac0680d51c598" providerId="LiveId" clId="{216A6E27-6307-5B92-900B-24A8774A8A28}" dt="2026-10-18T06:49:32.956" v="2427" actId="27636"/>
          <ac:spMkLst>
            <pc:docMk/>
            <pc:sldMk cId="3832498483" sldId="566"/>
            <ac:spMk id="8" creationId="{ADD896DA-C22F-1E8D-17F3-4A782EFB2D57}"/>
          </ac:spMkLst>
        </pc:spChg>
        <pc:spChg chg="add mod">
          <ac:chgData name="Anna Lodén" userId="040ac0680d51c598" providerId="LiveId" clId="{216A6E27-6307-5B92-900B-24A8774A8A28}" dt="2026-10-18T13:09:13.718" v="4238" actId="14100"/>
          <ac:spMkLst>
            <pc:docMk/>
            <pc:sldMk cId="3832498483" sldId="566"/>
            <ac:spMk id="9" creationId="{050E054F-C590-DE72-1CE3-EE5342E64F5C}"/>
          </ac:spMkLst>
        </pc:spChg>
        <pc:spChg chg="add mod">
          <ac:chgData name="Anna Lodén" userId="040ac0680d51c598" providerId="LiveId" clId="{216A6E27-6307-5B92-900B-24A8774A8A28}" dt="2026-10-18T13:10:35.994" v="4247" actId="14100"/>
          <ac:spMkLst>
            <pc:docMk/>
            <pc:sldMk cId="3832498483" sldId="566"/>
            <ac:spMk id="10" creationId="{35252664-2C65-BCE8-5E14-90A1D64061E4}"/>
          </ac:spMkLst>
        </pc:spChg>
        <pc:graphicFrameChg chg="add mod ord modGraphic">
          <ac:chgData name="Anna Lodén" userId="040ac0680d51c598" providerId="LiveId" clId="{216A6E27-6307-5B92-900B-24A8774A8A28}" dt="2026-10-18T13:08:32.685" v="4236" actId="207"/>
          <ac:graphicFrameMkLst>
            <pc:docMk/>
            <pc:sldMk cId="3832498483" sldId="566"/>
            <ac:graphicFrameMk id="7" creationId="{AB38F4F1-5FFD-B8DA-5139-F66FC0ED178C}"/>
          </ac:graphicFrameMkLst>
        </pc:graphicFrameChg>
      </pc:sldChg>
      <pc:sldChg chg="addSp delSp modSp new mod modClrScheme chgLayout">
        <pc:chgData name="Anna Lodén" userId="040ac0680d51c598" providerId="LiveId" clId="{216A6E27-6307-5B92-900B-24A8774A8A28}" dt="2026-10-21T13:01:31.164" v="4546" actId="20577"/>
        <pc:sldMkLst>
          <pc:docMk/>
          <pc:sldMk cId="2572875817" sldId="567"/>
        </pc:sldMkLst>
        <pc:spChg chg="add mod">
          <ac:chgData name="Anna Lodén" userId="040ac0680d51c598" providerId="LiveId" clId="{216A6E27-6307-5B92-900B-24A8774A8A28}" dt="2026-10-21T13:01:31.164" v="4546" actId="20577"/>
          <ac:spMkLst>
            <pc:docMk/>
            <pc:sldMk cId="2572875817" sldId="567"/>
            <ac:spMk id="7" creationId="{486BE214-0503-45EF-35F6-B73702CAC5AE}"/>
          </ac:spMkLst>
        </pc:spChg>
        <pc:picChg chg="add mod modCrop">
          <ac:chgData name="Anna Lodén" userId="040ac0680d51c598" providerId="LiveId" clId="{216A6E27-6307-5B92-900B-24A8774A8A28}" dt="2026-10-18T07:40:24.700" v="2503" actId="16480"/>
          <ac:picMkLst>
            <pc:docMk/>
            <pc:sldMk cId="2572875817" sldId="567"/>
            <ac:picMk id="5" creationId="{D20794B6-EE74-A094-183C-C9FE075914F9}"/>
          </ac:picMkLst>
        </pc:picChg>
      </pc:sldChg>
      <pc:sldChg chg="addSp delSp modSp new mod modClrScheme modAnim chgLayout">
        <pc:chgData name="Anna Lodén" userId="040ac0680d51c598" providerId="LiveId" clId="{216A6E27-6307-5B92-900B-24A8774A8A28}" dt="2026-10-21T13:03:55.160" v="4659" actId="12"/>
        <pc:sldMkLst>
          <pc:docMk/>
          <pc:sldMk cId="3401776053" sldId="568"/>
        </pc:sldMkLst>
        <pc:spChg chg="add mod ord">
          <ac:chgData name="Anna Lodén" userId="040ac0680d51c598" providerId="LiveId" clId="{216A6E27-6307-5B92-900B-24A8774A8A28}" dt="2026-10-18T07:55:34.018" v="3275" actId="5793"/>
          <ac:spMkLst>
            <pc:docMk/>
            <pc:sldMk cId="3401776053" sldId="568"/>
            <ac:spMk id="4" creationId="{3C9DBA29-1811-3B5F-7F7B-D57A3CB2CD19}"/>
          </ac:spMkLst>
        </pc:spChg>
        <pc:spChg chg="add mod ord">
          <ac:chgData name="Anna Lodén" userId="040ac0680d51c598" providerId="LiveId" clId="{216A6E27-6307-5B92-900B-24A8774A8A28}" dt="2026-10-21T13:03:55.160" v="4659" actId="12"/>
          <ac:spMkLst>
            <pc:docMk/>
            <pc:sldMk cId="3401776053" sldId="568"/>
            <ac:spMk id="6" creationId="{40953404-AF56-904A-6194-EED8A3FF0ED2}"/>
          </ac:spMkLst>
        </pc:spChg>
        <pc:spChg chg="add mod">
          <ac:chgData name="Anna Lodén" userId="040ac0680d51c598" providerId="LiveId" clId="{216A6E27-6307-5B92-900B-24A8774A8A28}" dt="2026-10-18T07:54:02.377" v="3219" actId="403"/>
          <ac:spMkLst>
            <pc:docMk/>
            <pc:sldMk cId="3401776053" sldId="568"/>
            <ac:spMk id="9" creationId="{D4BC88E2-EF94-5056-B4D3-C75E6790F625}"/>
          </ac:spMkLst>
        </pc:spChg>
        <pc:picChg chg="add mod">
          <ac:chgData name="Anna Lodén" userId="040ac0680d51c598" providerId="LiveId" clId="{216A6E27-6307-5B92-900B-24A8774A8A28}" dt="2026-10-18T07:42:45.556" v="2539" actId="1076"/>
          <ac:picMkLst>
            <pc:docMk/>
            <pc:sldMk cId="3401776053" sldId="568"/>
            <ac:picMk id="7" creationId="{712745D7-C8D8-D974-6A7F-01DB8F96AEA8}"/>
          </ac:picMkLst>
        </pc:picChg>
      </pc:sldChg>
      <pc:sldChg chg="addSp modSp add mod modAnim">
        <pc:chgData name="Anna Lodén" userId="040ac0680d51c598" providerId="LiveId" clId="{216A6E27-6307-5B92-900B-24A8774A8A28}" dt="2026-10-21T13:04:01.292" v="4660" actId="12"/>
        <pc:sldMkLst>
          <pc:docMk/>
          <pc:sldMk cId="2508784519" sldId="569"/>
        </pc:sldMkLst>
        <pc:spChg chg="add mod">
          <ac:chgData name="Anna Lodén" userId="040ac0680d51c598" providerId="LiveId" clId="{216A6E27-6307-5B92-900B-24A8774A8A28}" dt="2026-10-18T07:54:34.688" v="3236" actId="20577"/>
          <ac:spMkLst>
            <pc:docMk/>
            <pc:sldMk cId="2508784519" sldId="569"/>
            <ac:spMk id="2" creationId="{4D1DC0FA-811E-5DFB-2261-CC50076ECFE4}"/>
          </ac:spMkLst>
        </pc:spChg>
        <pc:spChg chg="mod">
          <ac:chgData name="Anna Lodén" userId="040ac0680d51c598" providerId="LiveId" clId="{216A6E27-6307-5B92-900B-24A8774A8A28}" dt="2026-10-18T07:55:56.638" v="3287" actId="20577"/>
          <ac:spMkLst>
            <pc:docMk/>
            <pc:sldMk cId="2508784519" sldId="569"/>
            <ac:spMk id="4" creationId="{38C799E0-948D-A97A-EDAB-B5F5CC664108}"/>
          </ac:spMkLst>
        </pc:spChg>
        <pc:spChg chg="mod">
          <ac:chgData name="Anna Lodén" userId="040ac0680d51c598" providerId="LiveId" clId="{216A6E27-6307-5B92-900B-24A8774A8A28}" dt="2026-10-21T13:04:01.292" v="4660" actId="12"/>
          <ac:spMkLst>
            <pc:docMk/>
            <pc:sldMk cId="2508784519" sldId="569"/>
            <ac:spMk id="6" creationId="{49D72DEB-AC12-AEC9-1B52-B5BF9946F560}"/>
          </ac:spMkLst>
        </pc:spChg>
      </pc:sldChg>
      <pc:sldChg chg="addSp modSp add mod modAnim">
        <pc:chgData name="Anna Lodén" userId="040ac0680d51c598" providerId="LiveId" clId="{216A6E27-6307-5B92-900B-24A8774A8A28}" dt="2026-10-21T13:03:44.574" v="4657" actId="20577"/>
        <pc:sldMkLst>
          <pc:docMk/>
          <pc:sldMk cId="2014550789" sldId="570"/>
        </pc:sldMkLst>
        <pc:spChg chg="add mod">
          <ac:chgData name="Anna Lodén" userId="040ac0680d51c598" providerId="LiveId" clId="{216A6E27-6307-5B92-900B-24A8774A8A28}" dt="2026-10-18T07:54:53.960" v="3264" actId="20577"/>
          <ac:spMkLst>
            <pc:docMk/>
            <pc:sldMk cId="2014550789" sldId="570"/>
            <ac:spMk id="2" creationId="{1146D40F-F881-6E32-66B8-CFE85DB7A6F3}"/>
          </ac:spMkLst>
        </pc:spChg>
        <pc:spChg chg="mod">
          <ac:chgData name="Anna Lodén" userId="040ac0680d51c598" providerId="LiveId" clId="{216A6E27-6307-5B92-900B-24A8774A8A28}" dt="2026-10-18T07:56:18.145" v="3299" actId="403"/>
          <ac:spMkLst>
            <pc:docMk/>
            <pc:sldMk cId="2014550789" sldId="570"/>
            <ac:spMk id="4" creationId="{B785B208-933C-4724-95D1-780D5FD62E5D}"/>
          </ac:spMkLst>
        </pc:spChg>
        <pc:spChg chg="mod">
          <ac:chgData name="Anna Lodén" userId="040ac0680d51c598" providerId="LiveId" clId="{216A6E27-6307-5B92-900B-24A8774A8A28}" dt="2026-10-21T13:03:44.574" v="4657" actId="20577"/>
          <ac:spMkLst>
            <pc:docMk/>
            <pc:sldMk cId="2014550789" sldId="570"/>
            <ac:spMk id="6" creationId="{4AC25625-52EE-8C42-44BF-9F5158B64709}"/>
          </ac:spMkLst>
        </pc:spChg>
      </pc:sldChg>
      <pc:sldChg chg="addSp delSp modSp new mod">
        <pc:chgData name="Anna Lodén" userId="040ac0680d51c598" providerId="LiveId" clId="{216A6E27-6307-5B92-900B-24A8774A8A28}" dt="2026-10-21T12:59:19.448" v="4535" actId="20577"/>
        <pc:sldMkLst>
          <pc:docMk/>
          <pc:sldMk cId="865218081" sldId="571"/>
        </pc:sldMkLst>
        <pc:spChg chg="mod">
          <ac:chgData name="Anna Lodén" userId="040ac0680d51c598" providerId="LiveId" clId="{216A6E27-6307-5B92-900B-24A8774A8A28}" dt="2026-10-21T12:59:19.448" v="4535" actId="20577"/>
          <ac:spMkLst>
            <pc:docMk/>
            <pc:sldMk cId="865218081" sldId="571"/>
            <ac:spMk id="2" creationId="{F61A8269-C2E5-9C0B-51D2-469DB92702B3}"/>
          </ac:spMkLst>
        </pc:spChg>
        <pc:spChg chg="add mod">
          <ac:chgData name="Anna Lodén" userId="040ac0680d51c598" providerId="LiveId" clId="{216A6E27-6307-5B92-900B-24A8774A8A28}" dt="2026-10-18T13:35:42.337" v="4348" actId="1076"/>
          <ac:spMkLst>
            <pc:docMk/>
            <pc:sldMk cId="865218081" sldId="571"/>
            <ac:spMk id="5" creationId="{ED2742B0-02D6-271D-97AB-FBC8329B17F3}"/>
          </ac:spMkLst>
        </pc:spChg>
        <pc:graphicFrameChg chg="add mod modGraphic">
          <ac:chgData name="Anna Lodén" userId="040ac0680d51c598" providerId="LiveId" clId="{216A6E27-6307-5B92-900B-24A8774A8A28}" dt="2026-10-18T08:06:22.629" v="3517" actId="1076"/>
          <ac:graphicFrameMkLst>
            <pc:docMk/>
            <pc:sldMk cId="865218081" sldId="571"/>
            <ac:graphicFrameMk id="4" creationId="{E8A73C28-2F06-7997-E673-8DE2B311FF87}"/>
          </ac:graphicFrameMkLst>
        </pc:graphicFrameChg>
      </pc:sldChg>
      <pc:sldChg chg="addSp modSp add mod ord modNotesTx">
        <pc:chgData name="Anna Lodén" userId="040ac0680d51c598" providerId="LiveId" clId="{216A6E27-6307-5B92-900B-24A8774A8A28}" dt="2026-10-21T12:58:28.726" v="4521" actId="20578"/>
        <pc:sldMkLst>
          <pc:docMk/>
          <pc:sldMk cId="2906864548" sldId="572"/>
        </pc:sldMkLst>
        <pc:spChg chg="mod">
          <ac:chgData name="Anna Lodén" userId="040ac0680d51c598" providerId="LiveId" clId="{216A6E27-6307-5B92-900B-24A8774A8A28}" dt="2026-10-18T08:09:34.230" v="3586" actId="122"/>
          <ac:spMkLst>
            <pc:docMk/>
            <pc:sldMk cId="2906864548" sldId="572"/>
            <ac:spMk id="2" creationId="{6E7138CD-4F93-0362-2D4C-470234A05F6A}"/>
          </ac:spMkLst>
        </pc:spChg>
        <pc:spChg chg="add mod">
          <ac:chgData name="Anna Lodén" userId="040ac0680d51c598" providerId="LiveId" clId="{216A6E27-6307-5B92-900B-24A8774A8A28}" dt="2026-10-18T08:09:09.929" v="3584" actId="1037"/>
          <ac:spMkLst>
            <pc:docMk/>
            <pc:sldMk cId="2906864548" sldId="572"/>
            <ac:spMk id="3" creationId="{E3494622-F151-DE54-804E-2324BD605B96}"/>
          </ac:spMkLst>
        </pc:spChg>
        <pc:graphicFrameChg chg="mod">
          <ac:chgData name="Anna Lodén" userId="040ac0680d51c598" providerId="LiveId" clId="{216A6E27-6307-5B92-900B-24A8774A8A28}" dt="2026-10-18T08:09:06.749" v="3582" actId="1038"/>
          <ac:graphicFrameMkLst>
            <pc:docMk/>
            <pc:sldMk cId="2906864548" sldId="572"/>
            <ac:graphicFrameMk id="4" creationId="{37A2BFE4-4035-80F5-24C0-4618E780DEAE}"/>
          </ac:graphicFrameMkLst>
        </pc:graphicFrameChg>
      </pc:sldChg>
      <pc:sldChg chg="addSp delSp modSp new mod modClrScheme chgLayout">
        <pc:chgData name="Anna Lodén" userId="040ac0680d51c598" providerId="LiveId" clId="{216A6E27-6307-5B92-900B-24A8774A8A28}" dt="2026-10-18T08:14:18.535" v="3663" actId="20577"/>
        <pc:sldMkLst>
          <pc:docMk/>
          <pc:sldMk cId="1573796909" sldId="573"/>
        </pc:sldMkLst>
        <pc:spChg chg="add mod ord">
          <ac:chgData name="Anna Lodén" userId="040ac0680d51c598" providerId="LiveId" clId="{216A6E27-6307-5B92-900B-24A8774A8A28}" dt="2026-10-18T08:14:11.363" v="3643" actId="20577"/>
          <ac:spMkLst>
            <pc:docMk/>
            <pc:sldMk cId="1573796909" sldId="573"/>
            <ac:spMk id="5" creationId="{B01FA933-B3B4-AB89-C8CA-D411018654B8}"/>
          </ac:spMkLst>
        </pc:spChg>
        <pc:spChg chg="add mod ord">
          <ac:chgData name="Anna Lodén" userId="040ac0680d51c598" providerId="LiveId" clId="{216A6E27-6307-5B92-900B-24A8774A8A28}" dt="2026-10-18T08:14:18.535" v="3663" actId="20577"/>
          <ac:spMkLst>
            <pc:docMk/>
            <pc:sldMk cId="1573796909" sldId="573"/>
            <ac:spMk id="6" creationId="{23C31A0F-980A-E883-3675-3A32FBFF9EE7}"/>
          </ac:spMkLst>
        </pc:spChg>
      </pc:sldChg>
      <pc:sldChg chg="addSp delSp modSp new mod modClrScheme chgLayout">
        <pc:chgData name="Anna Lodén" userId="040ac0680d51c598" providerId="LiveId" clId="{216A6E27-6307-5B92-900B-24A8774A8A28}" dt="2026-10-21T13:05:00.785" v="4667" actId="20577"/>
        <pc:sldMkLst>
          <pc:docMk/>
          <pc:sldMk cId="1987807741" sldId="574"/>
        </pc:sldMkLst>
        <pc:spChg chg="add mod ord">
          <ac:chgData name="Anna Lodén" userId="040ac0680d51c598" providerId="LiveId" clId="{216A6E27-6307-5B92-900B-24A8774A8A28}" dt="2026-10-21T13:05:00.785" v="4667" actId="20577"/>
          <ac:spMkLst>
            <pc:docMk/>
            <pc:sldMk cId="1987807741" sldId="574"/>
            <ac:spMk id="3" creationId="{A36EE215-9EA4-931F-4B32-C34852A25A4B}"/>
          </ac:spMkLst>
        </pc:spChg>
        <pc:spChg chg="add mod ord">
          <ac:chgData name="Anna Lodén" userId="040ac0680d51c598" providerId="LiveId" clId="{216A6E27-6307-5B92-900B-24A8774A8A28}" dt="2026-10-18T08:43:35.336" v="4042" actId="20577"/>
          <ac:spMkLst>
            <pc:docMk/>
            <pc:sldMk cId="1987807741" sldId="574"/>
            <ac:spMk id="4" creationId="{59A6F314-F635-9419-5E38-9A13F9B90EB2}"/>
          </ac:spMkLst>
        </pc:spChg>
      </pc:sldChg>
      <pc:sldChg chg="delSp modSp add mod modAnim">
        <pc:chgData name="Anna Lodén" userId="040ac0680d51c598" providerId="LiveId" clId="{216A6E27-6307-5B92-900B-24A8774A8A28}" dt="2026-10-18T13:11:16.005" v="4249"/>
        <pc:sldMkLst>
          <pc:docMk/>
          <pc:sldMk cId="2043007632" sldId="575"/>
        </pc:sldMkLst>
        <pc:spChg chg="mod">
          <ac:chgData name="Anna Lodén" userId="040ac0680d51c598" providerId="LiveId" clId="{216A6E27-6307-5B92-900B-24A8774A8A28}" dt="2026-10-18T13:10:29.554" v="4246" actId="14100"/>
          <ac:spMkLst>
            <pc:docMk/>
            <pc:sldMk cId="2043007632" sldId="575"/>
            <ac:spMk id="10" creationId="{3F5D67C1-6DF3-2888-9713-F167D4819CAF}"/>
          </ac:spMkLst>
        </pc:spChg>
      </pc:sldChg>
      <pc:sldChg chg="delSp add mod modAnim">
        <pc:chgData name="Anna Lodén" userId="040ac0680d51c598" providerId="LiveId" clId="{216A6E27-6307-5B92-900B-24A8774A8A28}" dt="2026-10-18T13:11:21.656" v="4250"/>
        <pc:sldMkLst>
          <pc:docMk/>
          <pc:sldMk cId="42028869" sldId="576"/>
        </pc:sldMkLst>
      </pc:sldChg>
      <pc:sldChg chg="delSp modSp add mod">
        <pc:chgData name="Anna Lodén" userId="040ac0680d51c598" providerId="LiveId" clId="{216A6E27-6307-5B92-900B-24A8774A8A28}" dt="2026-10-18T13:14:09.321" v="4267"/>
        <pc:sldMkLst>
          <pc:docMk/>
          <pc:sldMk cId="3407330720" sldId="577"/>
        </pc:sldMkLst>
      </pc:sldChg>
      <pc:sldChg chg="delSp add mod modAnim">
        <pc:chgData name="Anna Lodén" userId="040ac0680d51c598" providerId="LiveId" clId="{216A6E27-6307-5B92-900B-24A8774A8A28}" dt="2026-10-18T13:13:55.630" v="4264"/>
        <pc:sldMkLst>
          <pc:docMk/>
          <pc:sldMk cId="1403520323" sldId="578"/>
        </pc:sldMkLst>
      </pc:sldChg>
      <pc:sldChg chg="delSp add mod">
        <pc:chgData name="Anna Lodén" userId="040ac0680d51c598" providerId="LiveId" clId="{216A6E27-6307-5B92-900B-24A8774A8A28}" dt="2026-10-18T13:17:49.377" v="4301" actId="478"/>
        <pc:sldMkLst>
          <pc:docMk/>
          <pc:sldMk cId="1824545409" sldId="579"/>
        </pc:sldMkLst>
      </pc:sldChg>
      <pc:sldChg chg="delSp add mod">
        <pc:chgData name="Anna Lodén" userId="040ac0680d51c598" providerId="LiveId" clId="{216A6E27-6307-5B92-900B-24A8774A8A28}" dt="2026-10-18T13:17:52.840" v="4302" actId="478"/>
        <pc:sldMkLst>
          <pc:docMk/>
          <pc:sldMk cId="3182961960" sldId="580"/>
        </pc:sldMkLst>
      </pc:sldChg>
      <pc:sldChg chg="delSp add mod">
        <pc:chgData name="Anna Lodén" userId="040ac0680d51c598" providerId="LiveId" clId="{216A6E27-6307-5B92-900B-24A8774A8A28}" dt="2026-10-18T13:17:59.327" v="4303" actId="478"/>
        <pc:sldMkLst>
          <pc:docMk/>
          <pc:sldMk cId="2467010016" sldId="581"/>
        </pc:sldMkLst>
      </pc:sldChg>
      <pc:sldChg chg="delSp add mod modAnim">
        <pc:chgData name="Anna Lodén" userId="040ac0680d51c598" providerId="LiveId" clId="{216A6E27-6307-5B92-900B-24A8774A8A28}" dt="2026-10-18T13:18:06.343" v="4304"/>
        <pc:sldMkLst>
          <pc:docMk/>
          <pc:sldMk cId="146829992" sldId="582"/>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4256530-8681-FB4A-8649-6DB17817851F}" type="doc">
      <dgm:prSet loTypeId="urn:microsoft.com/office/officeart/2005/8/layout/arrow5" loCatId="" qsTypeId="urn:microsoft.com/office/officeart/2005/8/quickstyle/simple1#15" qsCatId="simple" csTypeId="urn:microsoft.com/office/officeart/2005/8/colors/accent1_2#15" csCatId="accent1" phldr="1"/>
      <dgm:spPr/>
      <dgm:t>
        <a:bodyPr/>
        <a:lstStyle/>
        <a:p>
          <a:endParaRPr lang="sv-SE"/>
        </a:p>
      </dgm:t>
    </dgm:pt>
    <dgm:pt modelId="{4A2C7F01-BCE9-3948-8CCD-E52CB6F9FA8E}">
      <dgm:prSet phldrT="[Text]"/>
      <dgm:spPr/>
      <dgm:t>
        <a:bodyPr/>
        <a:lstStyle/>
        <a:p>
          <a:r>
            <a:rPr lang="sv-SE" dirty="0"/>
            <a:t>Fråga</a:t>
          </a:r>
        </a:p>
      </dgm:t>
    </dgm:pt>
    <dgm:pt modelId="{31D55B8F-2514-9844-AB61-765F32BA1919}" type="parTrans" cxnId="{ACCEFD7B-B6EF-F140-A3D8-65113E6352B8}">
      <dgm:prSet/>
      <dgm:spPr/>
      <dgm:t>
        <a:bodyPr/>
        <a:lstStyle/>
        <a:p>
          <a:endParaRPr lang="sv-SE"/>
        </a:p>
      </dgm:t>
    </dgm:pt>
    <dgm:pt modelId="{88D1A830-B092-B245-825A-2C4C20FB57A3}" type="sibTrans" cxnId="{ACCEFD7B-B6EF-F140-A3D8-65113E6352B8}">
      <dgm:prSet/>
      <dgm:spPr/>
      <dgm:t>
        <a:bodyPr/>
        <a:lstStyle/>
        <a:p>
          <a:endParaRPr lang="sv-SE"/>
        </a:p>
      </dgm:t>
    </dgm:pt>
    <dgm:pt modelId="{61FEBFA3-44B1-2743-83F6-17E3BEB12AB3}">
      <dgm:prSet phldrT="[Text]"/>
      <dgm:spPr/>
      <dgm:t>
        <a:bodyPr/>
        <a:lstStyle/>
        <a:p>
          <a:r>
            <a:rPr lang="sv-SE" dirty="0"/>
            <a:t>Svar</a:t>
          </a:r>
        </a:p>
      </dgm:t>
    </dgm:pt>
    <dgm:pt modelId="{34C421A8-D7B7-7642-B74F-D6053F42B2E2}" type="parTrans" cxnId="{50C89608-C880-3141-891A-00429A3D35F0}">
      <dgm:prSet/>
      <dgm:spPr/>
      <dgm:t>
        <a:bodyPr/>
        <a:lstStyle/>
        <a:p>
          <a:endParaRPr lang="sv-SE"/>
        </a:p>
      </dgm:t>
    </dgm:pt>
    <dgm:pt modelId="{17680E35-E3D5-5B4D-B519-BBA50A751EFE}" type="sibTrans" cxnId="{50C89608-C880-3141-891A-00429A3D35F0}">
      <dgm:prSet/>
      <dgm:spPr/>
      <dgm:t>
        <a:bodyPr/>
        <a:lstStyle/>
        <a:p>
          <a:endParaRPr lang="sv-SE"/>
        </a:p>
      </dgm:t>
    </dgm:pt>
    <dgm:pt modelId="{6BDFBE3D-C044-2449-A5AD-56BDAB55EC24}" type="pres">
      <dgm:prSet presAssocID="{24256530-8681-FB4A-8649-6DB17817851F}" presName="diagram" presStyleCnt="0">
        <dgm:presLayoutVars>
          <dgm:dir/>
          <dgm:resizeHandles val="exact"/>
        </dgm:presLayoutVars>
      </dgm:prSet>
      <dgm:spPr/>
    </dgm:pt>
    <dgm:pt modelId="{410D724B-0E44-9340-A7AB-BED354A04D50}" type="pres">
      <dgm:prSet presAssocID="{4A2C7F01-BCE9-3948-8CCD-E52CB6F9FA8E}" presName="arrow" presStyleLbl="node1" presStyleIdx="0" presStyleCnt="2" custScaleY="99803">
        <dgm:presLayoutVars>
          <dgm:bulletEnabled val="1"/>
        </dgm:presLayoutVars>
      </dgm:prSet>
      <dgm:spPr/>
    </dgm:pt>
    <dgm:pt modelId="{CE90407E-B77A-3742-B9B9-B2A2D37C09AF}" type="pres">
      <dgm:prSet presAssocID="{61FEBFA3-44B1-2743-83F6-17E3BEB12AB3}" presName="arrow" presStyleLbl="node1" presStyleIdx="1" presStyleCnt="2">
        <dgm:presLayoutVars>
          <dgm:bulletEnabled val="1"/>
        </dgm:presLayoutVars>
      </dgm:prSet>
      <dgm:spPr/>
    </dgm:pt>
  </dgm:ptLst>
  <dgm:cxnLst>
    <dgm:cxn modelId="{2E902600-D51F-444D-B6DE-6BB4A988B529}" type="presOf" srcId="{61FEBFA3-44B1-2743-83F6-17E3BEB12AB3}" destId="{CE90407E-B77A-3742-B9B9-B2A2D37C09AF}" srcOrd="0" destOrd="0" presId="urn:microsoft.com/office/officeart/2005/8/layout/arrow5"/>
    <dgm:cxn modelId="{50C89608-C880-3141-891A-00429A3D35F0}" srcId="{24256530-8681-FB4A-8649-6DB17817851F}" destId="{61FEBFA3-44B1-2743-83F6-17E3BEB12AB3}" srcOrd="1" destOrd="0" parTransId="{34C421A8-D7B7-7642-B74F-D6053F42B2E2}" sibTransId="{17680E35-E3D5-5B4D-B519-BBA50A751EFE}"/>
    <dgm:cxn modelId="{4AEFCF1C-4639-9F48-94BF-6C68937FAD0C}" type="presOf" srcId="{4A2C7F01-BCE9-3948-8CCD-E52CB6F9FA8E}" destId="{410D724B-0E44-9340-A7AB-BED354A04D50}" srcOrd="0" destOrd="0" presId="urn:microsoft.com/office/officeart/2005/8/layout/arrow5"/>
    <dgm:cxn modelId="{ACCEFD7B-B6EF-F140-A3D8-65113E6352B8}" srcId="{24256530-8681-FB4A-8649-6DB17817851F}" destId="{4A2C7F01-BCE9-3948-8CCD-E52CB6F9FA8E}" srcOrd="0" destOrd="0" parTransId="{31D55B8F-2514-9844-AB61-765F32BA1919}" sibTransId="{88D1A830-B092-B245-825A-2C4C20FB57A3}"/>
    <dgm:cxn modelId="{FA02D1DD-8A3F-8E41-A3EE-6A54B707C768}" type="presOf" srcId="{24256530-8681-FB4A-8649-6DB17817851F}" destId="{6BDFBE3D-C044-2449-A5AD-56BDAB55EC24}" srcOrd="0" destOrd="0" presId="urn:microsoft.com/office/officeart/2005/8/layout/arrow5"/>
    <dgm:cxn modelId="{B3C02A96-06E3-6C41-BD06-5590DB7FBB28}" type="presParOf" srcId="{6BDFBE3D-C044-2449-A5AD-56BDAB55EC24}" destId="{410D724B-0E44-9340-A7AB-BED354A04D50}" srcOrd="0" destOrd="0" presId="urn:microsoft.com/office/officeart/2005/8/layout/arrow5"/>
    <dgm:cxn modelId="{C03D79D6-D570-6B40-B5B0-F6B62CEDA459}" type="presParOf" srcId="{6BDFBE3D-C044-2449-A5AD-56BDAB55EC24}" destId="{CE90407E-B77A-3742-B9B9-B2A2D37C09AF}" srcOrd="1"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256530-8681-FB4A-8649-6DB17817851F}" type="doc">
      <dgm:prSet loTypeId="urn:microsoft.com/office/officeart/2005/8/layout/arrow5" loCatId="" qsTypeId="urn:microsoft.com/office/officeart/2005/8/quickstyle/simple1#14" qsCatId="simple" csTypeId="urn:microsoft.com/office/officeart/2005/8/colors/accent1_2#14" csCatId="accent1" phldr="1"/>
      <dgm:spPr/>
      <dgm:t>
        <a:bodyPr/>
        <a:lstStyle/>
        <a:p>
          <a:endParaRPr lang="sv-SE"/>
        </a:p>
      </dgm:t>
    </dgm:pt>
    <dgm:pt modelId="{4A2C7F01-BCE9-3948-8CCD-E52CB6F9FA8E}">
      <dgm:prSet phldrT="[Text]"/>
      <dgm:spPr/>
      <dgm:t>
        <a:bodyPr/>
        <a:lstStyle/>
        <a:p>
          <a:r>
            <a:rPr lang="sv-SE" dirty="0"/>
            <a:t>Fråga</a:t>
          </a:r>
        </a:p>
      </dgm:t>
    </dgm:pt>
    <dgm:pt modelId="{31D55B8F-2514-9844-AB61-765F32BA1919}" type="parTrans" cxnId="{ACCEFD7B-B6EF-F140-A3D8-65113E6352B8}">
      <dgm:prSet/>
      <dgm:spPr/>
      <dgm:t>
        <a:bodyPr/>
        <a:lstStyle/>
        <a:p>
          <a:endParaRPr lang="sv-SE"/>
        </a:p>
      </dgm:t>
    </dgm:pt>
    <dgm:pt modelId="{88D1A830-B092-B245-825A-2C4C20FB57A3}" type="sibTrans" cxnId="{ACCEFD7B-B6EF-F140-A3D8-65113E6352B8}">
      <dgm:prSet/>
      <dgm:spPr/>
      <dgm:t>
        <a:bodyPr/>
        <a:lstStyle/>
        <a:p>
          <a:endParaRPr lang="sv-SE"/>
        </a:p>
      </dgm:t>
    </dgm:pt>
    <dgm:pt modelId="{61FEBFA3-44B1-2743-83F6-17E3BEB12AB3}">
      <dgm:prSet phldrT="[Text]"/>
      <dgm:spPr/>
      <dgm:t>
        <a:bodyPr/>
        <a:lstStyle/>
        <a:p>
          <a:r>
            <a:rPr lang="sv-SE" dirty="0"/>
            <a:t>Svar</a:t>
          </a:r>
        </a:p>
      </dgm:t>
    </dgm:pt>
    <dgm:pt modelId="{34C421A8-D7B7-7642-B74F-D6053F42B2E2}" type="parTrans" cxnId="{50C89608-C880-3141-891A-00429A3D35F0}">
      <dgm:prSet/>
      <dgm:spPr/>
      <dgm:t>
        <a:bodyPr/>
        <a:lstStyle/>
        <a:p>
          <a:endParaRPr lang="sv-SE"/>
        </a:p>
      </dgm:t>
    </dgm:pt>
    <dgm:pt modelId="{17680E35-E3D5-5B4D-B519-BBA50A751EFE}" type="sibTrans" cxnId="{50C89608-C880-3141-891A-00429A3D35F0}">
      <dgm:prSet/>
      <dgm:spPr/>
      <dgm:t>
        <a:bodyPr/>
        <a:lstStyle/>
        <a:p>
          <a:endParaRPr lang="sv-SE"/>
        </a:p>
      </dgm:t>
    </dgm:pt>
    <dgm:pt modelId="{6BDFBE3D-C044-2449-A5AD-56BDAB55EC24}" type="pres">
      <dgm:prSet presAssocID="{24256530-8681-FB4A-8649-6DB17817851F}" presName="diagram" presStyleCnt="0">
        <dgm:presLayoutVars>
          <dgm:dir/>
          <dgm:resizeHandles val="exact"/>
        </dgm:presLayoutVars>
      </dgm:prSet>
      <dgm:spPr/>
    </dgm:pt>
    <dgm:pt modelId="{410D724B-0E44-9340-A7AB-BED354A04D50}" type="pres">
      <dgm:prSet presAssocID="{4A2C7F01-BCE9-3948-8CCD-E52CB6F9FA8E}" presName="arrow" presStyleLbl="node1" presStyleIdx="0" presStyleCnt="2">
        <dgm:presLayoutVars>
          <dgm:bulletEnabled val="1"/>
        </dgm:presLayoutVars>
      </dgm:prSet>
      <dgm:spPr/>
    </dgm:pt>
    <dgm:pt modelId="{CE90407E-B77A-3742-B9B9-B2A2D37C09AF}" type="pres">
      <dgm:prSet presAssocID="{61FEBFA3-44B1-2743-83F6-17E3BEB12AB3}" presName="arrow" presStyleLbl="node1" presStyleIdx="1" presStyleCnt="2">
        <dgm:presLayoutVars>
          <dgm:bulletEnabled val="1"/>
        </dgm:presLayoutVars>
      </dgm:prSet>
      <dgm:spPr/>
    </dgm:pt>
  </dgm:ptLst>
  <dgm:cxnLst>
    <dgm:cxn modelId="{2E902600-D51F-444D-B6DE-6BB4A988B529}" type="presOf" srcId="{61FEBFA3-44B1-2743-83F6-17E3BEB12AB3}" destId="{CE90407E-B77A-3742-B9B9-B2A2D37C09AF}" srcOrd="0" destOrd="0" presId="urn:microsoft.com/office/officeart/2005/8/layout/arrow5"/>
    <dgm:cxn modelId="{50C89608-C880-3141-891A-00429A3D35F0}" srcId="{24256530-8681-FB4A-8649-6DB17817851F}" destId="{61FEBFA3-44B1-2743-83F6-17E3BEB12AB3}" srcOrd="1" destOrd="0" parTransId="{34C421A8-D7B7-7642-B74F-D6053F42B2E2}" sibTransId="{17680E35-E3D5-5B4D-B519-BBA50A751EFE}"/>
    <dgm:cxn modelId="{4AEFCF1C-4639-9F48-94BF-6C68937FAD0C}" type="presOf" srcId="{4A2C7F01-BCE9-3948-8CCD-E52CB6F9FA8E}" destId="{410D724B-0E44-9340-A7AB-BED354A04D50}" srcOrd="0" destOrd="0" presId="urn:microsoft.com/office/officeart/2005/8/layout/arrow5"/>
    <dgm:cxn modelId="{ACCEFD7B-B6EF-F140-A3D8-65113E6352B8}" srcId="{24256530-8681-FB4A-8649-6DB17817851F}" destId="{4A2C7F01-BCE9-3948-8CCD-E52CB6F9FA8E}" srcOrd="0" destOrd="0" parTransId="{31D55B8F-2514-9844-AB61-765F32BA1919}" sibTransId="{88D1A830-B092-B245-825A-2C4C20FB57A3}"/>
    <dgm:cxn modelId="{FA02D1DD-8A3F-8E41-A3EE-6A54B707C768}" type="presOf" srcId="{24256530-8681-FB4A-8649-6DB17817851F}" destId="{6BDFBE3D-C044-2449-A5AD-56BDAB55EC24}" srcOrd="0" destOrd="0" presId="urn:microsoft.com/office/officeart/2005/8/layout/arrow5"/>
    <dgm:cxn modelId="{B3C02A96-06E3-6C41-BD06-5590DB7FBB28}" type="presParOf" srcId="{6BDFBE3D-C044-2449-A5AD-56BDAB55EC24}" destId="{410D724B-0E44-9340-A7AB-BED354A04D50}" srcOrd="0" destOrd="0" presId="urn:microsoft.com/office/officeart/2005/8/layout/arrow5"/>
    <dgm:cxn modelId="{C03D79D6-D570-6B40-B5B0-F6B62CEDA459}" type="presParOf" srcId="{6BDFBE3D-C044-2449-A5AD-56BDAB55EC24}" destId="{CE90407E-B77A-3742-B9B9-B2A2D37C09AF}"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E1A5EE-1667-EE4F-ABDF-69112839F72E}" type="doc">
      <dgm:prSet loTypeId="urn:microsoft.com/office/officeart/2005/8/layout/vList6" loCatId="" qsTypeId="urn:microsoft.com/office/officeart/2005/8/quickstyle/simple1#16" qsCatId="simple" csTypeId="urn:microsoft.com/office/officeart/2005/8/colors/accent1_2#16" csCatId="accent1" phldr="1"/>
      <dgm:spPr/>
      <dgm:t>
        <a:bodyPr/>
        <a:lstStyle/>
        <a:p>
          <a:endParaRPr lang="sv-SE"/>
        </a:p>
      </dgm:t>
    </dgm:pt>
    <dgm:pt modelId="{F491FEEC-A38A-924E-9147-83DBC001CF72}">
      <dgm:prSet phldrT="[Text]"/>
      <dgm:spPr/>
      <dgm:t>
        <a:bodyPr/>
        <a:lstStyle/>
        <a:p>
          <a:r>
            <a:rPr lang="sv-SE" dirty="0"/>
            <a:t>NÄR ELEVEN FASTNAR</a:t>
          </a:r>
        </a:p>
      </dgm:t>
    </dgm:pt>
    <dgm:pt modelId="{7E185F6D-CBCB-1446-9FF3-29FF8C96AC89}" type="parTrans" cxnId="{AEEBA5C7-A251-F848-8C6D-B3AFC3737354}">
      <dgm:prSet/>
      <dgm:spPr/>
      <dgm:t>
        <a:bodyPr/>
        <a:lstStyle/>
        <a:p>
          <a:endParaRPr lang="sv-SE"/>
        </a:p>
      </dgm:t>
    </dgm:pt>
    <dgm:pt modelId="{2BD1E4C5-2D83-BC43-A0DA-7D14E85DBDC7}" type="sibTrans" cxnId="{AEEBA5C7-A251-F848-8C6D-B3AFC3737354}">
      <dgm:prSet/>
      <dgm:spPr/>
      <dgm:t>
        <a:bodyPr/>
        <a:lstStyle/>
        <a:p>
          <a:endParaRPr lang="sv-SE"/>
        </a:p>
      </dgm:t>
    </dgm:pt>
    <dgm:pt modelId="{4DD58494-9C51-BB43-8020-736DC1FEB6ED}">
      <dgm:prSet phldrT="[Text]"/>
      <dgm:spPr/>
      <dgm:t>
        <a:bodyPr/>
        <a:lstStyle/>
        <a:p>
          <a:r>
            <a:rPr lang="sv-SE" dirty="0"/>
            <a:t>LÄRARENS MIKRODIDAKTIK</a:t>
          </a:r>
        </a:p>
      </dgm:t>
    </dgm:pt>
    <dgm:pt modelId="{11AF4860-48C3-C740-BF76-36F5500C23F8}" type="parTrans" cxnId="{E2B1B298-04B5-5E41-B2F2-C1279BE70466}">
      <dgm:prSet/>
      <dgm:spPr/>
      <dgm:t>
        <a:bodyPr/>
        <a:lstStyle/>
        <a:p>
          <a:endParaRPr lang="sv-SE"/>
        </a:p>
      </dgm:t>
    </dgm:pt>
    <dgm:pt modelId="{F138C46C-722C-DD41-9F49-C28AB39CF8C8}" type="sibTrans" cxnId="{E2B1B298-04B5-5E41-B2F2-C1279BE70466}">
      <dgm:prSet/>
      <dgm:spPr/>
      <dgm:t>
        <a:bodyPr/>
        <a:lstStyle/>
        <a:p>
          <a:endParaRPr lang="sv-SE"/>
        </a:p>
      </dgm:t>
    </dgm:pt>
    <dgm:pt modelId="{6E797E11-1F55-9947-9563-1A720A88C375}">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Vad är fortfarande oklart?</a:t>
          </a:r>
        </a:p>
      </dgm:t>
    </dgm:pt>
    <dgm:pt modelId="{3060176B-D30A-9640-B477-7A6172DFBC9D}" type="parTrans" cxnId="{FA2205B4-2DA2-F944-82D8-CE9DE3FDE88E}">
      <dgm:prSet/>
      <dgm:spPr/>
      <dgm:t>
        <a:bodyPr/>
        <a:lstStyle/>
        <a:p>
          <a:endParaRPr lang="sv-SE"/>
        </a:p>
      </dgm:t>
    </dgm:pt>
    <dgm:pt modelId="{3BEEBF49-F41F-ED4D-8EBA-A33C7D1998C2}" type="sibTrans" cxnId="{FA2205B4-2DA2-F944-82D8-CE9DE3FDE88E}">
      <dgm:prSet/>
      <dgm:spPr/>
      <dgm:t>
        <a:bodyPr/>
        <a:lstStyle/>
        <a:p>
          <a:endParaRPr lang="sv-SE"/>
        </a:p>
      </dgm:t>
    </dgm:pt>
    <dgm:pt modelId="{5B3553BD-AED9-5643-A6AD-25925B39BDF4}">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Var i materialet finns stödet?</a:t>
          </a:r>
        </a:p>
      </dgm:t>
    </dgm:pt>
    <dgm:pt modelId="{B72D504C-4F69-EA42-910E-7A6E110F4EB1}" type="parTrans" cxnId="{29528537-4F22-CA45-BF0C-D6859E8F6074}">
      <dgm:prSet/>
      <dgm:spPr/>
      <dgm:t>
        <a:bodyPr/>
        <a:lstStyle/>
        <a:p>
          <a:endParaRPr lang="sv-SE"/>
        </a:p>
      </dgm:t>
    </dgm:pt>
    <dgm:pt modelId="{DBF2B1ED-9464-364D-8F4E-AAFF0327BFDB}" type="sibTrans" cxnId="{29528537-4F22-CA45-BF0C-D6859E8F6074}">
      <dgm:prSet/>
      <dgm:spPr/>
      <dgm:t>
        <a:bodyPr/>
        <a:lstStyle/>
        <a:p>
          <a:endParaRPr lang="sv-SE"/>
        </a:p>
      </dgm:t>
    </dgm:pt>
    <dgm:pt modelId="{63656B16-BBC1-C54D-9951-957F6F9A6448}">
      <dgm:prSet phldrT="[Text]" custT="1"/>
      <dgm:spPr>
        <a:solidFill>
          <a:srgbClr val="DCDCDC">
            <a:alpha val="90000"/>
          </a:srgbClr>
        </a:solidFill>
        <a:ln>
          <a:solidFill>
            <a:schemeClr val="accent1">
              <a:lumMod val="75000"/>
              <a:alpha val="90000"/>
            </a:schemeClr>
          </a:solidFill>
        </a:ln>
      </dgm:spPr>
      <dgm:t>
        <a:bodyPr anchor="ctr"/>
        <a:lstStyle/>
        <a:p>
          <a:r>
            <a:rPr lang="sv-SE" sz="2400" dirty="0"/>
            <a:t>Tolkar ett bra quiz som bevis på förståelse</a:t>
          </a:r>
        </a:p>
      </dgm:t>
    </dgm:pt>
    <dgm:pt modelId="{FD55A016-6646-B941-8364-C7F31A1B34C2}" type="parTrans" cxnId="{567CC377-B5F5-AC45-8A79-AC3D41DDBA66}">
      <dgm:prSet/>
      <dgm:spPr/>
      <dgm:t>
        <a:bodyPr/>
        <a:lstStyle/>
        <a:p>
          <a:endParaRPr lang="sv-SE"/>
        </a:p>
      </dgm:t>
    </dgm:pt>
    <dgm:pt modelId="{C70ECF5E-14D5-6841-98AB-79FF361238D1}" type="sibTrans" cxnId="{567CC377-B5F5-AC45-8A79-AC3D41DDBA66}">
      <dgm:prSet/>
      <dgm:spPr/>
      <dgm:t>
        <a:bodyPr/>
        <a:lstStyle/>
        <a:p>
          <a:endParaRPr lang="sv-SE"/>
        </a:p>
      </dgm:t>
    </dgm:pt>
    <dgm:pt modelId="{046C2A6D-C140-A14B-8B89-D95DC66B16E4}">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Kan du förklara sambandet med egna ord?</a:t>
          </a:r>
        </a:p>
      </dgm:t>
    </dgm:pt>
    <dgm:pt modelId="{68E09AB2-E682-4143-BE12-21853C6F88B5}" type="parTrans" cxnId="{BEF475EB-2619-8D4C-B139-4A60908F7AC0}">
      <dgm:prSet/>
      <dgm:spPr/>
      <dgm:t>
        <a:bodyPr/>
        <a:lstStyle/>
        <a:p>
          <a:endParaRPr lang="sv-SE"/>
        </a:p>
      </dgm:t>
    </dgm:pt>
    <dgm:pt modelId="{A0B5BBDE-B4C5-AB4F-9A20-5D4310A01EBE}" type="sibTrans" cxnId="{BEF475EB-2619-8D4C-B139-4A60908F7AC0}">
      <dgm:prSet/>
      <dgm:spPr/>
      <dgm:t>
        <a:bodyPr/>
        <a:lstStyle/>
        <a:p>
          <a:endParaRPr lang="sv-SE"/>
        </a:p>
      </dgm:t>
    </dgm:pt>
    <dgm:pt modelId="{7D11C0B9-4564-0F44-B2CB-F6E93C26929D}">
      <dgm:prSet phldrT="[Text]" custT="1"/>
      <dgm:spPr>
        <a:solidFill>
          <a:srgbClr val="DCDCDC">
            <a:alpha val="90000"/>
          </a:srgbClr>
        </a:solidFill>
        <a:ln>
          <a:solidFill>
            <a:schemeClr val="accent1">
              <a:lumMod val="75000"/>
              <a:alpha val="90000"/>
            </a:schemeClr>
          </a:solidFill>
        </a:ln>
      </dgm:spPr>
      <dgm:t>
        <a:bodyPr anchor="ctr"/>
        <a:lstStyle/>
        <a:p>
          <a:r>
            <a:rPr lang="sv-SE" sz="2400" dirty="0"/>
            <a:t>Nöjer sig med AI:s sammanfattning</a:t>
          </a:r>
        </a:p>
      </dgm:t>
    </dgm:pt>
    <dgm:pt modelId="{8CF36ED2-EE55-D14A-BA51-FDD54A43926E}" type="parTrans" cxnId="{FBCF76A7-A561-794B-9CAF-505F1D8032B5}">
      <dgm:prSet/>
      <dgm:spPr/>
      <dgm:t>
        <a:bodyPr/>
        <a:lstStyle/>
        <a:p>
          <a:endParaRPr lang="sv-SE"/>
        </a:p>
      </dgm:t>
    </dgm:pt>
    <dgm:pt modelId="{CAE011CC-E7D0-494E-AADB-D8E730F60E60}" type="sibTrans" cxnId="{FBCF76A7-A561-794B-9CAF-505F1D8032B5}">
      <dgm:prSet/>
      <dgm:spPr/>
      <dgm:t>
        <a:bodyPr/>
        <a:lstStyle/>
        <a:p>
          <a:endParaRPr lang="sv-SE"/>
        </a:p>
      </dgm:t>
    </dgm:pt>
    <dgm:pt modelId="{DBFB101F-70F1-7141-8261-7AE59C9BB06D}" type="pres">
      <dgm:prSet presAssocID="{1EE1A5EE-1667-EE4F-ABDF-69112839F72E}" presName="Name0" presStyleCnt="0">
        <dgm:presLayoutVars>
          <dgm:dir/>
          <dgm:animLvl val="lvl"/>
          <dgm:resizeHandles/>
        </dgm:presLayoutVars>
      </dgm:prSet>
      <dgm:spPr/>
    </dgm:pt>
    <dgm:pt modelId="{601F97F6-BC08-FA41-B717-46B4BEBFF7D6}" type="pres">
      <dgm:prSet presAssocID="{F491FEEC-A38A-924E-9147-83DBC001CF72}" presName="linNode" presStyleCnt="0"/>
      <dgm:spPr/>
    </dgm:pt>
    <dgm:pt modelId="{21E3A4D7-052D-B646-A97A-F47C2866893E}" type="pres">
      <dgm:prSet presAssocID="{F491FEEC-A38A-924E-9147-83DBC001CF72}" presName="parentShp" presStyleLbl="node1" presStyleIdx="0" presStyleCnt="2" custLinFactNeighborY="0">
        <dgm:presLayoutVars>
          <dgm:bulletEnabled val="1"/>
        </dgm:presLayoutVars>
      </dgm:prSet>
      <dgm:spPr/>
    </dgm:pt>
    <dgm:pt modelId="{C0FE8C70-F8EA-0B4F-B04F-071282B22D47}" type="pres">
      <dgm:prSet presAssocID="{F491FEEC-A38A-924E-9147-83DBC001CF72}" presName="childShp" presStyleLbl="bgAccFollowNode1" presStyleIdx="0" presStyleCnt="2" custScaleX="118873" custScaleY="134813">
        <dgm:presLayoutVars>
          <dgm:bulletEnabled val="1"/>
        </dgm:presLayoutVars>
      </dgm:prSet>
      <dgm:spPr/>
    </dgm:pt>
    <dgm:pt modelId="{8F4E86A9-BD9A-1C48-811A-B6BFDCE851F5}" type="pres">
      <dgm:prSet presAssocID="{2BD1E4C5-2D83-BC43-A0DA-7D14E85DBDC7}" presName="spacing" presStyleCnt="0"/>
      <dgm:spPr/>
    </dgm:pt>
    <dgm:pt modelId="{78599223-41E3-CD4A-89DE-629DB80B6A7D}" type="pres">
      <dgm:prSet presAssocID="{4DD58494-9C51-BB43-8020-736DC1FEB6ED}" presName="linNode" presStyleCnt="0"/>
      <dgm:spPr/>
    </dgm:pt>
    <dgm:pt modelId="{AA239783-AF5E-BB43-B6C5-1137548B3DE3}" type="pres">
      <dgm:prSet presAssocID="{4DD58494-9C51-BB43-8020-736DC1FEB6ED}" presName="parentShp" presStyleLbl="node1" presStyleIdx="1" presStyleCnt="2" custScaleX="94070">
        <dgm:presLayoutVars>
          <dgm:bulletEnabled val="1"/>
        </dgm:presLayoutVars>
      </dgm:prSet>
      <dgm:spPr/>
    </dgm:pt>
    <dgm:pt modelId="{4BC10A57-23DD-6541-B400-331AD5C550A9}" type="pres">
      <dgm:prSet presAssocID="{4DD58494-9C51-BB43-8020-736DC1FEB6ED}" presName="childShp" presStyleLbl="bgAccFollowNode1" presStyleIdx="1" presStyleCnt="2" custScaleX="113235" custScaleY="138122">
        <dgm:presLayoutVars>
          <dgm:bulletEnabled val="1"/>
        </dgm:presLayoutVars>
      </dgm:prSet>
      <dgm:spPr/>
    </dgm:pt>
  </dgm:ptLst>
  <dgm:cxnLst>
    <dgm:cxn modelId="{AF79A125-4EF4-AC4F-BDC4-86ABE0CACFBE}" type="presOf" srcId="{7D11C0B9-4564-0F44-B2CB-F6E93C26929D}" destId="{C0FE8C70-F8EA-0B4F-B04F-071282B22D47}" srcOrd="0" destOrd="0" presId="urn:microsoft.com/office/officeart/2005/8/layout/vList6"/>
    <dgm:cxn modelId="{29528537-4F22-CA45-BF0C-D6859E8F6074}" srcId="{4DD58494-9C51-BB43-8020-736DC1FEB6ED}" destId="{5B3553BD-AED9-5643-A6AD-25925B39BDF4}" srcOrd="1" destOrd="0" parTransId="{B72D504C-4F69-EA42-910E-7A6E110F4EB1}" sibTransId="{DBF2B1ED-9464-364D-8F4E-AAFF0327BFDB}"/>
    <dgm:cxn modelId="{75227A6E-75F3-524F-B039-5584367CD35D}" type="presOf" srcId="{6E797E11-1F55-9947-9563-1A720A88C375}" destId="{4BC10A57-23DD-6541-B400-331AD5C550A9}" srcOrd="0" destOrd="0" presId="urn:microsoft.com/office/officeart/2005/8/layout/vList6"/>
    <dgm:cxn modelId="{567CC377-B5F5-AC45-8A79-AC3D41DDBA66}" srcId="{F491FEEC-A38A-924E-9147-83DBC001CF72}" destId="{63656B16-BBC1-C54D-9951-957F6F9A6448}" srcOrd="1" destOrd="0" parTransId="{FD55A016-6646-B941-8364-C7F31A1B34C2}" sibTransId="{C70ECF5E-14D5-6841-98AB-79FF361238D1}"/>
    <dgm:cxn modelId="{9F18F68C-33E2-9646-A503-31A3A14E76C4}" type="presOf" srcId="{F491FEEC-A38A-924E-9147-83DBC001CF72}" destId="{21E3A4D7-052D-B646-A97A-F47C2866893E}" srcOrd="0" destOrd="0" presId="urn:microsoft.com/office/officeart/2005/8/layout/vList6"/>
    <dgm:cxn modelId="{B978BE93-3251-A94F-9005-180D66F26BB0}" type="presOf" srcId="{046C2A6D-C140-A14B-8B89-D95DC66B16E4}" destId="{4BC10A57-23DD-6541-B400-331AD5C550A9}" srcOrd="0" destOrd="2" presId="urn:microsoft.com/office/officeart/2005/8/layout/vList6"/>
    <dgm:cxn modelId="{6BFE5D98-6A1F-6941-A0E6-FE4FDE2D9CA8}" type="presOf" srcId="{1EE1A5EE-1667-EE4F-ABDF-69112839F72E}" destId="{DBFB101F-70F1-7141-8261-7AE59C9BB06D}" srcOrd="0" destOrd="0" presId="urn:microsoft.com/office/officeart/2005/8/layout/vList6"/>
    <dgm:cxn modelId="{E2B1B298-04B5-5E41-B2F2-C1279BE70466}" srcId="{1EE1A5EE-1667-EE4F-ABDF-69112839F72E}" destId="{4DD58494-9C51-BB43-8020-736DC1FEB6ED}" srcOrd="1" destOrd="0" parTransId="{11AF4860-48C3-C740-BF76-36F5500C23F8}" sibTransId="{F138C46C-722C-DD41-9F49-C28AB39CF8C8}"/>
    <dgm:cxn modelId="{AE766EA3-7C63-6E42-BECE-3B39FCED8AAA}" type="presOf" srcId="{5B3553BD-AED9-5643-A6AD-25925B39BDF4}" destId="{4BC10A57-23DD-6541-B400-331AD5C550A9}" srcOrd="0" destOrd="1" presId="urn:microsoft.com/office/officeart/2005/8/layout/vList6"/>
    <dgm:cxn modelId="{F22E38A6-E94E-784C-9356-9E04A3A9E2D1}" type="presOf" srcId="{63656B16-BBC1-C54D-9951-957F6F9A6448}" destId="{C0FE8C70-F8EA-0B4F-B04F-071282B22D47}" srcOrd="0" destOrd="1" presId="urn:microsoft.com/office/officeart/2005/8/layout/vList6"/>
    <dgm:cxn modelId="{FBCF76A7-A561-794B-9CAF-505F1D8032B5}" srcId="{F491FEEC-A38A-924E-9147-83DBC001CF72}" destId="{7D11C0B9-4564-0F44-B2CB-F6E93C26929D}" srcOrd="0" destOrd="0" parTransId="{8CF36ED2-EE55-D14A-BA51-FDD54A43926E}" sibTransId="{CAE011CC-E7D0-494E-AADB-D8E730F60E60}"/>
    <dgm:cxn modelId="{FA2205B4-2DA2-F944-82D8-CE9DE3FDE88E}" srcId="{4DD58494-9C51-BB43-8020-736DC1FEB6ED}" destId="{6E797E11-1F55-9947-9563-1A720A88C375}" srcOrd="0" destOrd="0" parTransId="{3060176B-D30A-9640-B477-7A6172DFBC9D}" sibTransId="{3BEEBF49-F41F-ED4D-8EBA-A33C7D1998C2}"/>
    <dgm:cxn modelId="{AEEBA5C7-A251-F848-8C6D-B3AFC3737354}" srcId="{1EE1A5EE-1667-EE4F-ABDF-69112839F72E}" destId="{F491FEEC-A38A-924E-9147-83DBC001CF72}" srcOrd="0" destOrd="0" parTransId="{7E185F6D-CBCB-1446-9FF3-29FF8C96AC89}" sibTransId="{2BD1E4C5-2D83-BC43-A0DA-7D14E85DBDC7}"/>
    <dgm:cxn modelId="{F3E343CC-4FDA-0E49-A3C2-ABAF84E79DDA}" type="presOf" srcId="{4DD58494-9C51-BB43-8020-736DC1FEB6ED}" destId="{AA239783-AF5E-BB43-B6C5-1137548B3DE3}" srcOrd="0" destOrd="0" presId="urn:microsoft.com/office/officeart/2005/8/layout/vList6"/>
    <dgm:cxn modelId="{BEF475EB-2619-8D4C-B139-4A60908F7AC0}" srcId="{4DD58494-9C51-BB43-8020-736DC1FEB6ED}" destId="{046C2A6D-C140-A14B-8B89-D95DC66B16E4}" srcOrd="2" destOrd="0" parTransId="{68E09AB2-E682-4143-BE12-21853C6F88B5}" sibTransId="{A0B5BBDE-B4C5-AB4F-9A20-5D4310A01EBE}"/>
    <dgm:cxn modelId="{0BC959E5-D187-0A4F-B8B3-0D0D05B56666}" type="presParOf" srcId="{DBFB101F-70F1-7141-8261-7AE59C9BB06D}" destId="{601F97F6-BC08-FA41-B717-46B4BEBFF7D6}" srcOrd="0" destOrd="0" presId="urn:microsoft.com/office/officeart/2005/8/layout/vList6"/>
    <dgm:cxn modelId="{6CA20595-8EBC-164C-B3EC-56B23777BF9A}" type="presParOf" srcId="{601F97F6-BC08-FA41-B717-46B4BEBFF7D6}" destId="{21E3A4D7-052D-B646-A97A-F47C2866893E}" srcOrd="0" destOrd="0" presId="urn:microsoft.com/office/officeart/2005/8/layout/vList6"/>
    <dgm:cxn modelId="{A6D03107-BC0C-2E47-996B-CC1C17642B24}" type="presParOf" srcId="{601F97F6-BC08-FA41-B717-46B4BEBFF7D6}" destId="{C0FE8C70-F8EA-0B4F-B04F-071282B22D47}" srcOrd="1" destOrd="0" presId="urn:microsoft.com/office/officeart/2005/8/layout/vList6"/>
    <dgm:cxn modelId="{5627FB04-A6F7-064F-86E0-5EC37D893E83}" type="presParOf" srcId="{DBFB101F-70F1-7141-8261-7AE59C9BB06D}" destId="{8F4E86A9-BD9A-1C48-811A-B6BFDCE851F5}" srcOrd="1" destOrd="0" presId="urn:microsoft.com/office/officeart/2005/8/layout/vList6"/>
    <dgm:cxn modelId="{08CEC2BA-2531-1745-959F-27DC7F48FB28}" type="presParOf" srcId="{DBFB101F-70F1-7141-8261-7AE59C9BB06D}" destId="{78599223-41E3-CD4A-89DE-629DB80B6A7D}" srcOrd="2" destOrd="0" presId="urn:microsoft.com/office/officeart/2005/8/layout/vList6"/>
    <dgm:cxn modelId="{DE586D27-6257-FC43-8881-C887674E15B2}" type="presParOf" srcId="{78599223-41E3-CD4A-89DE-629DB80B6A7D}" destId="{AA239783-AF5E-BB43-B6C5-1137548B3DE3}" srcOrd="0" destOrd="0" presId="urn:microsoft.com/office/officeart/2005/8/layout/vList6"/>
    <dgm:cxn modelId="{5CC6C125-F06F-5543-B7AA-3E25D115ED23}" type="presParOf" srcId="{78599223-41E3-CD4A-89DE-629DB80B6A7D}" destId="{4BC10A57-23DD-6541-B400-331AD5C550A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E1A5EE-1667-EE4F-ABDF-69112839F72E}" type="doc">
      <dgm:prSet loTypeId="urn:microsoft.com/office/officeart/2005/8/layout/vList6" loCatId="" qsTypeId="urn:microsoft.com/office/officeart/2005/8/quickstyle/simple1#17" qsCatId="simple" csTypeId="urn:microsoft.com/office/officeart/2005/8/colors/accent1_2#17" csCatId="accent1" phldr="1"/>
      <dgm:spPr/>
      <dgm:t>
        <a:bodyPr/>
        <a:lstStyle/>
        <a:p>
          <a:endParaRPr lang="sv-SE"/>
        </a:p>
      </dgm:t>
    </dgm:pt>
    <dgm:pt modelId="{F491FEEC-A38A-924E-9147-83DBC001CF72}">
      <dgm:prSet phldrT="[Text]"/>
      <dgm:spPr/>
      <dgm:t>
        <a:bodyPr/>
        <a:lstStyle/>
        <a:p>
          <a:r>
            <a:rPr lang="sv-SE" dirty="0"/>
            <a:t>NÄR ELEVEN FASTNAR</a:t>
          </a:r>
        </a:p>
      </dgm:t>
    </dgm:pt>
    <dgm:pt modelId="{7E185F6D-CBCB-1446-9FF3-29FF8C96AC89}" type="parTrans" cxnId="{AEEBA5C7-A251-F848-8C6D-B3AFC3737354}">
      <dgm:prSet/>
      <dgm:spPr/>
      <dgm:t>
        <a:bodyPr/>
        <a:lstStyle/>
        <a:p>
          <a:endParaRPr lang="sv-SE"/>
        </a:p>
      </dgm:t>
    </dgm:pt>
    <dgm:pt modelId="{2BD1E4C5-2D83-BC43-A0DA-7D14E85DBDC7}" type="sibTrans" cxnId="{AEEBA5C7-A251-F848-8C6D-B3AFC3737354}">
      <dgm:prSet/>
      <dgm:spPr/>
      <dgm:t>
        <a:bodyPr/>
        <a:lstStyle/>
        <a:p>
          <a:endParaRPr lang="sv-SE"/>
        </a:p>
      </dgm:t>
    </dgm:pt>
    <dgm:pt modelId="{4DD58494-9C51-BB43-8020-736DC1FEB6ED}">
      <dgm:prSet phldrT="[Text]"/>
      <dgm:spPr/>
      <dgm:t>
        <a:bodyPr/>
        <a:lstStyle/>
        <a:p>
          <a:r>
            <a:rPr lang="sv-SE" dirty="0"/>
            <a:t>LÄRARENS MIKRODIDAKTIK</a:t>
          </a:r>
        </a:p>
      </dgm:t>
    </dgm:pt>
    <dgm:pt modelId="{11AF4860-48C3-C740-BF76-36F5500C23F8}" type="parTrans" cxnId="{E2B1B298-04B5-5E41-B2F2-C1279BE70466}">
      <dgm:prSet/>
      <dgm:spPr/>
      <dgm:t>
        <a:bodyPr/>
        <a:lstStyle/>
        <a:p>
          <a:endParaRPr lang="sv-SE"/>
        </a:p>
      </dgm:t>
    </dgm:pt>
    <dgm:pt modelId="{F138C46C-722C-DD41-9F49-C28AB39CF8C8}" type="sibTrans" cxnId="{E2B1B298-04B5-5E41-B2F2-C1279BE70466}">
      <dgm:prSet/>
      <dgm:spPr/>
      <dgm:t>
        <a:bodyPr/>
        <a:lstStyle/>
        <a:p>
          <a:endParaRPr lang="sv-SE"/>
        </a:p>
      </dgm:t>
    </dgm:pt>
    <dgm:pt modelId="{6E797E11-1F55-9947-9563-1A720A88C375}">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Vad är fortfarande oklart?</a:t>
          </a:r>
        </a:p>
      </dgm:t>
    </dgm:pt>
    <dgm:pt modelId="{3060176B-D30A-9640-B477-7A6172DFBC9D}" type="parTrans" cxnId="{FA2205B4-2DA2-F944-82D8-CE9DE3FDE88E}">
      <dgm:prSet/>
      <dgm:spPr/>
      <dgm:t>
        <a:bodyPr/>
        <a:lstStyle/>
        <a:p>
          <a:endParaRPr lang="sv-SE"/>
        </a:p>
      </dgm:t>
    </dgm:pt>
    <dgm:pt modelId="{3BEEBF49-F41F-ED4D-8EBA-A33C7D1998C2}" type="sibTrans" cxnId="{FA2205B4-2DA2-F944-82D8-CE9DE3FDE88E}">
      <dgm:prSet/>
      <dgm:spPr/>
      <dgm:t>
        <a:bodyPr/>
        <a:lstStyle/>
        <a:p>
          <a:endParaRPr lang="sv-SE"/>
        </a:p>
      </dgm:t>
    </dgm:pt>
    <dgm:pt modelId="{5B3553BD-AED9-5643-A6AD-25925B39BDF4}">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Var i materialet finns stödet?</a:t>
          </a:r>
        </a:p>
      </dgm:t>
    </dgm:pt>
    <dgm:pt modelId="{B72D504C-4F69-EA42-910E-7A6E110F4EB1}" type="parTrans" cxnId="{29528537-4F22-CA45-BF0C-D6859E8F6074}">
      <dgm:prSet/>
      <dgm:spPr/>
      <dgm:t>
        <a:bodyPr/>
        <a:lstStyle/>
        <a:p>
          <a:endParaRPr lang="sv-SE"/>
        </a:p>
      </dgm:t>
    </dgm:pt>
    <dgm:pt modelId="{DBF2B1ED-9464-364D-8F4E-AAFF0327BFDB}" type="sibTrans" cxnId="{29528537-4F22-CA45-BF0C-D6859E8F6074}">
      <dgm:prSet/>
      <dgm:spPr/>
      <dgm:t>
        <a:bodyPr/>
        <a:lstStyle/>
        <a:p>
          <a:endParaRPr lang="sv-SE"/>
        </a:p>
      </dgm:t>
    </dgm:pt>
    <dgm:pt modelId="{63656B16-BBC1-C54D-9951-957F6F9A6448}">
      <dgm:prSet phldrT="[Text]" custT="1"/>
      <dgm:spPr>
        <a:solidFill>
          <a:srgbClr val="DCDCDC">
            <a:alpha val="90000"/>
          </a:srgbClr>
        </a:solidFill>
        <a:ln>
          <a:solidFill>
            <a:schemeClr val="accent1">
              <a:lumMod val="75000"/>
              <a:alpha val="90000"/>
            </a:schemeClr>
          </a:solidFill>
        </a:ln>
      </dgm:spPr>
      <dgm:t>
        <a:bodyPr anchor="ctr"/>
        <a:lstStyle/>
        <a:p>
          <a:r>
            <a:rPr lang="sv-SE" sz="2400" dirty="0"/>
            <a:t>Tolkar ett bra quiz som bevis på förståelse</a:t>
          </a:r>
        </a:p>
      </dgm:t>
    </dgm:pt>
    <dgm:pt modelId="{FD55A016-6646-B941-8364-C7F31A1B34C2}" type="parTrans" cxnId="{567CC377-B5F5-AC45-8A79-AC3D41DDBA66}">
      <dgm:prSet/>
      <dgm:spPr/>
      <dgm:t>
        <a:bodyPr/>
        <a:lstStyle/>
        <a:p>
          <a:endParaRPr lang="sv-SE"/>
        </a:p>
      </dgm:t>
    </dgm:pt>
    <dgm:pt modelId="{C70ECF5E-14D5-6841-98AB-79FF361238D1}" type="sibTrans" cxnId="{567CC377-B5F5-AC45-8A79-AC3D41DDBA66}">
      <dgm:prSet/>
      <dgm:spPr/>
      <dgm:t>
        <a:bodyPr/>
        <a:lstStyle/>
        <a:p>
          <a:endParaRPr lang="sv-SE"/>
        </a:p>
      </dgm:t>
    </dgm:pt>
    <dgm:pt modelId="{046C2A6D-C140-A14B-8B89-D95DC66B16E4}">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Kan du förklara sambandet med egna ord?</a:t>
          </a:r>
        </a:p>
      </dgm:t>
    </dgm:pt>
    <dgm:pt modelId="{68E09AB2-E682-4143-BE12-21853C6F88B5}" type="parTrans" cxnId="{BEF475EB-2619-8D4C-B139-4A60908F7AC0}">
      <dgm:prSet/>
      <dgm:spPr/>
      <dgm:t>
        <a:bodyPr/>
        <a:lstStyle/>
        <a:p>
          <a:endParaRPr lang="sv-SE"/>
        </a:p>
      </dgm:t>
    </dgm:pt>
    <dgm:pt modelId="{A0B5BBDE-B4C5-AB4F-9A20-5D4310A01EBE}" type="sibTrans" cxnId="{BEF475EB-2619-8D4C-B139-4A60908F7AC0}">
      <dgm:prSet/>
      <dgm:spPr/>
      <dgm:t>
        <a:bodyPr/>
        <a:lstStyle/>
        <a:p>
          <a:endParaRPr lang="sv-SE"/>
        </a:p>
      </dgm:t>
    </dgm:pt>
    <dgm:pt modelId="{7D11C0B9-4564-0F44-B2CB-F6E93C26929D}">
      <dgm:prSet phldrT="[Text]" custT="1"/>
      <dgm:spPr>
        <a:solidFill>
          <a:srgbClr val="DCDCDC">
            <a:alpha val="90000"/>
          </a:srgbClr>
        </a:solidFill>
        <a:ln>
          <a:solidFill>
            <a:schemeClr val="accent1">
              <a:lumMod val="75000"/>
              <a:alpha val="90000"/>
            </a:schemeClr>
          </a:solidFill>
        </a:ln>
      </dgm:spPr>
      <dgm:t>
        <a:bodyPr anchor="ctr"/>
        <a:lstStyle/>
        <a:p>
          <a:r>
            <a:rPr lang="sv-SE" sz="2400" dirty="0"/>
            <a:t>Nöjer sig med AI:s sammanfattning</a:t>
          </a:r>
        </a:p>
      </dgm:t>
    </dgm:pt>
    <dgm:pt modelId="{8CF36ED2-EE55-D14A-BA51-FDD54A43926E}" type="parTrans" cxnId="{FBCF76A7-A561-794B-9CAF-505F1D8032B5}">
      <dgm:prSet/>
      <dgm:spPr/>
      <dgm:t>
        <a:bodyPr/>
        <a:lstStyle/>
        <a:p>
          <a:endParaRPr lang="sv-SE"/>
        </a:p>
      </dgm:t>
    </dgm:pt>
    <dgm:pt modelId="{CAE011CC-E7D0-494E-AADB-D8E730F60E60}" type="sibTrans" cxnId="{FBCF76A7-A561-794B-9CAF-505F1D8032B5}">
      <dgm:prSet/>
      <dgm:spPr/>
      <dgm:t>
        <a:bodyPr/>
        <a:lstStyle/>
        <a:p>
          <a:endParaRPr lang="sv-SE"/>
        </a:p>
      </dgm:t>
    </dgm:pt>
    <dgm:pt modelId="{DBFB101F-70F1-7141-8261-7AE59C9BB06D}" type="pres">
      <dgm:prSet presAssocID="{1EE1A5EE-1667-EE4F-ABDF-69112839F72E}" presName="Name0" presStyleCnt="0">
        <dgm:presLayoutVars>
          <dgm:dir/>
          <dgm:animLvl val="lvl"/>
          <dgm:resizeHandles/>
        </dgm:presLayoutVars>
      </dgm:prSet>
      <dgm:spPr/>
    </dgm:pt>
    <dgm:pt modelId="{601F97F6-BC08-FA41-B717-46B4BEBFF7D6}" type="pres">
      <dgm:prSet presAssocID="{F491FEEC-A38A-924E-9147-83DBC001CF72}" presName="linNode" presStyleCnt="0"/>
      <dgm:spPr/>
    </dgm:pt>
    <dgm:pt modelId="{21E3A4D7-052D-B646-A97A-F47C2866893E}" type="pres">
      <dgm:prSet presAssocID="{F491FEEC-A38A-924E-9147-83DBC001CF72}" presName="parentShp" presStyleLbl="node1" presStyleIdx="0" presStyleCnt="2" custLinFactNeighborY="0">
        <dgm:presLayoutVars>
          <dgm:bulletEnabled val="1"/>
        </dgm:presLayoutVars>
      </dgm:prSet>
      <dgm:spPr/>
    </dgm:pt>
    <dgm:pt modelId="{C0FE8C70-F8EA-0B4F-B04F-071282B22D47}" type="pres">
      <dgm:prSet presAssocID="{F491FEEC-A38A-924E-9147-83DBC001CF72}" presName="childShp" presStyleLbl="bgAccFollowNode1" presStyleIdx="0" presStyleCnt="2" custScaleX="118873" custScaleY="134813">
        <dgm:presLayoutVars>
          <dgm:bulletEnabled val="1"/>
        </dgm:presLayoutVars>
      </dgm:prSet>
      <dgm:spPr/>
    </dgm:pt>
    <dgm:pt modelId="{8F4E86A9-BD9A-1C48-811A-B6BFDCE851F5}" type="pres">
      <dgm:prSet presAssocID="{2BD1E4C5-2D83-BC43-A0DA-7D14E85DBDC7}" presName="spacing" presStyleCnt="0"/>
      <dgm:spPr/>
    </dgm:pt>
    <dgm:pt modelId="{78599223-41E3-CD4A-89DE-629DB80B6A7D}" type="pres">
      <dgm:prSet presAssocID="{4DD58494-9C51-BB43-8020-736DC1FEB6ED}" presName="linNode" presStyleCnt="0"/>
      <dgm:spPr/>
    </dgm:pt>
    <dgm:pt modelId="{AA239783-AF5E-BB43-B6C5-1137548B3DE3}" type="pres">
      <dgm:prSet presAssocID="{4DD58494-9C51-BB43-8020-736DC1FEB6ED}" presName="parentShp" presStyleLbl="node1" presStyleIdx="1" presStyleCnt="2" custScaleX="94070">
        <dgm:presLayoutVars>
          <dgm:bulletEnabled val="1"/>
        </dgm:presLayoutVars>
      </dgm:prSet>
      <dgm:spPr/>
    </dgm:pt>
    <dgm:pt modelId="{4BC10A57-23DD-6541-B400-331AD5C550A9}" type="pres">
      <dgm:prSet presAssocID="{4DD58494-9C51-BB43-8020-736DC1FEB6ED}" presName="childShp" presStyleLbl="bgAccFollowNode1" presStyleIdx="1" presStyleCnt="2" custScaleX="113235" custScaleY="138122">
        <dgm:presLayoutVars>
          <dgm:bulletEnabled val="1"/>
        </dgm:presLayoutVars>
      </dgm:prSet>
      <dgm:spPr/>
    </dgm:pt>
  </dgm:ptLst>
  <dgm:cxnLst>
    <dgm:cxn modelId="{AF79A125-4EF4-AC4F-BDC4-86ABE0CACFBE}" type="presOf" srcId="{7D11C0B9-4564-0F44-B2CB-F6E93C26929D}" destId="{C0FE8C70-F8EA-0B4F-B04F-071282B22D47}" srcOrd="0" destOrd="0" presId="urn:microsoft.com/office/officeart/2005/8/layout/vList6"/>
    <dgm:cxn modelId="{29528537-4F22-CA45-BF0C-D6859E8F6074}" srcId="{4DD58494-9C51-BB43-8020-736DC1FEB6ED}" destId="{5B3553BD-AED9-5643-A6AD-25925B39BDF4}" srcOrd="1" destOrd="0" parTransId="{B72D504C-4F69-EA42-910E-7A6E110F4EB1}" sibTransId="{DBF2B1ED-9464-364D-8F4E-AAFF0327BFDB}"/>
    <dgm:cxn modelId="{75227A6E-75F3-524F-B039-5584367CD35D}" type="presOf" srcId="{6E797E11-1F55-9947-9563-1A720A88C375}" destId="{4BC10A57-23DD-6541-B400-331AD5C550A9}" srcOrd="0" destOrd="0" presId="urn:microsoft.com/office/officeart/2005/8/layout/vList6"/>
    <dgm:cxn modelId="{567CC377-B5F5-AC45-8A79-AC3D41DDBA66}" srcId="{F491FEEC-A38A-924E-9147-83DBC001CF72}" destId="{63656B16-BBC1-C54D-9951-957F6F9A6448}" srcOrd="1" destOrd="0" parTransId="{FD55A016-6646-B941-8364-C7F31A1B34C2}" sibTransId="{C70ECF5E-14D5-6841-98AB-79FF361238D1}"/>
    <dgm:cxn modelId="{9F18F68C-33E2-9646-A503-31A3A14E76C4}" type="presOf" srcId="{F491FEEC-A38A-924E-9147-83DBC001CF72}" destId="{21E3A4D7-052D-B646-A97A-F47C2866893E}" srcOrd="0" destOrd="0" presId="urn:microsoft.com/office/officeart/2005/8/layout/vList6"/>
    <dgm:cxn modelId="{B978BE93-3251-A94F-9005-180D66F26BB0}" type="presOf" srcId="{046C2A6D-C140-A14B-8B89-D95DC66B16E4}" destId="{4BC10A57-23DD-6541-B400-331AD5C550A9}" srcOrd="0" destOrd="2" presId="urn:microsoft.com/office/officeart/2005/8/layout/vList6"/>
    <dgm:cxn modelId="{6BFE5D98-6A1F-6941-A0E6-FE4FDE2D9CA8}" type="presOf" srcId="{1EE1A5EE-1667-EE4F-ABDF-69112839F72E}" destId="{DBFB101F-70F1-7141-8261-7AE59C9BB06D}" srcOrd="0" destOrd="0" presId="urn:microsoft.com/office/officeart/2005/8/layout/vList6"/>
    <dgm:cxn modelId="{E2B1B298-04B5-5E41-B2F2-C1279BE70466}" srcId="{1EE1A5EE-1667-EE4F-ABDF-69112839F72E}" destId="{4DD58494-9C51-BB43-8020-736DC1FEB6ED}" srcOrd="1" destOrd="0" parTransId="{11AF4860-48C3-C740-BF76-36F5500C23F8}" sibTransId="{F138C46C-722C-DD41-9F49-C28AB39CF8C8}"/>
    <dgm:cxn modelId="{AE766EA3-7C63-6E42-BECE-3B39FCED8AAA}" type="presOf" srcId="{5B3553BD-AED9-5643-A6AD-25925B39BDF4}" destId="{4BC10A57-23DD-6541-B400-331AD5C550A9}" srcOrd="0" destOrd="1" presId="urn:microsoft.com/office/officeart/2005/8/layout/vList6"/>
    <dgm:cxn modelId="{F22E38A6-E94E-784C-9356-9E04A3A9E2D1}" type="presOf" srcId="{63656B16-BBC1-C54D-9951-957F6F9A6448}" destId="{C0FE8C70-F8EA-0B4F-B04F-071282B22D47}" srcOrd="0" destOrd="1" presId="urn:microsoft.com/office/officeart/2005/8/layout/vList6"/>
    <dgm:cxn modelId="{FBCF76A7-A561-794B-9CAF-505F1D8032B5}" srcId="{F491FEEC-A38A-924E-9147-83DBC001CF72}" destId="{7D11C0B9-4564-0F44-B2CB-F6E93C26929D}" srcOrd="0" destOrd="0" parTransId="{8CF36ED2-EE55-D14A-BA51-FDD54A43926E}" sibTransId="{CAE011CC-E7D0-494E-AADB-D8E730F60E60}"/>
    <dgm:cxn modelId="{FA2205B4-2DA2-F944-82D8-CE9DE3FDE88E}" srcId="{4DD58494-9C51-BB43-8020-736DC1FEB6ED}" destId="{6E797E11-1F55-9947-9563-1A720A88C375}" srcOrd="0" destOrd="0" parTransId="{3060176B-D30A-9640-B477-7A6172DFBC9D}" sibTransId="{3BEEBF49-F41F-ED4D-8EBA-A33C7D1998C2}"/>
    <dgm:cxn modelId="{AEEBA5C7-A251-F848-8C6D-B3AFC3737354}" srcId="{1EE1A5EE-1667-EE4F-ABDF-69112839F72E}" destId="{F491FEEC-A38A-924E-9147-83DBC001CF72}" srcOrd="0" destOrd="0" parTransId="{7E185F6D-CBCB-1446-9FF3-29FF8C96AC89}" sibTransId="{2BD1E4C5-2D83-BC43-A0DA-7D14E85DBDC7}"/>
    <dgm:cxn modelId="{F3E343CC-4FDA-0E49-A3C2-ABAF84E79DDA}" type="presOf" srcId="{4DD58494-9C51-BB43-8020-736DC1FEB6ED}" destId="{AA239783-AF5E-BB43-B6C5-1137548B3DE3}" srcOrd="0" destOrd="0" presId="urn:microsoft.com/office/officeart/2005/8/layout/vList6"/>
    <dgm:cxn modelId="{BEF475EB-2619-8D4C-B139-4A60908F7AC0}" srcId="{4DD58494-9C51-BB43-8020-736DC1FEB6ED}" destId="{046C2A6D-C140-A14B-8B89-D95DC66B16E4}" srcOrd="2" destOrd="0" parTransId="{68E09AB2-E682-4143-BE12-21853C6F88B5}" sibTransId="{A0B5BBDE-B4C5-AB4F-9A20-5D4310A01EBE}"/>
    <dgm:cxn modelId="{0BC959E5-D187-0A4F-B8B3-0D0D05B56666}" type="presParOf" srcId="{DBFB101F-70F1-7141-8261-7AE59C9BB06D}" destId="{601F97F6-BC08-FA41-B717-46B4BEBFF7D6}" srcOrd="0" destOrd="0" presId="urn:microsoft.com/office/officeart/2005/8/layout/vList6"/>
    <dgm:cxn modelId="{6CA20595-8EBC-164C-B3EC-56B23777BF9A}" type="presParOf" srcId="{601F97F6-BC08-FA41-B717-46B4BEBFF7D6}" destId="{21E3A4D7-052D-B646-A97A-F47C2866893E}" srcOrd="0" destOrd="0" presId="urn:microsoft.com/office/officeart/2005/8/layout/vList6"/>
    <dgm:cxn modelId="{A6D03107-BC0C-2E47-996B-CC1C17642B24}" type="presParOf" srcId="{601F97F6-BC08-FA41-B717-46B4BEBFF7D6}" destId="{C0FE8C70-F8EA-0B4F-B04F-071282B22D47}" srcOrd="1" destOrd="0" presId="urn:microsoft.com/office/officeart/2005/8/layout/vList6"/>
    <dgm:cxn modelId="{5627FB04-A6F7-064F-86E0-5EC37D893E83}" type="presParOf" srcId="{DBFB101F-70F1-7141-8261-7AE59C9BB06D}" destId="{8F4E86A9-BD9A-1C48-811A-B6BFDCE851F5}" srcOrd="1" destOrd="0" presId="urn:microsoft.com/office/officeart/2005/8/layout/vList6"/>
    <dgm:cxn modelId="{08CEC2BA-2531-1745-959F-27DC7F48FB28}" type="presParOf" srcId="{DBFB101F-70F1-7141-8261-7AE59C9BB06D}" destId="{78599223-41E3-CD4A-89DE-629DB80B6A7D}" srcOrd="2" destOrd="0" presId="urn:microsoft.com/office/officeart/2005/8/layout/vList6"/>
    <dgm:cxn modelId="{DE586D27-6257-FC43-8881-C887674E15B2}" type="presParOf" srcId="{78599223-41E3-CD4A-89DE-629DB80B6A7D}" destId="{AA239783-AF5E-BB43-B6C5-1137548B3DE3}" srcOrd="0" destOrd="0" presId="urn:microsoft.com/office/officeart/2005/8/layout/vList6"/>
    <dgm:cxn modelId="{5CC6C125-F06F-5543-B7AA-3E25D115ED23}" type="presParOf" srcId="{78599223-41E3-CD4A-89DE-629DB80B6A7D}" destId="{4BC10A57-23DD-6541-B400-331AD5C550A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EE1A5EE-1667-EE4F-ABDF-69112839F72E}" type="doc">
      <dgm:prSet loTypeId="urn:microsoft.com/office/officeart/2005/8/layout/vList6" loCatId="" qsTypeId="urn:microsoft.com/office/officeart/2005/8/quickstyle/simple1#18" qsCatId="simple" csTypeId="urn:microsoft.com/office/officeart/2005/8/colors/accent1_2#18" csCatId="accent1" phldr="1"/>
      <dgm:spPr/>
      <dgm:t>
        <a:bodyPr/>
        <a:lstStyle/>
        <a:p>
          <a:endParaRPr lang="sv-SE"/>
        </a:p>
      </dgm:t>
    </dgm:pt>
    <dgm:pt modelId="{F491FEEC-A38A-924E-9147-83DBC001CF72}">
      <dgm:prSet phldrT="[Text]"/>
      <dgm:spPr/>
      <dgm:t>
        <a:bodyPr/>
        <a:lstStyle/>
        <a:p>
          <a:r>
            <a:rPr lang="sv-SE" dirty="0"/>
            <a:t>NÄR ELEVEN FASTNAR</a:t>
          </a:r>
        </a:p>
      </dgm:t>
    </dgm:pt>
    <dgm:pt modelId="{7E185F6D-CBCB-1446-9FF3-29FF8C96AC89}" type="parTrans" cxnId="{AEEBA5C7-A251-F848-8C6D-B3AFC3737354}">
      <dgm:prSet/>
      <dgm:spPr/>
      <dgm:t>
        <a:bodyPr/>
        <a:lstStyle/>
        <a:p>
          <a:endParaRPr lang="sv-SE"/>
        </a:p>
      </dgm:t>
    </dgm:pt>
    <dgm:pt modelId="{2BD1E4C5-2D83-BC43-A0DA-7D14E85DBDC7}" type="sibTrans" cxnId="{AEEBA5C7-A251-F848-8C6D-B3AFC3737354}">
      <dgm:prSet/>
      <dgm:spPr/>
      <dgm:t>
        <a:bodyPr/>
        <a:lstStyle/>
        <a:p>
          <a:endParaRPr lang="sv-SE"/>
        </a:p>
      </dgm:t>
    </dgm:pt>
    <dgm:pt modelId="{4DD58494-9C51-BB43-8020-736DC1FEB6ED}">
      <dgm:prSet phldrT="[Text]"/>
      <dgm:spPr/>
      <dgm:t>
        <a:bodyPr/>
        <a:lstStyle/>
        <a:p>
          <a:r>
            <a:rPr lang="sv-SE" dirty="0"/>
            <a:t>LÄRARENS MIKRODIDAKTIK</a:t>
          </a:r>
        </a:p>
      </dgm:t>
    </dgm:pt>
    <dgm:pt modelId="{11AF4860-48C3-C740-BF76-36F5500C23F8}" type="parTrans" cxnId="{E2B1B298-04B5-5E41-B2F2-C1279BE70466}">
      <dgm:prSet/>
      <dgm:spPr/>
      <dgm:t>
        <a:bodyPr/>
        <a:lstStyle/>
        <a:p>
          <a:endParaRPr lang="sv-SE"/>
        </a:p>
      </dgm:t>
    </dgm:pt>
    <dgm:pt modelId="{F138C46C-722C-DD41-9F49-C28AB39CF8C8}" type="sibTrans" cxnId="{E2B1B298-04B5-5E41-B2F2-C1279BE70466}">
      <dgm:prSet/>
      <dgm:spPr/>
      <dgm:t>
        <a:bodyPr/>
        <a:lstStyle/>
        <a:p>
          <a:endParaRPr lang="sv-SE"/>
        </a:p>
      </dgm:t>
    </dgm:pt>
    <dgm:pt modelId="{6E797E11-1F55-9947-9563-1A720A88C375}">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Vad är fortfarande oklart?</a:t>
          </a:r>
        </a:p>
      </dgm:t>
    </dgm:pt>
    <dgm:pt modelId="{3060176B-D30A-9640-B477-7A6172DFBC9D}" type="parTrans" cxnId="{FA2205B4-2DA2-F944-82D8-CE9DE3FDE88E}">
      <dgm:prSet/>
      <dgm:spPr/>
      <dgm:t>
        <a:bodyPr/>
        <a:lstStyle/>
        <a:p>
          <a:endParaRPr lang="sv-SE"/>
        </a:p>
      </dgm:t>
    </dgm:pt>
    <dgm:pt modelId="{3BEEBF49-F41F-ED4D-8EBA-A33C7D1998C2}" type="sibTrans" cxnId="{FA2205B4-2DA2-F944-82D8-CE9DE3FDE88E}">
      <dgm:prSet/>
      <dgm:spPr/>
      <dgm:t>
        <a:bodyPr/>
        <a:lstStyle/>
        <a:p>
          <a:endParaRPr lang="sv-SE"/>
        </a:p>
      </dgm:t>
    </dgm:pt>
    <dgm:pt modelId="{5B3553BD-AED9-5643-A6AD-25925B39BDF4}">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Var i materialet finns stödet?</a:t>
          </a:r>
        </a:p>
      </dgm:t>
    </dgm:pt>
    <dgm:pt modelId="{B72D504C-4F69-EA42-910E-7A6E110F4EB1}" type="parTrans" cxnId="{29528537-4F22-CA45-BF0C-D6859E8F6074}">
      <dgm:prSet/>
      <dgm:spPr/>
      <dgm:t>
        <a:bodyPr/>
        <a:lstStyle/>
        <a:p>
          <a:endParaRPr lang="sv-SE"/>
        </a:p>
      </dgm:t>
    </dgm:pt>
    <dgm:pt modelId="{DBF2B1ED-9464-364D-8F4E-AAFF0327BFDB}" type="sibTrans" cxnId="{29528537-4F22-CA45-BF0C-D6859E8F6074}">
      <dgm:prSet/>
      <dgm:spPr/>
      <dgm:t>
        <a:bodyPr/>
        <a:lstStyle/>
        <a:p>
          <a:endParaRPr lang="sv-SE"/>
        </a:p>
      </dgm:t>
    </dgm:pt>
    <dgm:pt modelId="{63656B16-BBC1-C54D-9951-957F6F9A6448}">
      <dgm:prSet phldrT="[Text]" custT="1"/>
      <dgm:spPr>
        <a:solidFill>
          <a:srgbClr val="DCDCDC">
            <a:alpha val="90000"/>
          </a:srgbClr>
        </a:solidFill>
        <a:ln>
          <a:solidFill>
            <a:schemeClr val="accent1">
              <a:lumMod val="75000"/>
              <a:alpha val="90000"/>
            </a:schemeClr>
          </a:solidFill>
        </a:ln>
      </dgm:spPr>
      <dgm:t>
        <a:bodyPr anchor="ctr"/>
        <a:lstStyle/>
        <a:p>
          <a:r>
            <a:rPr lang="sv-SE" sz="2400" dirty="0"/>
            <a:t>Tolkar ett bra quiz som bevis på förståelse</a:t>
          </a:r>
        </a:p>
      </dgm:t>
    </dgm:pt>
    <dgm:pt modelId="{FD55A016-6646-B941-8364-C7F31A1B34C2}" type="parTrans" cxnId="{567CC377-B5F5-AC45-8A79-AC3D41DDBA66}">
      <dgm:prSet/>
      <dgm:spPr/>
      <dgm:t>
        <a:bodyPr/>
        <a:lstStyle/>
        <a:p>
          <a:endParaRPr lang="sv-SE"/>
        </a:p>
      </dgm:t>
    </dgm:pt>
    <dgm:pt modelId="{C70ECF5E-14D5-6841-98AB-79FF361238D1}" type="sibTrans" cxnId="{567CC377-B5F5-AC45-8A79-AC3D41DDBA66}">
      <dgm:prSet/>
      <dgm:spPr/>
      <dgm:t>
        <a:bodyPr/>
        <a:lstStyle/>
        <a:p>
          <a:endParaRPr lang="sv-SE"/>
        </a:p>
      </dgm:t>
    </dgm:pt>
    <dgm:pt modelId="{046C2A6D-C140-A14B-8B89-D95DC66B16E4}">
      <dgm:prSet phldrT="[Text]" custT="1"/>
      <dgm:spPr>
        <a:solidFill>
          <a:srgbClr val="DCDCDC">
            <a:alpha val="90000"/>
          </a:srgbClr>
        </a:solidFill>
        <a:ln>
          <a:solidFill>
            <a:schemeClr val="accent1">
              <a:lumMod val="75000"/>
              <a:alpha val="90000"/>
            </a:schemeClr>
          </a:solidFill>
        </a:ln>
      </dgm:spPr>
      <dgm:t>
        <a:bodyPr anchor="ctr"/>
        <a:lstStyle/>
        <a:p>
          <a:pPr>
            <a:buFontTx/>
            <a:buNone/>
          </a:pPr>
          <a:r>
            <a:rPr lang="sv-SE" sz="2400" dirty="0"/>
            <a:t> -  Kan du förklara sambandet med egna ord?</a:t>
          </a:r>
        </a:p>
      </dgm:t>
    </dgm:pt>
    <dgm:pt modelId="{68E09AB2-E682-4143-BE12-21853C6F88B5}" type="parTrans" cxnId="{BEF475EB-2619-8D4C-B139-4A60908F7AC0}">
      <dgm:prSet/>
      <dgm:spPr/>
      <dgm:t>
        <a:bodyPr/>
        <a:lstStyle/>
        <a:p>
          <a:endParaRPr lang="sv-SE"/>
        </a:p>
      </dgm:t>
    </dgm:pt>
    <dgm:pt modelId="{A0B5BBDE-B4C5-AB4F-9A20-5D4310A01EBE}" type="sibTrans" cxnId="{BEF475EB-2619-8D4C-B139-4A60908F7AC0}">
      <dgm:prSet/>
      <dgm:spPr/>
      <dgm:t>
        <a:bodyPr/>
        <a:lstStyle/>
        <a:p>
          <a:endParaRPr lang="sv-SE"/>
        </a:p>
      </dgm:t>
    </dgm:pt>
    <dgm:pt modelId="{7D11C0B9-4564-0F44-B2CB-F6E93C26929D}">
      <dgm:prSet phldrT="[Text]" custT="1"/>
      <dgm:spPr>
        <a:solidFill>
          <a:srgbClr val="DCDCDC">
            <a:alpha val="90000"/>
          </a:srgbClr>
        </a:solidFill>
        <a:ln>
          <a:solidFill>
            <a:schemeClr val="accent1">
              <a:lumMod val="75000"/>
              <a:alpha val="90000"/>
            </a:schemeClr>
          </a:solidFill>
        </a:ln>
      </dgm:spPr>
      <dgm:t>
        <a:bodyPr anchor="ctr"/>
        <a:lstStyle/>
        <a:p>
          <a:r>
            <a:rPr lang="sv-SE" sz="2400" dirty="0"/>
            <a:t>Nöjer sig med AI:s sammanfattning</a:t>
          </a:r>
        </a:p>
      </dgm:t>
    </dgm:pt>
    <dgm:pt modelId="{8CF36ED2-EE55-D14A-BA51-FDD54A43926E}" type="parTrans" cxnId="{FBCF76A7-A561-794B-9CAF-505F1D8032B5}">
      <dgm:prSet/>
      <dgm:spPr/>
      <dgm:t>
        <a:bodyPr/>
        <a:lstStyle/>
        <a:p>
          <a:endParaRPr lang="sv-SE"/>
        </a:p>
      </dgm:t>
    </dgm:pt>
    <dgm:pt modelId="{CAE011CC-E7D0-494E-AADB-D8E730F60E60}" type="sibTrans" cxnId="{FBCF76A7-A561-794B-9CAF-505F1D8032B5}">
      <dgm:prSet/>
      <dgm:spPr/>
      <dgm:t>
        <a:bodyPr/>
        <a:lstStyle/>
        <a:p>
          <a:endParaRPr lang="sv-SE"/>
        </a:p>
      </dgm:t>
    </dgm:pt>
    <dgm:pt modelId="{DBFB101F-70F1-7141-8261-7AE59C9BB06D}" type="pres">
      <dgm:prSet presAssocID="{1EE1A5EE-1667-EE4F-ABDF-69112839F72E}" presName="Name0" presStyleCnt="0">
        <dgm:presLayoutVars>
          <dgm:dir/>
          <dgm:animLvl val="lvl"/>
          <dgm:resizeHandles/>
        </dgm:presLayoutVars>
      </dgm:prSet>
      <dgm:spPr/>
    </dgm:pt>
    <dgm:pt modelId="{601F97F6-BC08-FA41-B717-46B4BEBFF7D6}" type="pres">
      <dgm:prSet presAssocID="{F491FEEC-A38A-924E-9147-83DBC001CF72}" presName="linNode" presStyleCnt="0"/>
      <dgm:spPr/>
    </dgm:pt>
    <dgm:pt modelId="{21E3A4D7-052D-B646-A97A-F47C2866893E}" type="pres">
      <dgm:prSet presAssocID="{F491FEEC-A38A-924E-9147-83DBC001CF72}" presName="parentShp" presStyleLbl="node1" presStyleIdx="0" presStyleCnt="2" custLinFactNeighborY="0">
        <dgm:presLayoutVars>
          <dgm:bulletEnabled val="1"/>
        </dgm:presLayoutVars>
      </dgm:prSet>
      <dgm:spPr/>
    </dgm:pt>
    <dgm:pt modelId="{C0FE8C70-F8EA-0B4F-B04F-071282B22D47}" type="pres">
      <dgm:prSet presAssocID="{F491FEEC-A38A-924E-9147-83DBC001CF72}" presName="childShp" presStyleLbl="bgAccFollowNode1" presStyleIdx="0" presStyleCnt="2" custScaleX="118873" custScaleY="134813">
        <dgm:presLayoutVars>
          <dgm:bulletEnabled val="1"/>
        </dgm:presLayoutVars>
      </dgm:prSet>
      <dgm:spPr/>
    </dgm:pt>
    <dgm:pt modelId="{8F4E86A9-BD9A-1C48-811A-B6BFDCE851F5}" type="pres">
      <dgm:prSet presAssocID="{2BD1E4C5-2D83-BC43-A0DA-7D14E85DBDC7}" presName="spacing" presStyleCnt="0"/>
      <dgm:spPr/>
    </dgm:pt>
    <dgm:pt modelId="{78599223-41E3-CD4A-89DE-629DB80B6A7D}" type="pres">
      <dgm:prSet presAssocID="{4DD58494-9C51-BB43-8020-736DC1FEB6ED}" presName="linNode" presStyleCnt="0"/>
      <dgm:spPr/>
    </dgm:pt>
    <dgm:pt modelId="{AA239783-AF5E-BB43-B6C5-1137548B3DE3}" type="pres">
      <dgm:prSet presAssocID="{4DD58494-9C51-BB43-8020-736DC1FEB6ED}" presName="parentShp" presStyleLbl="node1" presStyleIdx="1" presStyleCnt="2" custScaleX="94070">
        <dgm:presLayoutVars>
          <dgm:bulletEnabled val="1"/>
        </dgm:presLayoutVars>
      </dgm:prSet>
      <dgm:spPr/>
    </dgm:pt>
    <dgm:pt modelId="{4BC10A57-23DD-6541-B400-331AD5C550A9}" type="pres">
      <dgm:prSet presAssocID="{4DD58494-9C51-BB43-8020-736DC1FEB6ED}" presName="childShp" presStyleLbl="bgAccFollowNode1" presStyleIdx="1" presStyleCnt="2" custScaleX="113235" custScaleY="138122">
        <dgm:presLayoutVars>
          <dgm:bulletEnabled val="1"/>
        </dgm:presLayoutVars>
      </dgm:prSet>
      <dgm:spPr/>
    </dgm:pt>
  </dgm:ptLst>
  <dgm:cxnLst>
    <dgm:cxn modelId="{AF79A125-4EF4-AC4F-BDC4-86ABE0CACFBE}" type="presOf" srcId="{7D11C0B9-4564-0F44-B2CB-F6E93C26929D}" destId="{C0FE8C70-F8EA-0B4F-B04F-071282B22D47}" srcOrd="0" destOrd="0" presId="urn:microsoft.com/office/officeart/2005/8/layout/vList6"/>
    <dgm:cxn modelId="{29528537-4F22-CA45-BF0C-D6859E8F6074}" srcId="{4DD58494-9C51-BB43-8020-736DC1FEB6ED}" destId="{5B3553BD-AED9-5643-A6AD-25925B39BDF4}" srcOrd="1" destOrd="0" parTransId="{B72D504C-4F69-EA42-910E-7A6E110F4EB1}" sibTransId="{DBF2B1ED-9464-364D-8F4E-AAFF0327BFDB}"/>
    <dgm:cxn modelId="{75227A6E-75F3-524F-B039-5584367CD35D}" type="presOf" srcId="{6E797E11-1F55-9947-9563-1A720A88C375}" destId="{4BC10A57-23DD-6541-B400-331AD5C550A9}" srcOrd="0" destOrd="0" presId="urn:microsoft.com/office/officeart/2005/8/layout/vList6"/>
    <dgm:cxn modelId="{567CC377-B5F5-AC45-8A79-AC3D41DDBA66}" srcId="{F491FEEC-A38A-924E-9147-83DBC001CF72}" destId="{63656B16-BBC1-C54D-9951-957F6F9A6448}" srcOrd="1" destOrd="0" parTransId="{FD55A016-6646-B941-8364-C7F31A1B34C2}" sibTransId="{C70ECF5E-14D5-6841-98AB-79FF361238D1}"/>
    <dgm:cxn modelId="{9F18F68C-33E2-9646-A503-31A3A14E76C4}" type="presOf" srcId="{F491FEEC-A38A-924E-9147-83DBC001CF72}" destId="{21E3A4D7-052D-B646-A97A-F47C2866893E}" srcOrd="0" destOrd="0" presId="urn:microsoft.com/office/officeart/2005/8/layout/vList6"/>
    <dgm:cxn modelId="{B978BE93-3251-A94F-9005-180D66F26BB0}" type="presOf" srcId="{046C2A6D-C140-A14B-8B89-D95DC66B16E4}" destId="{4BC10A57-23DD-6541-B400-331AD5C550A9}" srcOrd="0" destOrd="2" presId="urn:microsoft.com/office/officeart/2005/8/layout/vList6"/>
    <dgm:cxn modelId="{6BFE5D98-6A1F-6941-A0E6-FE4FDE2D9CA8}" type="presOf" srcId="{1EE1A5EE-1667-EE4F-ABDF-69112839F72E}" destId="{DBFB101F-70F1-7141-8261-7AE59C9BB06D}" srcOrd="0" destOrd="0" presId="urn:microsoft.com/office/officeart/2005/8/layout/vList6"/>
    <dgm:cxn modelId="{E2B1B298-04B5-5E41-B2F2-C1279BE70466}" srcId="{1EE1A5EE-1667-EE4F-ABDF-69112839F72E}" destId="{4DD58494-9C51-BB43-8020-736DC1FEB6ED}" srcOrd="1" destOrd="0" parTransId="{11AF4860-48C3-C740-BF76-36F5500C23F8}" sibTransId="{F138C46C-722C-DD41-9F49-C28AB39CF8C8}"/>
    <dgm:cxn modelId="{AE766EA3-7C63-6E42-BECE-3B39FCED8AAA}" type="presOf" srcId="{5B3553BD-AED9-5643-A6AD-25925B39BDF4}" destId="{4BC10A57-23DD-6541-B400-331AD5C550A9}" srcOrd="0" destOrd="1" presId="urn:microsoft.com/office/officeart/2005/8/layout/vList6"/>
    <dgm:cxn modelId="{F22E38A6-E94E-784C-9356-9E04A3A9E2D1}" type="presOf" srcId="{63656B16-BBC1-C54D-9951-957F6F9A6448}" destId="{C0FE8C70-F8EA-0B4F-B04F-071282B22D47}" srcOrd="0" destOrd="1" presId="urn:microsoft.com/office/officeart/2005/8/layout/vList6"/>
    <dgm:cxn modelId="{FBCF76A7-A561-794B-9CAF-505F1D8032B5}" srcId="{F491FEEC-A38A-924E-9147-83DBC001CF72}" destId="{7D11C0B9-4564-0F44-B2CB-F6E93C26929D}" srcOrd="0" destOrd="0" parTransId="{8CF36ED2-EE55-D14A-BA51-FDD54A43926E}" sibTransId="{CAE011CC-E7D0-494E-AADB-D8E730F60E60}"/>
    <dgm:cxn modelId="{FA2205B4-2DA2-F944-82D8-CE9DE3FDE88E}" srcId="{4DD58494-9C51-BB43-8020-736DC1FEB6ED}" destId="{6E797E11-1F55-9947-9563-1A720A88C375}" srcOrd="0" destOrd="0" parTransId="{3060176B-D30A-9640-B477-7A6172DFBC9D}" sibTransId="{3BEEBF49-F41F-ED4D-8EBA-A33C7D1998C2}"/>
    <dgm:cxn modelId="{AEEBA5C7-A251-F848-8C6D-B3AFC3737354}" srcId="{1EE1A5EE-1667-EE4F-ABDF-69112839F72E}" destId="{F491FEEC-A38A-924E-9147-83DBC001CF72}" srcOrd="0" destOrd="0" parTransId="{7E185F6D-CBCB-1446-9FF3-29FF8C96AC89}" sibTransId="{2BD1E4C5-2D83-BC43-A0DA-7D14E85DBDC7}"/>
    <dgm:cxn modelId="{F3E343CC-4FDA-0E49-A3C2-ABAF84E79DDA}" type="presOf" srcId="{4DD58494-9C51-BB43-8020-736DC1FEB6ED}" destId="{AA239783-AF5E-BB43-B6C5-1137548B3DE3}" srcOrd="0" destOrd="0" presId="urn:microsoft.com/office/officeart/2005/8/layout/vList6"/>
    <dgm:cxn modelId="{BEF475EB-2619-8D4C-B139-4A60908F7AC0}" srcId="{4DD58494-9C51-BB43-8020-736DC1FEB6ED}" destId="{046C2A6D-C140-A14B-8B89-D95DC66B16E4}" srcOrd="2" destOrd="0" parTransId="{68E09AB2-E682-4143-BE12-21853C6F88B5}" sibTransId="{A0B5BBDE-B4C5-AB4F-9A20-5D4310A01EBE}"/>
    <dgm:cxn modelId="{0BC959E5-D187-0A4F-B8B3-0D0D05B56666}" type="presParOf" srcId="{DBFB101F-70F1-7141-8261-7AE59C9BB06D}" destId="{601F97F6-BC08-FA41-B717-46B4BEBFF7D6}" srcOrd="0" destOrd="0" presId="urn:microsoft.com/office/officeart/2005/8/layout/vList6"/>
    <dgm:cxn modelId="{6CA20595-8EBC-164C-B3EC-56B23777BF9A}" type="presParOf" srcId="{601F97F6-BC08-FA41-B717-46B4BEBFF7D6}" destId="{21E3A4D7-052D-B646-A97A-F47C2866893E}" srcOrd="0" destOrd="0" presId="urn:microsoft.com/office/officeart/2005/8/layout/vList6"/>
    <dgm:cxn modelId="{A6D03107-BC0C-2E47-996B-CC1C17642B24}" type="presParOf" srcId="{601F97F6-BC08-FA41-B717-46B4BEBFF7D6}" destId="{C0FE8C70-F8EA-0B4F-B04F-071282B22D47}" srcOrd="1" destOrd="0" presId="urn:microsoft.com/office/officeart/2005/8/layout/vList6"/>
    <dgm:cxn modelId="{5627FB04-A6F7-064F-86E0-5EC37D893E83}" type="presParOf" srcId="{DBFB101F-70F1-7141-8261-7AE59C9BB06D}" destId="{8F4E86A9-BD9A-1C48-811A-B6BFDCE851F5}" srcOrd="1" destOrd="0" presId="urn:microsoft.com/office/officeart/2005/8/layout/vList6"/>
    <dgm:cxn modelId="{08CEC2BA-2531-1745-959F-27DC7F48FB28}" type="presParOf" srcId="{DBFB101F-70F1-7141-8261-7AE59C9BB06D}" destId="{78599223-41E3-CD4A-89DE-629DB80B6A7D}" srcOrd="2" destOrd="0" presId="urn:microsoft.com/office/officeart/2005/8/layout/vList6"/>
    <dgm:cxn modelId="{DE586D27-6257-FC43-8881-C887674E15B2}" type="presParOf" srcId="{78599223-41E3-CD4A-89DE-629DB80B6A7D}" destId="{AA239783-AF5E-BB43-B6C5-1137548B3DE3}" srcOrd="0" destOrd="0" presId="urn:microsoft.com/office/officeart/2005/8/layout/vList6"/>
    <dgm:cxn modelId="{5CC6C125-F06F-5543-B7AA-3E25D115ED23}" type="presParOf" srcId="{78599223-41E3-CD4A-89DE-629DB80B6A7D}" destId="{4BC10A57-23DD-6541-B400-331AD5C550A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EAC51E6-DBA4-8548-AEBF-FC4A27794B3C}" type="doc">
      <dgm:prSet loTypeId="urn:microsoft.com/office/officeart/2005/8/layout/process1" loCatId="" qsTypeId="urn:microsoft.com/office/officeart/2005/8/quickstyle/simple1#19" qsCatId="simple" csTypeId="urn:microsoft.com/office/officeart/2005/8/colors/accent1_2#19" csCatId="accent1" phldr="1"/>
      <dgm:spPr/>
    </dgm:pt>
    <dgm:pt modelId="{B474F4B8-87DD-694A-8CDB-C85CCA0CD1B4}">
      <dgm:prSet phldrT="[Text]"/>
      <dgm:spPr/>
      <dgm:t>
        <a:bodyPr/>
        <a:lstStyle/>
        <a:p>
          <a:r>
            <a:rPr lang="sv-SE" dirty="0"/>
            <a:t>AI SOM ERSÄTTARE  </a:t>
          </a:r>
        </a:p>
        <a:p>
          <a:r>
            <a:rPr lang="sv-SE" dirty="0"/>
            <a:t>Vad händer med elevernas egna resonemang?</a:t>
          </a:r>
        </a:p>
      </dgm:t>
    </dgm:pt>
    <dgm:pt modelId="{0C5C88DF-6BBE-DE4F-998F-B29183FA70D3}" type="parTrans" cxnId="{48EC423B-ACAA-454E-8657-650554A3FB5E}">
      <dgm:prSet/>
      <dgm:spPr/>
      <dgm:t>
        <a:bodyPr/>
        <a:lstStyle/>
        <a:p>
          <a:endParaRPr lang="sv-SE"/>
        </a:p>
      </dgm:t>
    </dgm:pt>
    <dgm:pt modelId="{BF6A099D-182C-E443-8735-43B9B1EBB726}" type="sibTrans" cxnId="{48EC423B-ACAA-454E-8657-650554A3FB5E}">
      <dgm:prSet/>
      <dgm:spPr/>
      <dgm:t>
        <a:bodyPr/>
        <a:lstStyle/>
        <a:p>
          <a:endParaRPr lang="sv-SE"/>
        </a:p>
      </dgm:t>
    </dgm:pt>
    <dgm:pt modelId="{2B9263E4-3AF8-6F42-9064-DC9F0D15B48C}">
      <dgm:prSet phldrT="[Text]"/>
      <dgm:spPr/>
      <dgm:t>
        <a:bodyPr/>
        <a:lstStyle/>
        <a:p>
          <a:r>
            <a:rPr lang="sv-SE" dirty="0"/>
            <a:t>AI SOM BEKRÄFTARE </a:t>
          </a:r>
        </a:p>
        <a:p>
          <a:r>
            <a:rPr lang="sv-SE" dirty="0"/>
            <a:t>Blir gruppen säkrare men mindre kritisk?</a:t>
          </a:r>
        </a:p>
      </dgm:t>
    </dgm:pt>
    <dgm:pt modelId="{890A456F-C915-ED48-82BA-856D8709FBB3}" type="parTrans" cxnId="{6DDCDC83-67A9-674A-B3FF-3C552B875DD9}">
      <dgm:prSet/>
      <dgm:spPr/>
      <dgm:t>
        <a:bodyPr/>
        <a:lstStyle/>
        <a:p>
          <a:endParaRPr lang="sv-SE"/>
        </a:p>
      </dgm:t>
    </dgm:pt>
    <dgm:pt modelId="{3490886A-14DF-9C4D-9506-FA7374F7F803}" type="sibTrans" cxnId="{6DDCDC83-67A9-674A-B3FF-3C552B875DD9}">
      <dgm:prSet/>
      <dgm:spPr/>
      <dgm:t>
        <a:bodyPr/>
        <a:lstStyle/>
        <a:p>
          <a:endParaRPr lang="sv-SE"/>
        </a:p>
      </dgm:t>
    </dgm:pt>
    <dgm:pt modelId="{1D9041BF-3BD1-084C-B2CD-F2ECBC8FC916}">
      <dgm:prSet phldrT="[Text]"/>
      <dgm:spPr/>
      <dgm:t>
        <a:bodyPr/>
        <a:lstStyle/>
        <a:p>
          <a:r>
            <a:rPr lang="sv-SE" dirty="0"/>
            <a:t>AI SOM TANKEPARTNER </a:t>
          </a:r>
        </a:p>
        <a:p>
          <a:r>
            <a:rPr lang="sv-SE" dirty="0"/>
            <a:t>Vem för sedan resonemanget vidare?</a:t>
          </a:r>
        </a:p>
      </dgm:t>
    </dgm:pt>
    <dgm:pt modelId="{8E6C3E8C-E9BE-2047-8BA1-E43C006DBFF8}" type="parTrans" cxnId="{CDFA30FA-745F-8348-BB18-09C19DD43F88}">
      <dgm:prSet/>
      <dgm:spPr/>
      <dgm:t>
        <a:bodyPr/>
        <a:lstStyle/>
        <a:p>
          <a:endParaRPr lang="sv-SE"/>
        </a:p>
      </dgm:t>
    </dgm:pt>
    <dgm:pt modelId="{31CB0C62-20A1-574C-B2F2-C647D147284E}" type="sibTrans" cxnId="{CDFA30FA-745F-8348-BB18-09C19DD43F88}">
      <dgm:prSet/>
      <dgm:spPr/>
      <dgm:t>
        <a:bodyPr/>
        <a:lstStyle/>
        <a:p>
          <a:endParaRPr lang="sv-SE"/>
        </a:p>
      </dgm:t>
    </dgm:pt>
    <dgm:pt modelId="{48B53D34-9CD3-5549-91D6-4D98E84C5E04}" type="pres">
      <dgm:prSet presAssocID="{0EAC51E6-DBA4-8548-AEBF-FC4A27794B3C}" presName="Name0" presStyleCnt="0">
        <dgm:presLayoutVars>
          <dgm:dir/>
          <dgm:resizeHandles val="exact"/>
        </dgm:presLayoutVars>
      </dgm:prSet>
      <dgm:spPr/>
    </dgm:pt>
    <dgm:pt modelId="{077912F3-3980-6942-8016-563D58A7EFBC}" type="pres">
      <dgm:prSet presAssocID="{B474F4B8-87DD-694A-8CDB-C85CCA0CD1B4}" presName="node" presStyleLbl="node1" presStyleIdx="0" presStyleCnt="3" custLinFactNeighborX="-185">
        <dgm:presLayoutVars>
          <dgm:bulletEnabled val="1"/>
        </dgm:presLayoutVars>
      </dgm:prSet>
      <dgm:spPr/>
    </dgm:pt>
    <dgm:pt modelId="{5EB199E3-3BB1-904D-B658-85E1E1A89EFC}" type="pres">
      <dgm:prSet presAssocID="{BF6A099D-182C-E443-8735-43B9B1EBB726}" presName="sibTrans" presStyleLbl="sibTrans2D1" presStyleIdx="0" presStyleCnt="2"/>
      <dgm:spPr/>
    </dgm:pt>
    <dgm:pt modelId="{14E57916-412E-4F4F-9E8C-508983E17DFE}" type="pres">
      <dgm:prSet presAssocID="{BF6A099D-182C-E443-8735-43B9B1EBB726}" presName="connectorText" presStyleLbl="sibTrans2D1" presStyleIdx="0" presStyleCnt="2"/>
      <dgm:spPr/>
    </dgm:pt>
    <dgm:pt modelId="{E96808B6-4643-7E4E-9067-64C26F00EA82}" type="pres">
      <dgm:prSet presAssocID="{2B9263E4-3AF8-6F42-9064-DC9F0D15B48C}" presName="node" presStyleLbl="node1" presStyleIdx="1" presStyleCnt="3">
        <dgm:presLayoutVars>
          <dgm:bulletEnabled val="1"/>
        </dgm:presLayoutVars>
      </dgm:prSet>
      <dgm:spPr/>
    </dgm:pt>
    <dgm:pt modelId="{CBF5DA9A-D28D-2B4C-B7A7-6A0BDE372ED5}" type="pres">
      <dgm:prSet presAssocID="{3490886A-14DF-9C4D-9506-FA7374F7F803}" presName="sibTrans" presStyleLbl="sibTrans2D1" presStyleIdx="1" presStyleCnt="2"/>
      <dgm:spPr/>
    </dgm:pt>
    <dgm:pt modelId="{6CCC382B-EE30-AD4F-AA33-D1AACAC48352}" type="pres">
      <dgm:prSet presAssocID="{3490886A-14DF-9C4D-9506-FA7374F7F803}" presName="connectorText" presStyleLbl="sibTrans2D1" presStyleIdx="1" presStyleCnt="2"/>
      <dgm:spPr/>
    </dgm:pt>
    <dgm:pt modelId="{8F1485C3-E89B-3740-8188-2D2A9553E9E2}" type="pres">
      <dgm:prSet presAssocID="{1D9041BF-3BD1-084C-B2CD-F2ECBC8FC916}" presName="node" presStyleLbl="node1" presStyleIdx="2" presStyleCnt="3" custScaleX="100521">
        <dgm:presLayoutVars>
          <dgm:bulletEnabled val="1"/>
        </dgm:presLayoutVars>
      </dgm:prSet>
      <dgm:spPr/>
    </dgm:pt>
  </dgm:ptLst>
  <dgm:cxnLst>
    <dgm:cxn modelId="{203B7B00-551B-9B4C-AA0D-385C7FA7426F}" type="presOf" srcId="{3490886A-14DF-9C4D-9506-FA7374F7F803}" destId="{6CCC382B-EE30-AD4F-AA33-D1AACAC48352}" srcOrd="1" destOrd="0" presId="urn:microsoft.com/office/officeart/2005/8/layout/process1"/>
    <dgm:cxn modelId="{464D2213-9084-9F44-A9AB-068F2A3307F3}" type="presOf" srcId="{2B9263E4-3AF8-6F42-9064-DC9F0D15B48C}" destId="{E96808B6-4643-7E4E-9067-64C26F00EA82}" srcOrd="0" destOrd="0" presId="urn:microsoft.com/office/officeart/2005/8/layout/process1"/>
    <dgm:cxn modelId="{F393B839-CB76-804D-B584-8E682B237ED7}" type="presOf" srcId="{B474F4B8-87DD-694A-8CDB-C85CCA0CD1B4}" destId="{077912F3-3980-6942-8016-563D58A7EFBC}" srcOrd="0" destOrd="0" presId="urn:microsoft.com/office/officeart/2005/8/layout/process1"/>
    <dgm:cxn modelId="{48EC423B-ACAA-454E-8657-650554A3FB5E}" srcId="{0EAC51E6-DBA4-8548-AEBF-FC4A27794B3C}" destId="{B474F4B8-87DD-694A-8CDB-C85CCA0CD1B4}" srcOrd="0" destOrd="0" parTransId="{0C5C88DF-6BBE-DE4F-998F-B29183FA70D3}" sibTransId="{BF6A099D-182C-E443-8735-43B9B1EBB726}"/>
    <dgm:cxn modelId="{6DDCDC83-67A9-674A-B3FF-3C552B875DD9}" srcId="{0EAC51E6-DBA4-8548-AEBF-FC4A27794B3C}" destId="{2B9263E4-3AF8-6F42-9064-DC9F0D15B48C}" srcOrd="1" destOrd="0" parTransId="{890A456F-C915-ED48-82BA-856D8709FBB3}" sibTransId="{3490886A-14DF-9C4D-9506-FA7374F7F803}"/>
    <dgm:cxn modelId="{D1722FB0-8AED-764C-A251-7DFCFC6A6E78}" type="presOf" srcId="{BF6A099D-182C-E443-8735-43B9B1EBB726}" destId="{5EB199E3-3BB1-904D-B658-85E1E1A89EFC}" srcOrd="0" destOrd="0" presId="urn:microsoft.com/office/officeart/2005/8/layout/process1"/>
    <dgm:cxn modelId="{B85D38DC-7627-6C48-BC0C-D3E712F76E8F}" type="presOf" srcId="{0EAC51E6-DBA4-8548-AEBF-FC4A27794B3C}" destId="{48B53D34-9CD3-5549-91D6-4D98E84C5E04}" srcOrd="0" destOrd="0" presId="urn:microsoft.com/office/officeart/2005/8/layout/process1"/>
    <dgm:cxn modelId="{39811ADF-B2F2-8A4B-BED8-BA3EAF00FF69}" type="presOf" srcId="{3490886A-14DF-9C4D-9506-FA7374F7F803}" destId="{CBF5DA9A-D28D-2B4C-B7A7-6A0BDE372ED5}" srcOrd="0" destOrd="0" presId="urn:microsoft.com/office/officeart/2005/8/layout/process1"/>
    <dgm:cxn modelId="{C68578E6-8B5C-9A4C-B6A7-1920A191BEEA}" type="presOf" srcId="{1D9041BF-3BD1-084C-B2CD-F2ECBC8FC916}" destId="{8F1485C3-E89B-3740-8188-2D2A9553E9E2}" srcOrd="0" destOrd="0" presId="urn:microsoft.com/office/officeart/2005/8/layout/process1"/>
    <dgm:cxn modelId="{C03CCFF6-3C97-4846-99B7-3CF577968A26}" type="presOf" srcId="{BF6A099D-182C-E443-8735-43B9B1EBB726}" destId="{14E57916-412E-4F4F-9E8C-508983E17DFE}" srcOrd="1" destOrd="0" presId="urn:microsoft.com/office/officeart/2005/8/layout/process1"/>
    <dgm:cxn modelId="{CDFA30FA-745F-8348-BB18-09C19DD43F88}" srcId="{0EAC51E6-DBA4-8548-AEBF-FC4A27794B3C}" destId="{1D9041BF-3BD1-084C-B2CD-F2ECBC8FC916}" srcOrd="2" destOrd="0" parTransId="{8E6C3E8C-E9BE-2047-8BA1-E43C006DBFF8}" sibTransId="{31CB0C62-20A1-574C-B2F2-C647D147284E}"/>
    <dgm:cxn modelId="{5BEDB2C7-CA9A-834E-AF96-38F808676D11}" type="presParOf" srcId="{48B53D34-9CD3-5549-91D6-4D98E84C5E04}" destId="{077912F3-3980-6942-8016-563D58A7EFBC}" srcOrd="0" destOrd="0" presId="urn:microsoft.com/office/officeart/2005/8/layout/process1"/>
    <dgm:cxn modelId="{4952EADA-C75D-FF44-979B-A1B1F6940EF6}" type="presParOf" srcId="{48B53D34-9CD3-5549-91D6-4D98E84C5E04}" destId="{5EB199E3-3BB1-904D-B658-85E1E1A89EFC}" srcOrd="1" destOrd="0" presId="urn:microsoft.com/office/officeart/2005/8/layout/process1"/>
    <dgm:cxn modelId="{BF5EF872-BB81-4442-8C98-FF9F81F94B50}" type="presParOf" srcId="{5EB199E3-3BB1-904D-B658-85E1E1A89EFC}" destId="{14E57916-412E-4F4F-9E8C-508983E17DFE}" srcOrd="0" destOrd="0" presId="urn:microsoft.com/office/officeart/2005/8/layout/process1"/>
    <dgm:cxn modelId="{73BA000D-5E66-A94D-BDBF-8D830068FE6C}" type="presParOf" srcId="{48B53D34-9CD3-5549-91D6-4D98E84C5E04}" destId="{E96808B6-4643-7E4E-9067-64C26F00EA82}" srcOrd="2" destOrd="0" presId="urn:microsoft.com/office/officeart/2005/8/layout/process1"/>
    <dgm:cxn modelId="{531468DC-57DB-0448-9952-56B52BA71D95}" type="presParOf" srcId="{48B53D34-9CD3-5549-91D6-4D98E84C5E04}" destId="{CBF5DA9A-D28D-2B4C-B7A7-6A0BDE372ED5}" srcOrd="3" destOrd="0" presId="urn:microsoft.com/office/officeart/2005/8/layout/process1"/>
    <dgm:cxn modelId="{6AD6FC3D-9C70-0E4C-BD00-FE2B42A4AB65}" type="presParOf" srcId="{CBF5DA9A-D28D-2B4C-B7A7-6A0BDE372ED5}" destId="{6CCC382B-EE30-AD4F-AA33-D1AACAC48352}" srcOrd="0" destOrd="0" presId="urn:microsoft.com/office/officeart/2005/8/layout/process1"/>
    <dgm:cxn modelId="{2202735D-49CE-424E-828F-F13267DB8765}" type="presParOf" srcId="{48B53D34-9CD3-5549-91D6-4D98E84C5E04}" destId="{8F1485C3-E89B-3740-8188-2D2A9553E9E2}"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EAC51E6-DBA4-8548-AEBF-FC4A27794B3C}" type="doc">
      <dgm:prSet loTypeId="urn:microsoft.com/office/officeart/2005/8/layout/process1" loCatId="" qsTypeId="urn:microsoft.com/office/officeart/2005/8/quickstyle/simple1#20" qsCatId="simple" csTypeId="urn:microsoft.com/office/officeart/2005/8/colors/accent1_2#20" csCatId="accent1" phldr="1"/>
      <dgm:spPr/>
    </dgm:pt>
    <dgm:pt modelId="{B474F4B8-87DD-694A-8CDB-C85CCA0CD1B4}">
      <dgm:prSet phldrT="[Text]"/>
      <dgm:spPr/>
      <dgm:t>
        <a:bodyPr/>
        <a:lstStyle/>
        <a:p>
          <a:r>
            <a:rPr lang="sv-SE" dirty="0"/>
            <a:t>AI SOM ERSÄTTARE  </a:t>
          </a:r>
        </a:p>
        <a:p>
          <a:r>
            <a:rPr lang="sv-SE" dirty="0"/>
            <a:t>Vad händer med elevernas egna resonemang?</a:t>
          </a:r>
        </a:p>
      </dgm:t>
    </dgm:pt>
    <dgm:pt modelId="{0C5C88DF-6BBE-DE4F-998F-B29183FA70D3}" type="parTrans" cxnId="{48EC423B-ACAA-454E-8657-650554A3FB5E}">
      <dgm:prSet/>
      <dgm:spPr/>
      <dgm:t>
        <a:bodyPr/>
        <a:lstStyle/>
        <a:p>
          <a:endParaRPr lang="sv-SE"/>
        </a:p>
      </dgm:t>
    </dgm:pt>
    <dgm:pt modelId="{BF6A099D-182C-E443-8735-43B9B1EBB726}" type="sibTrans" cxnId="{48EC423B-ACAA-454E-8657-650554A3FB5E}">
      <dgm:prSet/>
      <dgm:spPr/>
      <dgm:t>
        <a:bodyPr/>
        <a:lstStyle/>
        <a:p>
          <a:endParaRPr lang="sv-SE"/>
        </a:p>
      </dgm:t>
    </dgm:pt>
    <dgm:pt modelId="{2B9263E4-3AF8-6F42-9064-DC9F0D15B48C}">
      <dgm:prSet phldrT="[Text]"/>
      <dgm:spPr/>
      <dgm:t>
        <a:bodyPr/>
        <a:lstStyle/>
        <a:p>
          <a:r>
            <a:rPr lang="sv-SE" dirty="0"/>
            <a:t>AI SOM BEKRÄFTARE </a:t>
          </a:r>
        </a:p>
        <a:p>
          <a:r>
            <a:rPr lang="sv-SE" dirty="0"/>
            <a:t>Blir gruppen säkrare men mindre kritisk?</a:t>
          </a:r>
        </a:p>
      </dgm:t>
    </dgm:pt>
    <dgm:pt modelId="{890A456F-C915-ED48-82BA-856D8709FBB3}" type="parTrans" cxnId="{6DDCDC83-67A9-674A-B3FF-3C552B875DD9}">
      <dgm:prSet/>
      <dgm:spPr/>
      <dgm:t>
        <a:bodyPr/>
        <a:lstStyle/>
        <a:p>
          <a:endParaRPr lang="sv-SE"/>
        </a:p>
      </dgm:t>
    </dgm:pt>
    <dgm:pt modelId="{3490886A-14DF-9C4D-9506-FA7374F7F803}" type="sibTrans" cxnId="{6DDCDC83-67A9-674A-B3FF-3C552B875DD9}">
      <dgm:prSet/>
      <dgm:spPr/>
      <dgm:t>
        <a:bodyPr/>
        <a:lstStyle/>
        <a:p>
          <a:endParaRPr lang="sv-SE"/>
        </a:p>
      </dgm:t>
    </dgm:pt>
    <dgm:pt modelId="{1D9041BF-3BD1-084C-B2CD-F2ECBC8FC916}">
      <dgm:prSet phldrT="[Text]"/>
      <dgm:spPr/>
      <dgm:t>
        <a:bodyPr/>
        <a:lstStyle/>
        <a:p>
          <a:r>
            <a:rPr lang="sv-SE" dirty="0"/>
            <a:t>AI SOM TANKEPARTNER </a:t>
          </a:r>
        </a:p>
        <a:p>
          <a:r>
            <a:rPr lang="sv-SE" dirty="0"/>
            <a:t>Vem för sedan resonemanget vidare?</a:t>
          </a:r>
        </a:p>
      </dgm:t>
    </dgm:pt>
    <dgm:pt modelId="{8E6C3E8C-E9BE-2047-8BA1-E43C006DBFF8}" type="parTrans" cxnId="{CDFA30FA-745F-8348-BB18-09C19DD43F88}">
      <dgm:prSet/>
      <dgm:spPr/>
      <dgm:t>
        <a:bodyPr/>
        <a:lstStyle/>
        <a:p>
          <a:endParaRPr lang="sv-SE"/>
        </a:p>
      </dgm:t>
    </dgm:pt>
    <dgm:pt modelId="{31CB0C62-20A1-574C-B2F2-C647D147284E}" type="sibTrans" cxnId="{CDFA30FA-745F-8348-BB18-09C19DD43F88}">
      <dgm:prSet/>
      <dgm:spPr/>
      <dgm:t>
        <a:bodyPr/>
        <a:lstStyle/>
        <a:p>
          <a:endParaRPr lang="sv-SE"/>
        </a:p>
      </dgm:t>
    </dgm:pt>
    <dgm:pt modelId="{48B53D34-9CD3-5549-91D6-4D98E84C5E04}" type="pres">
      <dgm:prSet presAssocID="{0EAC51E6-DBA4-8548-AEBF-FC4A27794B3C}" presName="Name0" presStyleCnt="0">
        <dgm:presLayoutVars>
          <dgm:dir/>
          <dgm:resizeHandles val="exact"/>
        </dgm:presLayoutVars>
      </dgm:prSet>
      <dgm:spPr/>
    </dgm:pt>
    <dgm:pt modelId="{077912F3-3980-6942-8016-563D58A7EFBC}" type="pres">
      <dgm:prSet presAssocID="{B474F4B8-87DD-694A-8CDB-C85CCA0CD1B4}" presName="node" presStyleLbl="node1" presStyleIdx="0" presStyleCnt="3" custLinFactNeighborX="-185">
        <dgm:presLayoutVars>
          <dgm:bulletEnabled val="1"/>
        </dgm:presLayoutVars>
      </dgm:prSet>
      <dgm:spPr/>
    </dgm:pt>
    <dgm:pt modelId="{5EB199E3-3BB1-904D-B658-85E1E1A89EFC}" type="pres">
      <dgm:prSet presAssocID="{BF6A099D-182C-E443-8735-43B9B1EBB726}" presName="sibTrans" presStyleLbl="sibTrans2D1" presStyleIdx="0" presStyleCnt="2"/>
      <dgm:spPr/>
    </dgm:pt>
    <dgm:pt modelId="{14E57916-412E-4F4F-9E8C-508983E17DFE}" type="pres">
      <dgm:prSet presAssocID="{BF6A099D-182C-E443-8735-43B9B1EBB726}" presName="connectorText" presStyleLbl="sibTrans2D1" presStyleIdx="0" presStyleCnt="2"/>
      <dgm:spPr/>
    </dgm:pt>
    <dgm:pt modelId="{E96808B6-4643-7E4E-9067-64C26F00EA82}" type="pres">
      <dgm:prSet presAssocID="{2B9263E4-3AF8-6F42-9064-DC9F0D15B48C}" presName="node" presStyleLbl="node1" presStyleIdx="1" presStyleCnt="3">
        <dgm:presLayoutVars>
          <dgm:bulletEnabled val="1"/>
        </dgm:presLayoutVars>
      </dgm:prSet>
      <dgm:spPr/>
    </dgm:pt>
    <dgm:pt modelId="{CBF5DA9A-D28D-2B4C-B7A7-6A0BDE372ED5}" type="pres">
      <dgm:prSet presAssocID="{3490886A-14DF-9C4D-9506-FA7374F7F803}" presName="sibTrans" presStyleLbl="sibTrans2D1" presStyleIdx="1" presStyleCnt="2"/>
      <dgm:spPr/>
    </dgm:pt>
    <dgm:pt modelId="{6CCC382B-EE30-AD4F-AA33-D1AACAC48352}" type="pres">
      <dgm:prSet presAssocID="{3490886A-14DF-9C4D-9506-FA7374F7F803}" presName="connectorText" presStyleLbl="sibTrans2D1" presStyleIdx="1" presStyleCnt="2"/>
      <dgm:spPr/>
    </dgm:pt>
    <dgm:pt modelId="{8F1485C3-E89B-3740-8188-2D2A9553E9E2}" type="pres">
      <dgm:prSet presAssocID="{1D9041BF-3BD1-084C-B2CD-F2ECBC8FC916}" presName="node" presStyleLbl="node1" presStyleIdx="2" presStyleCnt="3" custScaleX="100521">
        <dgm:presLayoutVars>
          <dgm:bulletEnabled val="1"/>
        </dgm:presLayoutVars>
      </dgm:prSet>
      <dgm:spPr/>
    </dgm:pt>
  </dgm:ptLst>
  <dgm:cxnLst>
    <dgm:cxn modelId="{203B7B00-551B-9B4C-AA0D-385C7FA7426F}" type="presOf" srcId="{3490886A-14DF-9C4D-9506-FA7374F7F803}" destId="{6CCC382B-EE30-AD4F-AA33-D1AACAC48352}" srcOrd="1" destOrd="0" presId="urn:microsoft.com/office/officeart/2005/8/layout/process1"/>
    <dgm:cxn modelId="{464D2213-9084-9F44-A9AB-068F2A3307F3}" type="presOf" srcId="{2B9263E4-3AF8-6F42-9064-DC9F0D15B48C}" destId="{E96808B6-4643-7E4E-9067-64C26F00EA82}" srcOrd="0" destOrd="0" presId="urn:microsoft.com/office/officeart/2005/8/layout/process1"/>
    <dgm:cxn modelId="{F393B839-CB76-804D-B584-8E682B237ED7}" type="presOf" srcId="{B474F4B8-87DD-694A-8CDB-C85CCA0CD1B4}" destId="{077912F3-3980-6942-8016-563D58A7EFBC}" srcOrd="0" destOrd="0" presId="urn:microsoft.com/office/officeart/2005/8/layout/process1"/>
    <dgm:cxn modelId="{48EC423B-ACAA-454E-8657-650554A3FB5E}" srcId="{0EAC51E6-DBA4-8548-AEBF-FC4A27794B3C}" destId="{B474F4B8-87DD-694A-8CDB-C85CCA0CD1B4}" srcOrd="0" destOrd="0" parTransId="{0C5C88DF-6BBE-DE4F-998F-B29183FA70D3}" sibTransId="{BF6A099D-182C-E443-8735-43B9B1EBB726}"/>
    <dgm:cxn modelId="{6DDCDC83-67A9-674A-B3FF-3C552B875DD9}" srcId="{0EAC51E6-DBA4-8548-AEBF-FC4A27794B3C}" destId="{2B9263E4-3AF8-6F42-9064-DC9F0D15B48C}" srcOrd="1" destOrd="0" parTransId="{890A456F-C915-ED48-82BA-856D8709FBB3}" sibTransId="{3490886A-14DF-9C4D-9506-FA7374F7F803}"/>
    <dgm:cxn modelId="{D1722FB0-8AED-764C-A251-7DFCFC6A6E78}" type="presOf" srcId="{BF6A099D-182C-E443-8735-43B9B1EBB726}" destId="{5EB199E3-3BB1-904D-B658-85E1E1A89EFC}" srcOrd="0" destOrd="0" presId="urn:microsoft.com/office/officeart/2005/8/layout/process1"/>
    <dgm:cxn modelId="{B85D38DC-7627-6C48-BC0C-D3E712F76E8F}" type="presOf" srcId="{0EAC51E6-DBA4-8548-AEBF-FC4A27794B3C}" destId="{48B53D34-9CD3-5549-91D6-4D98E84C5E04}" srcOrd="0" destOrd="0" presId="urn:microsoft.com/office/officeart/2005/8/layout/process1"/>
    <dgm:cxn modelId="{39811ADF-B2F2-8A4B-BED8-BA3EAF00FF69}" type="presOf" srcId="{3490886A-14DF-9C4D-9506-FA7374F7F803}" destId="{CBF5DA9A-D28D-2B4C-B7A7-6A0BDE372ED5}" srcOrd="0" destOrd="0" presId="urn:microsoft.com/office/officeart/2005/8/layout/process1"/>
    <dgm:cxn modelId="{C68578E6-8B5C-9A4C-B6A7-1920A191BEEA}" type="presOf" srcId="{1D9041BF-3BD1-084C-B2CD-F2ECBC8FC916}" destId="{8F1485C3-E89B-3740-8188-2D2A9553E9E2}" srcOrd="0" destOrd="0" presId="urn:microsoft.com/office/officeart/2005/8/layout/process1"/>
    <dgm:cxn modelId="{C03CCFF6-3C97-4846-99B7-3CF577968A26}" type="presOf" srcId="{BF6A099D-182C-E443-8735-43B9B1EBB726}" destId="{14E57916-412E-4F4F-9E8C-508983E17DFE}" srcOrd="1" destOrd="0" presId="urn:microsoft.com/office/officeart/2005/8/layout/process1"/>
    <dgm:cxn modelId="{CDFA30FA-745F-8348-BB18-09C19DD43F88}" srcId="{0EAC51E6-DBA4-8548-AEBF-FC4A27794B3C}" destId="{1D9041BF-3BD1-084C-B2CD-F2ECBC8FC916}" srcOrd="2" destOrd="0" parTransId="{8E6C3E8C-E9BE-2047-8BA1-E43C006DBFF8}" sibTransId="{31CB0C62-20A1-574C-B2F2-C647D147284E}"/>
    <dgm:cxn modelId="{5BEDB2C7-CA9A-834E-AF96-38F808676D11}" type="presParOf" srcId="{48B53D34-9CD3-5549-91D6-4D98E84C5E04}" destId="{077912F3-3980-6942-8016-563D58A7EFBC}" srcOrd="0" destOrd="0" presId="urn:microsoft.com/office/officeart/2005/8/layout/process1"/>
    <dgm:cxn modelId="{4952EADA-C75D-FF44-979B-A1B1F6940EF6}" type="presParOf" srcId="{48B53D34-9CD3-5549-91D6-4D98E84C5E04}" destId="{5EB199E3-3BB1-904D-B658-85E1E1A89EFC}" srcOrd="1" destOrd="0" presId="urn:microsoft.com/office/officeart/2005/8/layout/process1"/>
    <dgm:cxn modelId="{BF5EF872-BB81-4442-8C98-FF9F81F94B50}" type="presParOf" srcId="{5EB199E3-3BB1-904D-B658-85E1E1A89EFC}" destId="{14E57916-412E-4F4F-9E8C-508983E17DFE}" srcOrd="0" destOrd="0" presId="urn:microsoft.com/office/officeart/2005/8/layout/process1"/>
    <dgm:cxn modelId="{73BA000D-5E66-A94D-BDBF-8D830068FE6C}" type="presParOf" srcId="{48B53D34-9CD3-5549-91D6-4D98E84C5E04}" destId="{E96808B6-4643-7E4E-9067-64C26F00EA82}" srcOrd="2" destOrd="0" presId="urn:microsoft.com/office/officeart/2005/8/layout/process1"/>
    <dgm:cxn modelId="{531468DC-57DB-0448-9952-56B52BA71D95}" type="presParOf" srcId="{48B53D34-9CD3-5549-91D6-4D98E84C5E04}" destId="{CBF5DA9A-D28D-2B4C-B7A7-6A0BDE372ED5}" srcOrd="3" destOrd="0" presId="urn:microsoft.com/office/officeart/2005/8/layout/process1"/>
    <dgm:cxn modelId="{6AD6FC3D-9C70-0E4C-BD00-FE2B42A4AB65}" type="presParOf" srcId="{CBF5DA9A-D28D-2B4C-B7A7-6A0BDE372ED5}" destId="{6CCC382B-EE30-AD4F-AA33-D1AACAC48352}" srcOrd="0" destOrd="0" presId="urn:microsoft.com/office/officeart/2005/8/layout/process1"/>
    <dgm:cxn modelId="{2202735D-49CE-424E-828F-F13267DB8765}" type="presParOf" srcId="{48B53D34-9CD3-5549-91D6-4D98E84C5E04}" destId="{8F1485C3-E89B-3740-8188-2D2A9553E9E2}"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EAC51E6-DBA4-8548-AEBF-FC4A27794B3C}" type="doc">
      <dgm:prSet loTypeId="urn:microsoft.com/office/officeart/2005/8/layout/process1" loCatId="" qsTypeId="urn:microsoft.com/office/officeart/2005/8/quickstyle/simple1#21" qsCatId="simple" csTypeId="urn:microsoft.com/office/officeart/2005/8/colors/accent1_2#21" csCatId="accent1" phldr="1"/>
      <dgm:spPr/>
    </dgm:pt>
    <dgm:pt modelId="{B474F4B8-87DD-694A-8CDB-C85CCA0CD1B4}">
      <dgm:prSet phldrT="[Text]"/>
      <dgm:spPr/>
      <dgm:t>
        <a:bodyPr/>
        <a:lstStyle/>
        <a:p>
          <a:r>
            <a:rPr lang="sv-SE" dirty="0"/>
            <a:t>AI SOM ERSÄTTARE  </a:t>
          </a:r>
        </a:p>
        <a:p>
          <a:r>
            <a:rPr lang="sv-SE" dirty="0"/>
            <a:t>Vad händer med elevernas egna resonemang?</a:t>
          </a:r>
        </a:p>
      </dgm:t>
    </dgm:pt>
    <dgm:pt modelId="{0C5C88DF-6BBE-DE4F-998F-B29183FA70D3}" type="parTrans" cxnId="{48EC423B-ACAA-454E-8657-650554A3FB5E}">
      <dgm:prSet/>
      <dgm:spPr/>
      <dgm:t>
        <a:bodyPr/>
        <a:lstStyle/>
        <a:p>
          <a:endParaRPr lang="sv-SE"/>
        </a:p>
      </dgm:t>
    </dgm:pt>
    <dgm:pt modelId="{BF6A099D-182C-E443-8735-43B9B1EBB726}" type="sibTrans" cxnId="{48EC423B-ACAA-454E-8657-650554A3FB5E}">
      <dgm:prSet/>
      <dgm:spPr/>
      <dgm:t>
        <a:bodyPr/>
        <a:lstStyle/>
        <a:p>
          <a:endParaRPr lang="sv-SE"/>
        </a:p>
      </dgm:t>
    </dgm:pt>
    <dgm:pt modelId="{2B9263E4-3AF8-6F42-9064-DC9F0D15B48C}">
      <dgm:prSet phldrT="[Text]"/>
      <dgm:spPr/>
      <dgm:t>
        <a:bodyPr/>
        <a:lstStyle/>
        <a:p>
          <a:r>
            <a:rPr lang="sv-SE" dirty="0"/>
            <a:t>AI SOM BEKRÄFTARE </a:t>
          </a:r>
        </a:p>
        <a:p>
          <a:r>
            <a:rPr lang="sv-SE" dirty="0"/>
            <a:t>Blir gruppen säkrare men mindre kritisk?</a:t>
          </a:r>
        </a:p>
      </dgm:t>
    </dgm:pt>
    <dgm:pt modelId="{890A456F-C915-ED48-82BA-856D8709FBB3}" type="parTrans" cxnId="{6DDCDC83-67A9-674A-B3FF-3C552B875DD9}">
      <dgm:prSet/>
      <dgm:spPr/>
      <dgm:t>
        <a:bodyPr/>
        <a:lstStyle/>
        <a:p>
          <a:endParaRPr lang="sv-SE"/>
        </a:p>
      </dgm:t>
    </dgm:pt>
    <dgm:pt modelId="{3490886A-14DF-9C4D-9506-FA7374F7F803}" type="sibTrans" cxnId="{6DDCDC83-67A9-674A-B3FF-3C552B875DD9}">
      <dgm:prSet/>
      <dgm:spPr/>
      <dgm:t>
        <a:bodyPr/>
        <a:lstStyle/>
        <a:p>
          <a:endParaRPr lang="sv-SE"/>
        </a:p>
      </dgm:t>
    </dgm:pt>
    <dgm:pt modelId="{1D9041BF-3BD1-084C-B2CD-F2ECBC8FC916}">
      <dgm:prSet phldrT="[Text]"/>
      <dgm:spPr/>
      <dgm:t>
        <a:bodyPr/>
        <a:lstStyle/>
        <a:p>
          <a:r>
            <a:rPr lang="sv-SE" dirty="0"/>
            <a:t>AI SOM TANKEPARTNER </a:t>
          </a:r>
        </a:p>
        <a:p>
          <a:r>
            <a:rPr lang="sv-SE" dirty="0"/>
            <a:t>Vem för sedan resonemanget vidare?</a:t>
          </a:r>
        </a:p>
      </dgm:t>
    </dgm:pt>
    <dgm:pt modelId="{8E6C3E8C-E9BE-2047-8BA1-E43C006DBFF8}" type="parTrans" cxnId="{CDFA30FA-745F-8348-BB18-09C19DD43F88}">
      <dgm:prSet/>
      <dgm:spPr/>
      <dgm:t>
        <a:bodyPr/>
        <a:lstStyle/>
        <a:p>
          <a:endParaRPr lang="sv-SE"/>
        </a:p>
      </dgm:t>
    </dgm:pt>
    <dgm:pt modelId="{31CB0C62-20A1-574C-B2F2-C647D147284E}" type="sibTrans" cxnId="{CDFA30FA-745F-8348-BB18-09C19DD43F88}">
      <dgm:prSet/>
      <dgm:spPr/>
      <dgm:t>
        <a:bodyPr/>
        <a:lstStyle/>
        <a:p>
          <a:endParaRPr lang="sv-SE"/>
        </a:p>
      </dgm:t>
    </dgm:pt>
    <dgm:pt modelId="{48B53D34-9CD3-5549-91D6-4D98E84C5E04}" type="pres">
      <dgm:prSet presAssocID="{0EAC51E6-DBA4-8548-AEBF-FC4A27794B3C}" presName="Name0" presStyleCnt="0">
        <dgm:presLayoutVars>
          <dgm:dir/>
          <dgm:resizeHandles val="exact"/>
        </dgm:presLayoutVars>
      </dgm:prSet>
      <dgm:spPr/>
    </dgm:pt>
    <dgm:pt modelId="{077912F3-3980-6942-8016-563D58A7EFBC}" type="pres">
      <dgm:prSet presAssocID="{B474F4B8-87DD-694A-8CDB-C85CCA0CD1B4}" presName="node" presStyleLbl="node1" presStyleIdx="0" presStyleCnt="3" custLinFactNeighborX="-185">
        <dgm:presLayoutVars>
          <dgm:bulletEnabled val="1"/>
        </dgm:presLayoutVars>
      </dgm:prSet>
      <dgm:spPr/>
    </dgm:pt>
    <dgm:pt modelId="{5EB199E3-3BB1-904D-B658-85E1E1A89EFC}" type="pres">
      <dgm:prSet presAssocID="{BF6A099D-182C-E443-8735-43B9B1EBB726}" presName="sibTrans" presStyleLbl="sibTrans2D1" presStyleIdx="0" presStyleCnt="2"/>
      <dgm:spPr/>
    </dgm:pt>
    <dgm:pt modelId="{14E57916-412E-4F4F-9E8C-508983E17DFE}" type="pres">
      <dgm:prSet presAssocID="{BF6A099D-182C-E443-8735-43B9B1EBB726}" presName="connectorText" presStyleLbl="sibTrans2D1" presStyleIdx="0" presStyleCnt="2"/>
      <dgm:spPr/>
    </dgm:pt>
    <dgm:pt modelId="{E96808B6-4643-7E4E-9067-64C26F00EA82}" type="pres">
      <dgm:prSet presAssocID="{2B9263E4-3AF8-6F42-9064-DC9F0D15B48C}" presName="node" presStyleLbl="node1" presStyleIdx="1" presStyleCnt="3">
        <dgm:presLayoutVars>
          <dgm:bulletEnabled val="1"/>
        </dgm:presLayoutVars>
      </dgm:prSet>
      <dgm:spPr/>
    </dgm:pt>
    <dgm:pt modelId="{CBF5DA9A-D28D-2B4C-B7A7-6A0BDE372ED5}" type="pres">
      <dgm:prSet presAssocID="{3490886A-14DF-9C4D-9506-FA7374F7F803}" presName="sibTrans" presStyleLbl="sibTrans2D1" presStyleIdx="1" presStyleCnt="2"/>
      <dgm:spPr/>
    </dgm:pt>
    <dgm:pt modelId="{6CCC382B-EE30-AD4F-AA33-D1AACAC48352}" type="pres">
      <dgm:prSet presAssocID="{3490886A-14DF-9C4D-9506-FA7374F7F803}" presName="connectorText" presStyleLbl="sibTrans2D1" presStyleIdx="1" presStyleCnt="2"/>
      <dgm:spPr/>
    </dgm:pt>
    <dgm:pt modelId="{8F1485C3-E89B-3740-8188-2D2A9553E9E2}" type="pres">
      <dgm:prSet presAssocID="{1D9041BF-3BD1-084C-B2CD-F2ECBC8FC916}" presName="node" presStyleLbl="node1" presStyleIdx="2" presStyleCnt="3" custScaleX="100521">
        <dgm:presLayoutVars>
          <dgm:bulletEnabled val="1"/>
        </dgm:presLayoutVars>
      </dgm:prSet>
      <dgm:spPr/>
    </dgm:pt>
  </dgm:ptLst>
  <dgm:cxnLst>
    <dgm:cxn modelId="{203B7B00-551B-9B4C-AA0D-385C7FA7426F}" type="presOf" srcId="{3490886A-14DF-9C4D-9506-FA7374F7F803}" destId="{6CCC382B-EE30-AD4F-AA33-D1AACAC48352}" srcOrd="1" destOrd="0" presId="urn:microsoft.com/office/officeart/2005/8/layout/process1"/>
    <dgm:cxn modelId="{464D2213-9084-9F44-A9AB-068F2A3307F3}" type="presOf" srcId="{2B9263E4-3AF8-6F42-9064-DC9F0D15B48C}" destId="{E96808B6-4643-7E4E-9067-64C26F00EA82}" srcOrd="0" destOrd="0" presId="urn:microsoft.com/office/officeart/2005/8/layout/process1"/>
    <dgm:cxn modelId="{F393B839-CB76-804D-B584-8E682B237ED7}" type="presOf" srcId="{B474F4B8-87DD-694A-8CDB-C85CCA0CD1B4}" destId="{077912F3-3980-6942-8016-563D58A7EFBC}" srcOrd="0" destOrd="0" presId="urn:microsoft.com/office/officeart/2005/8/layout/process1"/>
    <dgm:cxn modelId="{48EC423B-ACAA-454E-8657-650554A3FB5E}" srcId="{0EAC51E6-DBA4-8548-AEBF-FC4A27794B3C}" destId="{B474F4B8-87DD-694A-8CDB-C85CCA0CD1B4}" srcOrd="0" destOrd="0" parTransId="{0C5C88DF-6BBE-DE4F-998F-B29183FA70D3}" sibTransId="{BF6A099D-182C-E443-8735-43B9B1EBB726}"/>
    <dgm:cxn modelId="{6DDCDC83-67A9-674A-B3FF-3C552B875DD9}" srcId="{0EAC51E6-DBA4-8548-AEBF-FC4A27794B3C}" destId="{2B9263E4-3AF8-6F42-9064-DC9F0D15B48C}" srcOrd="1" destOrd="0" parTransId="{890A456F-C915-ED48-82BA-856D8709FBB3}" sibTransId="{3490886A-14DF-9C4D-9506-FA7374F7F803}"/>
    <dgm:cxn modelId="{D1722FB0-8AED-764C-A251-7DFCFC6A6E78}" type="presOf" srcId="{BF6A099D-182C-E443-8735-43B9B1EBB726}" destId="{5EB199E3-3BB1-904D-B658-85E1E1A89EFC}" srcOrd="0" destOrd="0" presId="urn:microsoft.com/office/officeart/2005/8/layout/process1"/>
    <dgm:cxn modelId="{B85D38DC-7627-6C48-BC0C-D3E712F76E8F}" type="presOf" srcId="{0EAC51E6-DBA4-8548-AEBF-FC4A27794B3C}" destId="{48B53D34-9CD3-5549-91D6-4D98E84C5E04}" srcOrd="0" destOrd="0" presId="urn:microsoft.com/office/officeart/2005/8/layout/process1"/>
    <dgm:cxn modelId="{39811ADF-B2F2-8A4B-BED8-BA3EAF00FF69}" type="presOf" srcId="{3490886A-14DF-9C4D-9506-FA7374F7F803}" destId="{CBF5DA9A-D28D-2B4C-B7A7-6A0BDE372ED5}" srcOrd="0" destOrd="0" presId="urn:microsoft.com/office/officeart/2005/8/layout/process1"/>
    <dgm:cxn modelId="{C68578E6-8B5C-9A4C-B6A7-1920A191BEEA}" type="presOf" srcId="{1D9041BF-3BD1-084C-B2CD-F2ECBC8FC916}" destId="{8F1485C3-E89B-3740-8188-2D2A9553E9E2}" srcOrd="0" destOrd="0" presId="urn:microsoft.com/office/officeart/2005/8/layout/process1"/>
    <dgm:cxn modelId="{C03CCFF6-3C97-4846-99B7-3CF577968A26}" type="presOf" srcId="{BF6A099D-182C-E443-8735-43B9B1EBB726}" destId="{14E57916-412E-4F4F-9E8C-508983E17DFE}" srcOrd="1" destOrd="0" presId="urn:microsoft.com/office/officeart/2005/8/layout/process1"/>
    <dgm:cxn modelId="{CDFA30FA-745F-8348-BB18-09C19DD43F88}" srcId="{0EAC51E6-DBA4-8548-AEBF-FC4A27794B3C}" destId="{1D9041BF-3BD1-084C-B2CD-F2ECBC8FC916}" srcOrd="2" destOrd="0" parTransId="{8E6C3E8C-E9BE-2047-8BA1-E43C006DBFF8}" sibTransId="{31CB0C62-20A1-574C-B2F2-C647D147284E}"/>
    <dgm:cxn modelId="{5BEDB2C7-CA9A-834E-AF96-38F808676D11}" type="presParOf" srcId="{48B53D34-9CD3-5549-91D6-4D98E84C5E04}" destId="{077912F3-3980-6942-8016-563D58A7EFBC}" srcOrd="0" destOrd="0" presId="urn:microsoft.com/office/officeart/2005/8/layout/process1"/>
    <dgm:cxn modelId="{4952EADA-C75D-FF44-979B-A1B1F6940EF6}" type="presParOf" srcId="{48B53D34-9CD3-5549-91D6-4D98E84C5E04}" destId="{5EB199E3-3BB1-904D-B658-85E1E1A89EFC}" srcOrd="1" destOrd="0" presId="urn:microsoft.com/office/officeart/2005/8/layout/process1"/>
    <dgm:cxn modelId="{BF5EF872-BB81-4442-8C98-FF9F81F94B50}" type="presParOf" srcId="{5EB199E3-3BB1-904D-B658-85E1E1A89EFC}" destId="{14E57916-412E-4F4F-9E8C-508983E17DFE}" srcOrd="0" destOrd="0" presId="urn:microsoft.com/office/officeart/2005/8/layout/process1"/>
    <dgm:cxn modelId="{73BA000D-5E66-A94D-BDBF-8D830068FE6C}" type="presParOf" srcId="{48B53D34-9CD3-5549-91D6-4D98E84C5E04}" destId="{E96808B6-4643-7E4E-9067-64C26F00EA82}" srcOrd="2" destOrd="0" presId="urn:microsoft.com/office/officeart/2005/8/layout/process1"/>
    <dgm:cxn modelId="{531468DC-57DB-0448-9952-56B52BA71D95}" type="presParOf" srcId="{48B53D34-9CD3-5549-91D6-4D98E84C5E04}" destId="{CBF5DA9A-D28D-2B4C-B7A7-6A0BDE372ED5}" srcOrd="3" destOrd="0" presId="urn:microsoft.com/office/officeart/2005/8/layout/process1"/>
    <dgm:cxn modelId="{6AD6FC3D-9C70-0E4C-BD00-FE2B42A4AB65}" type="presParOf" srcId="{CBF5DA9A-D28D-2B4C-B7A7-6A0BDE372ED5}" destId="{6CCC382B-EE30-AD4F-AA33-D1AACAC48352}" srcOrd="0" destOrd="0" presId="urn:microsoft.com/office/officeart/2005/8/layout/process1"/>
    <dgm:cxn modelId="{2202735D-49CE-424E-828F-F13267DB8765}" type="presParOf" srcId="{48B53D34-9CD3-5549-91D6-4D98E84C5E04}" destId="{8F1485C3-E89B-3740-8188-2D2A9553E9E2}"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78BA81-2499-F649-9B22-313B53C313F6}" type="doc">
      <dgm:prSet loTypeId="urn:microsoft.com/office/officeart/2024/layout/NumberedLinearArrowProcess#6" loCatId="" qsTypeId="urn:microsoft.com/office/officeart/2005/8/quickstyle/simple1#22" qsCatId="simple" csTypeId="urn:microsoft.com/office/officeart/2005/8/colors/accent1_2#22" csCatId="accent1" phldr="1"/>
      <dgm:spPr/>
      <dgm:t>
        <a:bodyPr/>
        <a:lstStyle/>
        <a:p>
          <a:endParaRPr lang="sv-SE"/>
        </a:p>
      </dgm:t>
    </dgm:pt>
    <dgm:pt modelId="{9C92BFDF-3EF0-3545-A003-A2BDE2C988C6}">
      <dgm:prSet phldrT="[Text]" custT="1"/>
      <dgm:spPr>
        <a:solidFill>
          <a:schemeClr val="tx2">
            <a:lumMod val="25000"/>
            <a:lumOff val="75000"/>
          </a:schemeClr>
        </a:solidFill>
      </dgm:spPr>
      <dgm:t>
        <a:bodyPr/>
        <a:lstStyle/>
        <a:p>
          <a:r>
            <a:rPr lang="sv-SE" sz="2400" b="1" dirty="0"/>
            <a:t>UTAN AI</a:t>
          </a:r>
        </a:p>
        <a:p>
          <a:endParaRPr lang="sv-SE" sz="2000" b="1" u="none" dirty="0"/>
        </a:p>
        <a:p>
          <a:r>
            <a:rPr lang="sv-SE" sz="2000" b="1" u="none" dirty="0"/>
            <a:t>Börja själv</a:t>
          </a:r>
        </a:p>
      </dgm:t>
    </dgm:pt>
    <dgm:pt modelId="{5A6D811E-B00D-EB40-8170-2BA547093F8C}" type="parTrans" cxnId="{EF3F74D6-BA10-EE4D-AA28-152B9C3AD945}">
      <dgm:prSet/>
      <dgm:spPr/>
      <dgm:t>
        <a:bodyPr/>
        <a:lstStyle/>
        <a:p>
          <a:endParaRPr lang="sv-SE"/>
        </a:p>
      </dgm:t>
    </dgm:pt>
    <dgm:pt modelId="{90CD4DA3-3ED6-1745-9C93-8117B580747D}" type="sibTrans" cxnId="{EF3F74D6-BA10-EE4D-AA28-152B9C3AD945}">
      <dgm:prSet phldrT="1" phldr="0"/>
      <dgm:spPr/>
      <dgm:t>
        <a:bodyPr/>
        <a:lstStyle/>
        <a:p>
          <a:r>
            <a:t>1</a:t>
          </a:r>
        </a:p>
      </dgm:t>
    </dgm:pt>
    <dgm:pt modelId="{DB0E123E-A7D4-9E4D-8D7F-1AD007F50A54}">
      <dgm:prSet phldrT="[Text]" custT="1"/>
      <dgm:spPr>
        <a:solidFill>
          <a:schemeClr val="tx2">
            <a:lumMod val="25000"/>
            <a:lumOff val="75000"/>
          </a:schemeClr>
        </a:solidFill>
      </dgm:spPr>
      <dgm:t>
        <a:bodyPr/>
        <a:lstStyle/>
        <a:p>
          <a:r>
            <a:rPr lang="sv-SE" sz="2400" b="1" dirty="0"/>
            <a:t>AI SNABBT </a:t>
          </a:r>
        </a:p>
        <a:p>
          <a:endParaRPr lang="sv-SE" sz="2000" b="1" u="none" dirty="0"/>
        </a:p>
        <a:p>
          <a:r>
            <a:rPr lang="sv-SE" sz="2000" b="1" u="none" dirty="0"/>
            <a:t>Öppna alternativ </a:t>
          </a:r>
        </a:p>
      </dgm:t>
    </dgm:pt>
    <dgm:pt modelId="{0F27A3C0-8D11-FD46-99E1-F58A8B4E5A7E}" type="parTrans" cxnId="{4B91672B-5D0D-FD4F-B167-808A213AB1CB}">
      <dgm:prSet/>
      <dgm:spPr/>
      <dgm:t>
        <a:bodyPr/>
        <a:lstStyle/>
        <a:p>
          <a:endParaRPr lang="sv-SE"/>
        </a:p>
      </dgm:t>
    </dgm:pt>
    <dgm:pt modelId="{7423CA49-7BF6-0F47-969C-622F7A869D56}" type="sibTrans" cxnId="{4B91672B-5D0D-FD4F-B167-808A213AB1CB}">
      <dgm:prSet phldrT="2" phldr="0"/>
      <dgm:spPr/>
      <dgm:t>
        <a:bodyPr/>
        <a:lstStyle/>
        <a:p>
          <a:r>
            <a:t>2</a:t>
          </a:r>
        </a:p>
      </dgm:t>
    </dgm:pt>
    <dgm:pt modelId="{7B59A6EC-2745-3B45-8D3F-89232961AA5C}">
      <dgm:prSet phldrT="[Text]" custT="1"/>
      <dgm:spPr>
        <a:solidFill>
          <a:schemeClr val="tx2">
            <a:lumMod val="25000"/>
            <a:lumOff val="75000"/>
            <a:alpha val="90000"/>
          </a:schemeClr>
        </a:solidFill>
      </dgm:spPr>
      <dgm:t>
        <a:bodyPr/>
        <a:lstStyle/>
        <a:p>
          <a:r>
            <a:rPr lang="sv-SE" sz="2400" b="1" dirty="0"/>
            <a:t>UTAN AI LÅNGSAMT </a:t>
          </a:r>
        </a:p>
        <a:p>
          <a:r>
            <a:rPr lang="sv-SE" sz="2000" b="1" u="none" dirty="0"/>
            <a:t>Granska och välj </a:t>
          </a:r>
        </a:p>
      </dgm:t>
    </dgm:pt>
    <dgm:pt modelId="{4C422E7A-9756-1845-A5AA-048C8EA309A1}" type="parTrans" cxnId="{B1750807-B089-E14C-8879-43F11CD8CF20}">
      <dgm:prSet/>
      <dgm:spPr/>
      <dgm:t>
        <a:bodyPr/>
        <a:lstStyle/>
        <a:p>
          <a:endParaRPr lang="sv-SE"/>
        </a:p>
      </dgm:t>
    </dgm:pt>
    <dgm:pt modelId="{72B97109-9373-094E-949E-81BC5A2A14D3}" type="sibTrans" cxnId="{B1750807-B089-E14C-8879-43F11CD8CF20}">
      <dgm:prSet phldrT="3" phldr="0"/>
      <dgm:spPr/>
      <dgm:t>
        <a:bodyPr/>
        <a:lstStyle/>
        <a:p>
          <a:r>
            <a:t>3</a:t>
          </a:r>
        </a:p>
      </dgm:t>
    </dgm:pt>
    <dgm:pt modelId="{666A30CC-EDF2-104A-AFCC-62417D12E890}">
      <dgm:prSet phldrT="[Text]" custT="1"/>
      <dgm:spPr>
        <a:solidFill>
          <a:schemeClr val="tx2">
            <a:lumMod val="25000"/>
            <a:lumOff val="75000"/>
            <a:alpha val="90000"/>
          </a:schemeClr>
        </a:solidFill>
      </dgm:spPr>
      <dgm:t>
        <a:bodyPr/>
        <a:lstStyle/>
        <a:p>
          <a:r>
            <a:rPr lang="sv-SE" sz="2400" b="1" dirty="0"/>
            <a:t>AI SOM KRITIKER </a:t>
          </a:r>
        </a:p>
        <a:p>
          <a:r>
            <a:rPr lang="sv-SE" sz="2000" b="1" u="none" dirty="0"/>
            <a:t>Pröva era val </a:t>
          </a:r>
        </a:p>
        <a:p>
          <a:endParaRPr lang="sv-SE" sz="1500" dirty="0"/>
        </a:p>
      </dgm:t>
    </dgm:pt>
    <dgm:pt modelId="{66B61235-21A0-0A47-BA96-20D1DEDF1215}" type="parTrans" cxnId="{8CF24E32-8932-0144-8A4D-DEC6D80AEBEE}">
      <dgm:prSet/>
      <dgm:spPr/>
      <dgm:t>
        <a:bodyPr/>
        <a:lstStyle/>
        <a:p>
          <a:endParaRPr lang="sv-SE"/>
        </a:p>
      </dgm:t>
    </dgm:pt>
    <dgm:pt modelId="{B6C5DE9F-5EA7-4B41-9021-A6C521253F87}" type="sibTrans" cxnId="{8CF24E32-8932-0144-8A4D-DEC6D80AEBEE}">
      <dgm:prSet phldrT="4" phldr="0"/>
      <dgm:spPr/>
      <dgm:t>
        <a:bodyPr/>
        <a:lstStyle/>
        <a:p>
          <a:r>
            <a:rPr lang="sv-SE"/>
            <a:t>4</a:t>
          </a:r>
        </a:p>
      </dgm:t>
    </dgm:pt>
    <dgm:pt modelId="{8106367B-5E26-014C-B873-7165FAC6A7C3}" type="pres">
      <dgm:prSet presAssocID="{F478BA81-2499-F649-9B22-313B53C313F6}" presName="linearFlow" presStyleCnt="0">
        <dgm:presLayoutVars>
          <dgm:dir/>
          <dgm:animLvl val="lvl"/>
          <dgm:resizeHandles val="exact"/>
        </dgm:presLayoutVars>
      </dgm:prSet>
      <dgm:spPr/>
    </dgm:pt>
    <dgm:pt modelId="{2B0DDCBF-12A6-3D4A-882C-EDE4221BA1DC}" type="pres">
      <dgm:prSet presAssocID="{9C92BFDF-3EF0-3545-A003-A2BDE2C988C6}" presName="compositeNode" presStyleCnt="0"/>
      <dgm:spPr/>
    </dgm:pt>
    <dgm:pt modelId="{64F993F1-59F0-3243-B173-6C9022B4618B}" type="pres">
      <dgm:prSet presAssocID="{9C92BFDF-3EF0-3545-A003-A2BDE2C988C6}" presName="parTx" presStyleLbl="node1" presStyleIdx="0" presStyleCnt="0">
        <dgm:presLayoutVars>
          <dgm:chMax val="0"/>
          <dgm:chPref val="0"/>
          <dgm:bulletEnabled val="1"/>
        </dgm:presLayoutVars>
      </dgm:prSet>
      <dgm:spPr/>
    </dgm:pt>
    <dgm:pt modelId="{0ABE1CEA-44EF-D04D-8B7C-4B1EB437A8EA}" type="pres">
      <dgm:prSet presAssocID="{9C92BFDF-3EF0-3545-A003-A2BDE2C988C6}" presName="parSh" presStyleCnt="0"/>
      <dgm:spPr/>
    </dgm:pt>
    <dgm:pt modelId="{39CEC8FC-E8A9-C940-8670-994B8AF26E17}" type="pres">
      <dgm:prSet presAssocID="{9C92BFDF-3EF0-3545-A003-A2BDE2C988C6}" presName="lineNode" presStyleLbl="alignNode1" presStyleIdx="0" presStyleCnt="12"/>
      <dgm:spPr/>
    </dgm:pt>
    <dgm:pt modelId="{C9E9CDD7-40DB-CD4F-BFF8-7EB670307264}" type="pres">
      <dgm:prSet presAssocID="{9C92BFDF-3EF0-3545-A003-A2BDE2C988C6}" presName="lineArrowNode" presStyleLbl="alignNode1" presStyleIdx="1" presStyleCnt="12"/>
      <dgm:spPr/>
    </dgm:pt>
    <dgm:pt modelId="{E473ABD4-42B5-FF4D-A093-D01DCCAEE7ED}" type="pres">
      <dgm:prSet presAssocID="{90CD4DA3-3ED6-1745-9C93-8117B580747D}" presName="sibTransNodeCircle" presStyleLbl="alignNode1" presStyleIdx="2" presStyleCnt="12">
        <dgm:presLayoutVars>
          <dgm:chMax val="0"/>
          <dgm:bulletEnabled/>
        </dgm:presLayoutVars>
      </dgm:prSet>
      <dgm:spPr/>
    </dgm:pt>
    <dgm:pt modelId="{915B22C2-A6C7-6E4F-9803-00596C1B8B64}" type="pres">
      <dgm:prSet presAssocID="{90CD4DA3-3ED6-1745-9C93-8117B580747D}" presName="spacerBetweenCircleAndCallout" presStyleCnt="0">
        <dgm:presLayoutVars/>
      </dgm:prSet>
      <dgm:spPr/>
    </dgm:pt>
    <dgm:pt modelId="{087C54B2-0E5A-E246-B070-A07CB2FA2F71}" type="pres">
      <dgm:prSet presAssocID="{90CD4DA3-3ED6-1745-9C93-8117B580747D}" presName="verticalConnector" presStyleLbl="alignAccFollowNode1" presStyleIdx="0" presStyleCnt="4"/>
      <dgm:spPr/>
    </dgm:pt>
    <dgm:pt modelId="{AFFE3425-E3F7-7148-B040-585C7EF2D69F}" type="pres">
      <dgm:prSet presAssocID="{9C92BFDF-3EF0-3545-A003-A2BDE2C988C6}" presName="nodeText" presStyleLbl="fgAcc1" presStyleIdx="0" presStyleCnt="4">
        <dgm:presLayoutVars>
          <dgm:bulletEnabled val="1"/>
        </dgm:presLayoutVars>
      </dgm:prSet>
      <dgm:spPr/>
    </dgm:pt>
    <dgm:pt modelId="{F501141E-2BD9-9D4A-8058-1F9301A0065A}" type="pres">
      <dgm:prSet presAssocID="{90CD4DA3-3ED6-1745-9C93-8117B580747D}" presName="sibTransComposite" presStyleCnt="0"/>
      <dgm:spPr/>
    </dgm:pt>
    <dgm:pt modelId="{DC9943B0-D0C2-6543-9C3C-63D286358B63}" type="pres">
      <dgm:prSet presAssocID="{DB0E123E-A7D4-9E4D-8D7F-1AD007F50A54}" presName="compositeNode" presStyleCnt="0"/>
      <dgm:spPr/>
    </dgm:pt>
    <dgm:pt modelId="{47ED5802-2BBC-B143-A871-B98D4FF99AE8}" type="pres">
      <dgm:prSet presAssocID="{DB0E123E-A7D4-9E4D-8D7F-1AD007F50A54}" presName="parTx" presStyleLbl="node1" presStyleIdx="0" presStyleCnt="0">
        <dgm:presLayoutVars>
          <dgm:chMax val="0"/>
          <dgm:chPref val="0"/>
          <dgm:bulletEnabled val="1"/>
        </dgm:presLayoutVars>
      </dgm:prSet>
      <dgm:spPr/>
    </dgm:pt>
    <dgm:pt modelId="{EA6313DA-5664-BB42-8F82-4A2E22E802A0}" type="pres">
      <dgm:prSet presAssocID="{DB0E123E-A7D4-9E4D-8D7F-1AD007F50A54}" presName="parSh" presStyleCnt="0"/>
      <dgm:spPr/>
    </dgm:pt>
    <dgm:pt modelId="{0BFF0DDA-D969-4C46-BA90-ADB1D9362697}" type="pres">
      <dgm:prSet presAssocID="{DB0E123E-A7D4-9E4D-8D7F-1AD007F50A54}" presName="lineNode" presStyleLbl="alignNode1" presStyleIdx="3" presStyleCnt="12"/>
      <dgm:spPr/>
    </dgm:pt>
    <dgm:pt modelId="{1C102F6A-2CCD-F542-B5D7-0ADA82DABFD0}" type="pres">
      <dgm:prSet presAssocID="{DB0E123E-A7D4-9E4D-8D7F-1AD007F50A54}" presName="lineArrowNode" presStyleLbl="alignNode1" presStyleIdx="4" presStyleCnt="12"/>
      <dgm:spPr/>
    </dgm:pt>
    <dgm:pt modelId="{2B10EC60-98F7-8C48-9681-1A45FF520222}" type="pres">
      <dgm:prSet presAssocID="{7423CA49-7BF6-0F47-969C-622F7A869D56}" presName="sibTransNodeCircle" presStyleLbl="alignNode1" presStyleIdx="5" presStyleCnt="12">
        <dgm:presLayoutVars>
          <dgm:chMax val="0"/>
          <dgm:bulletEnabled/>
        </dgm:presLayoutVars>
      </dgm:prSet>
      <dgm:spPr/>
    </dgm:pt>
    <dgm:pt modelId="{A6C45E1E-92D6-BE43-B323-AEF8071C55E2}" type="pres">
      <dgm:prSet presAssocID="{7423CA49-7BF6-0F47-969C-622F7A869D56}" presName="spacerBetweenCircleAndCallout" presStyleCnt="0">
        <dgm:presLayoutVars/>
      </dgm:prSet>
      <dgm:spPr/>
    </dgm:pt>
    <dgm:pt modelId="{5514D913-652C-C84C-9C59-6A7BF96AA45E}" type="pres">
      <dgm:prSet presAssocID="{7423CA49-7BF6-0F47-969C-622F7A869D56}" presName="verticalConnector" presStyleLbl="alignAccFollowNode1" presStyleIdx="1" presStyleCnt="4"/>
      <dgm:spPr/>
    </dgm:pt>
    <dgm:pt modelId="{B9B9F944-AA95-CF49-AD0F-D1977C606D0B}" type="pres">
      <dgm:prSet presAssocID="{DB0E123E-A7D4-9E4D-8D7F-1AD007F50A54}" presName="nodeText" presStyleLbl="fgAcc1" presStyleIdx="1" presStyleCnt="4">
        <dgm:presLayoutVars>
          <dgm:bulletEnabled val="1"/>
        </dgm:presLayoutVars>
      </dgm:prSet>
      <dgm:spPr/>
    </dgm:pt>
    <dgm:pt modelId="{7223CA14-26F8-DB49-9C66-A200016CA4FF}" type="pres">
      <dgm:prSet presAssocID="{7423CA49-7BF6-0F47-969C-622F7A869D56}" presName="sibTransComposite" presStyleCnt="0"/>
      <dgm:spPr/>
    </dgm:pt>
    <dgm:pt modelId="{ECA07FFE-0803-A347-8502-BB6AD9BFF22D}" type="pres">
      <dgm:prSet presAssocID="{7B59A6EC-2745-3B45-8D3F-89232961AA5C}" presName="compositeNode" presStyleCnt="0"/>
      <dgm:spPr/>
    </dgm:pt>
    <dgm:pt modelId="{FE1D3032-7D93-D648-8719-EF946165E46E}" type="pres">
      <dgm:prSet presAssocID="{7B59A6EC-2745-3B45-8D3F-89232961AA5C}" presName="parTx" presStyleLbl="node1" presStyleIdx="0" presStyleCnt="0">
        <dgm:presLayoutVars>
          <dgm:chMax val="0"/>
          <dgm:chPref val="0"/>
          <dgm:bulletEnabled val="1"/>
        </dgm:presLayoutVars>
      </dgm:prSet>
      <dgm:spPr/>
    </dgm:pt>
    <dgm:pt modelId="{61CC2B34-2B29-2C49-9DEC-5F5677AC07B5}" type="pres">
      <dgm:prSet presAssocID="{7B59A6EC-2745-3B45-8D3F-89232961AA5C}" presName="parSh" presStyleCnt="0"/>
      <dgm:spPr/>
    </dgm:pt>
    <dgm:pt modelId="{F74870FB-218C-DE4C-8688-1D07723061F9}" type="pres">
      <dgm:prSet presAssocID="{7B59A6EC-2745-3B45-8D3F-89232961AA5C}" presName="lineNode" presStyleLbl="alignNode1" presStyleIdx="6" presStyleCnt="12"/>
      <dgm:spPr/>
    </dgm:pt>
    <dgm:pt modelId="{FAAB60DA-CD46-654A-9F0C-82714A4E6800}" type="pres">
      <dgm:prSet presAssocID="{7B59A6EC-2745-3B45-8D3F-89232961AA5C}" presName="lineArrowNode" presStyleLbl="alignNode1" presStyleIdx="7" presStyleCnt="12"/>
      <dgm:spPr/>
    </dgm:pt>
    <dgm:pt modelId="{23467D8D-F55A-444D-8B05-A72F7E58F523}" type="pres">
      <dgm:prSet presAssocID="{72B97109-9373-094E-949E-81BC5A2A14D3}" presName="sibTransNodeCircle" presStyleLbl="alignNode1" presStyleIdx="8" presStyleCnt="12">
        <dgm:presLayoutVars>
          <dgm:chMax val="0"/>
          <dgm:bulletEnabled/>
        </dgm:presLayoutVars>
      </dgm:prSet>
      <dgm:spPr/>
    </dgm:pt>
    <dgm:pt modelId="{9DF347A7-B79A-0C4B-86C5-BF21954DB54C}" type="pres">
      <dgm:prSet presAssocID="{72B97109-9373-094E-949E-81BC5A2A14D3}" presName="spacerBetweenCircleAndCallout" presStyleCnt="0">
        <dgm:presLayoutVars/>
      </dgm:prSet>
      <dgm:spPr/>
    </dgm:pt>
    <dgm:pt modelId="{F7B1A9F5-A984-CF43-ADD8-21E10E37ED5F}" type="pres">
      <dgm:prSet presAssocID="{72B97109-9373-094E-949E-81BC5A2A14D3}" presName="verticalConnector" presStyleLbl="alignAccFollowNode1" presStyleIdx="2" presStyleCnt="4"/>
      <dgm:spPr/>
    </dgm:pt>
    <dgm:pt modelId="{5A8398EB-CC4F-0148-98F1-E85941558B63}" type="pres">
      <dgm:prSet presAssocID="{7B59A6EC-2745-3B45-8D3F-89232961AA5C}" presName="nodeText" presStyleLbl="fgAcc1" presStyleIdx="2" presStyleCnt="4">
        <dgm:presLayoutVars>
          <dgm:bulletEnabled val="1"/>
        </dgm:presLayoutVars>
      </dgm:prSet>
      <dgm:spPr/>
    </dgm:pt>
    <dgm:pt modelId="{372F8A3A-8D9C-FD4D-839B-55BACF1F259D}" type="pres">
      <dgm:prSet presAssocID="{72B97109-9373-094E-949E-81BC5A2A14D3}" presName="sibTransComposite" presStyleCnt="0"/>
      <dgm:spPr/>
    </dgm:pt>
    <dgm:pt modelId="{FF2CEAA3-07F5-5845-931A-EAF78345E3AF}" type="pres">
      <dgm:prSet presAssocID="{666A30CC-EDF2-104A-AFCC-62417D12E890}" presName="compositeNode" presStyleCnt="0"/>
      <dgm:spPr/>
    </dgm:pt>
    <dgm:pt modelId="{C535F5FC-5796-1A4E-9830-22D14F4A06B1}" type="pres">
      <dgm:prSet presAssocID="{666A30CC-EDF2-104A-AFCC-62417D12E890}" presName="parTx" presStyleLbl="node1" presStyleIdx="0" presStyleCnt="0">
        <dgm:presLayoutVars>
          <dgm:chMax val="0"/>
          <dgm:chPref val="0"/>
          <dgm:bulletEnabled val="1"/>
        </dgm:presLayoutVars>
      </dgm:prSet>
      <dgm:spPr/>
    </dgm:pt>
    <dgm:pt modelId="{F86A8E65-C22E-A447-944B-025FF0AF9CC8}" type="pres">
      <dgm:prSet presAssocID="{666A30CC-EDF2-104A-AFCC-62417D12E890}" presName="parSh" presStyleCnt="0"/>
      <dgm:spPr/>
    </dgm:pt>
    <dgm:pt modelId="{DE3C6580-D9B0-3741-B0EC-1727DEA51A71}" type="pres">
      <dgm:prSet presAssocID="{666A30CC-EDF2-104A-AFCC-62417D12E890}" presName="lineNode" presStyleLbl="alignNode1" presStyleIdx="9" presStyleCnt="12"/>
      <dgm:spPr/>
    </dgm:pt>
    <dgm:pt modelId="{C31658AB-C1A3-B846-AA17-CF3BC104E64E}" type="pres">
      <dgm:prSet presAssocID="{666A30CC-EDF2-104A-AFCC-62417D12E890}" presName="lineArrowNode" presStyleLbl="alignNode1" presStyleIdx="10" presStyleCnt="12"/>
      <dgm:spPr/>
    </dgm:pt>
    <dgm:pt modelId="{2128B3B6-F7B1-7D40-948D-826D679C1E68}" type="pres">
      <dgm:prSet presAssocID="{B6C5DE9F-5EA7-4B41-9021-A6C521253F87}" presName="sibTransNodeCircle" presStyleLbl="alignNode1" presStyleIdx="11" presStyleCnt="12">
        <dgm:presLayoutVars>
          <dgm:chMax val="0"/>
          <dgm:bulletEnabled/>
        </dgm:presLayoutVars>
      </dgm:prSet>
      <dgm:spPr/>
    </dgm:pt>
    <dgm:pt modelId="{51CE200D-2FE9-6C40-BEE7-16573E9DFC16}" type="pres">
      <dgm:prSet presAssocID="{B6C5DE9F-5EA7-4B41-9021-A6C521253F87}" presName="spacerBetweenCircleAndCallout" presStyleCnt="0">
        <dgm:presLayoutVars/>
      </dgm:prSet>
      <dgm:spPr/>
    </dgm:pt>
    <dgm:pt modelId="{CDCDF8AC-03C1-EA41-A3DC-7938DFF8695E}" type="pres">
      <dgm:prSet presAssocID="{B6C5DE9F-5EA7-4B41-9021-A6C521253F87}" presName="verticalConnector" presStyleLbl="alignAccFollowNode1" presStyleIdx="3" presStyleCnt="4"/>
      <dgm:spPr/>
    </dgm:pt>
    <dgm:pt modelId="{0FE0459C-F0FF-664A-B79A-B6BF6E3A3735}" type="pres">
      <dgm:prSet presAssocID="{666A30CC-EDF2-104A-AFCC-62417D12E890}" presName="nodeText" presStyleLbl="fgAcc1" presStyleIdx="3" presStyleCnt="4">
        <dgm:presLayoutVars>
          <dgm:bulletEnabled val="1"/>
        </dgm:presLayoutVars>
      </dgm:prSet>
      <dgm:spPr/>
    </dgm:pt>
  </dgm:ptLst>
  <dgm:cxnLst>
    <dgm:cxn modelId="{B1750807-B089-E14C-8879-43F11CD8CF20}" srcId="{F478BA81-2499-F649-9B22-313B53C313F6}" destId="{7B59A6EC-2745-3B45-8D3F-89232961AA5C}" srcOrd="2" destOrd="0" parTransId="{4C422E7A-9756-1845-A5AA-048C8EA309A1}" sibTransId="{72B97109-9373-094E-949E-81BC5A2A14D3}"/>
    <dgm:cxn modelId="{DB141410-FB7A-D94F-8AC7-4BCFB55E364C}" type="presOf" srcId="{9C92BFDF-3EF0-3545-A003-A2BDE2C988C6}" destId="{C9E9CDD7-40DB-CD4F-BFF8-7EB670307264}" srcOrd="0" destOrd="0" presId="urn:microsoft.com/office/officeart/2024/layout/NumberedLinearArrowProcess#6"/>
    <dgm:cxn modelId="{B5BA3728-0171-8549-BE29-E6E313AB4C26}" type="presOf" srcId="{666A30CC-EDF2-104A-AFCC-62417D12E890}" destId="{C31658AB-C1A3-B846-AA17-CF3BC104E64E}" srcOrd="0" destOrd="0" presId="urn:microsoft.com/office/officeart/2024/layout/NumberedLinearArrowProcess#6"/>
    <dgm:cxn modelId="{4B91672B-5D0D-FD4F-B167-808A213AB1CB}" srcId="{F478BA81-2499-F649-9B22-313B53C313F6}" destId="{DB0E123E-A7D4-9E4D-8D7F-1AD007F50A54}" srcOrd="1" destOrd="0" parTransId="{0F27A3C0-8D11-FD46-99E1-F58A8B4E5A7E}" sibTransId="{7423CA49-7BF6-0F47-969C-622F7A869D56}"/>
    <dgm:cxn modelId="{8CF24E32-8932-0144-8A4D-DEC6D80AEBEE}" srcId="{F478BA81-2499-F649-9B22-313B53C313F6}" destId="{666A30CC-EDF2-104A-AFCC-62417D12E890}" srcOrd="3" destOrd="0" parTransId="{66B61235-21A0-0A47-BA96-20D1DEDF1215}" sibTransId="{B6C5DE9F-5EA7-4B41-9021-A6C521253F87}"/>
    <dgm:cxn modelId="{29614456-A2FC-8740-8E1F-2F6C013B918A}" type="presOf" srcId="{9C92BFDF-3EF0-3545-A003-A2BDE2C988C6}" destId="{AFFE3425-E3F7-7148-B040-585C7EF2D69F}" srcOrd="1" destOrd="0" presId="urn:microsoft.com/office/officeart/2024/layout/NumberedLinearArrowProcess#6"/>
    <dgm:cxn modelId="{B4F1BA58-97F3-0549-9CA9-FD9A9573F5DC}" type="presOf" srcId="{7B59A6EC-2745-3B45-8D3F-89232961AA5C}" destId="{FAAB60DA-CD46-654A-9F0C-82714A4E6800}" srcOrd="0" destOrd="0" presId="urn:microsoft.com/office/officeart/2024/layout/NumberedLinearArrowProcess#6"/>
    <dgm:cxn modelId="{0A02CA6A-AA64-4D4F-B571-7F098ADF841D}" type="presOf" srcId="{DB0E123E-A7D4-9E4D-8D7F-1AD007F50A54}" destId="{B9B9F944-AA95-CF49-AD0F-D1977C606D0B}" srcOrd="1" destOrd="0" presId="urn:microsoft.com/office/officeart/2024/layout/NumberedLinearArrowProcess#6"/>
    <dgm:cxn modelId="{126A167E-0280-9245-A766-C7FD8C96B88D}" type="presOf" srcId="{7B59A6EC-2745-3B45-8D3F-89232961AA5C}" destId="{5A8398EB-CC4F-0148-98F1-E85941558B63}" srcOrd="1" destOrd="0" presId="urn:microsoft.com/office/officeart/2024/layout/NumberedLinearArrowProcess#6"/>
    <dgm:cxn modelId="{9D6F8380-8D5E-0C46-8A21-1E8394C471B5}" type="presOf" srcId="{7423CA49-7BF6-0F47-969C-622F7A869D56}" destId="{2B10EC60-98F7-8C48-9681-1A45FF520222}" srcOrd="0" destOrd="0" presId="urn:microsoft.com/office/officeart/2024/layout/NumberedLinearArrowProcess#6"/>
    <dgm:cxn modelId="{DD46A29F-DBE3-9147-81E7-4B7CD83F339F}" type="presOf" srcId="{666A30CC-EDF2-104A-AFCC-62417D12E890}" destId="{0FE0459C-F0FF-664A-B79A-B6BF6E3A3735}" srcOrd="1" destOrd="0" presId="urn:microsoft.com/office/officeart/2024/layout/NumberedLinearArrowProcess#6"/>
    <dgm:cxn modelId="{AF91F0A4-AD1E-954A-B3BA-484A9E596C05}" type="presOf" srcId="{F478BA81-2499-F649-9B22-313B53C313F6}" destId="{8106367B-5E26-014C-B873-7165FAC6A7C3}" srcOrd="0" destOrd="0" presId="urn:microsoft.com/office/officeart/2024/layout/NumberedLinearArrowProcess#6"/>
    <dgm:cxn modelId="{9E6C85AC-7ADE-4747-8C48-68C8DACC14F7}" type="presOf" srcId="{DB0E123E-A7D4-9E4D-8D7F-1AD007F50A54}" destId="{1C102F6A-2CCD-F542-B5D7-0ADA82DABFD0}" srcOrd="0" destOrd="0" presId="urn:microsoft.com/office/officeart/2024/layout/NumberedLinearArrowProcess#6"/>
    <dgm:cxn modelId="{22CD3EBD-25A1-8B4C-9CE7-012A6E2EFDB1}" type="presOf" srcId="{B6C5DE9F-5EA7-4B41-9021-A6C521253F87}" destId="{2128B3B6-F7B1-7D40-948D-826D679C1E68}" srcOrd="0" destOrd="0" presId="urn:microsoft.com/office/officeart/2024/layout/NumberedLinearArrowProcess#6"/>
    <dgm:cxn modelId="{EF3F74D6-BA10-EE4D-AA28-152B9C3AD945}" srcId="{F478BA81-2499-F649-9B22-313B53C313F6}" destId="{9C92BFDF-3EF0-3545-A003-A2BDE2C988C6}" srcOrd="0" destOrd="0" parTransId="{5A6D811E-B00D-EB40-8170-2BA547093F8C}" sibTransId="{90CD4DA3-3ED6-1745-9C93-8117B580747D}"/>
    <dgm:cxn modelId="{5DF2AAE5-82A4-5841-A6AB-F7AFE40C7932}" type="presOf" srcId="{90CD4DA3-3ED6-1745-9C93-8117B580747D}" destId="{E473ABD4-42B5-FF4D-A093-D01DCCAEE7ED}" srcOrd="0" destOrd="0" presId="urn:microsoft.com/office/officeart/2024/layout/NumberedLinearArrowProcess#6"/>
    <dgm:cxn modelId="{9BF71EFB-97D2-934D-93D9-C3479BA48E5C}" type="presOf" srcId="{72B97109-9373-094E-949E-81BC5A2A14D3}" destId="{23467D8D-F55A-444D-8B05-A72F7E58F523}" srcOrd="0" destOrd="0" presId="urn:microsoft.com/office/officeart/2024/layout/NumberedLinearArrowProcess#6"/>
    <dgm:cxn modelId="{5C6A4667-58A4-6B4F-8FB7-9FB94FF865FD}" type="presParOf" srcId="{8106367B-5E26-014C-B873-7165FAC6A7C3}" destId="{2B0DDCBF-12A6-3D4A-882C-EDE4221BA1DC}" srcOrd="0" destOrd="0" presId="urn:microsoft.com/office/officeart/2024/layout/NumberedLinearArrowProcess#6"/>
    <dgm:cxn modelId="{90C91C97-D16B-F748-AD18-DE01307996BB}" type="presParOf" srcId="{2B0DDCBF-12A6-3D4A-882C-EDE4221BA1DC}" destId="{64F993F1-59F0-3243-B173-6C9022B4618B}" srcOrd="0" destOrd="0" presId="urn:microsoft.com/office/officeart/2024/layout/NumberedLinearArrowProcess#6"/>
    <dgm:cxn modelId="{21B91D33-411F-3E4C-B26C-9CC5EB529511}" type="presParOf" srcId="{2B0DDCBF-12A6-3D4A-882C-EDE4221BA1DC}" destId="{0ABE1CEA-44EF-D04D-8B7C-4B1EB437A8EA}" srcOrd="1" destOrd="0" presId="urn:microsoft.com/office/officeart/2024/layout/NumberedLinearArrowProcess#6"/>
    <dgm:cxn modelId="{1C30142E-287E-AD46-88B4-84F04EBBAC73}" type="presParOf" srcId="{0ABE1CEA-44EF-D04D-8B7C-4B1EB437A8EA}" destId="{39CEC8FC-E8A9-C940-8670-994B8AF26E17}" srcOrd="0" destOrd="0" presId="urn:microsoft.com/office/officeart/2024/layout/NumberedLinearArrowProcess#6"/>
    <dgm:cxn modelId="{71E94029-DEDB-1643-B60B-7BF78AD88323}" type="presParOf" srcId="{0ABE1CEA-44EF-D04D-8B7C-4B1EB437A8EA}" destId="{C9E9CDD7-40DB-CD4F-BFF8-7EB670307264}" srcOrd="1" destOrd="0" presId="urn:microsoft.com/office/officeart/2024/layout/NumberedLinearArrowProcess#6"/>
    <dgm:cxn modelId="{C94CAB5C-0B24-1548-B30B-0891E16BC9AA}" type="presParOf" srcId="{0ABE1CEA-44EF-D04D-8B7C-4B1EB437A8EA}" destId="{E473ABD4-42B5-FF4D-A093-D01DCCAEE7ED}" srcOrd="2" destOrd="0" presId="urn:microsoft.com/office/officeart/2024/layout/NumberedLinearArrowProcess#6"/>
    <dgm:cxn modelId="{5E72B4F3-383D-AF4E-A2A4-8775939049F3}" type="presParOf" srcId="{0ABE1CEA-44EF-D04D-8B7C-4B1EB437A8EA}" destId="{915B22C2-A6C7-6E4F-9803-00596C1B8B64}" srcOrd="3" destOrd="0" presId="urn:microsoft.com/office/officeart/2024/layout/NumberedLinearArrowProcess#6"/>
    <dgm:cxn modelId="{4B8C9524-E828-9547-BECA-F424A814F84D}" type="presParOf" srcId="{0ABE1CEA-44EF-D04D-8B7C-4B1EB437A8EA}" destId="{087C54B2-0E5A-E246-B070-A07CB2FA2F71}" srcOrd="4" destOrd="0" presId="urn:microsoft.com/office/officeart/2024/layout/NumberedLinearArrowProcess#6"/>
    <dgm:cxn modelId="{F397B0BD-F6A1-894E-A8FD-79D67A34432A}" type="presParOf" srcId="{2B0DDCBF-12A6-3D4A-882C-EDE4221BA1DC}" destId="{AFFE3425-E3F7-7148-B040-585C7EF2D69F}" srcOrd="2" destOrd="0" presId="urn:microsoft.com/office/officeart/2024/layout/NumberedLinearArrowProcess#6"/>
    <dgm:cxn modelId="{4029BF28-97B1-064A-B442-2BCAF4F26356}" type="presParOf" srcId="{8106367B-5E26-014C-B873-7165FAC6A7C3}" destId="{F501141E-2BD9-9D4A-8058-1F9301A0065A}" srcOrd="1" destOrd="0" presId="urn:microsoft.com/office/officeart/2024/layout/NumberedLinearArrowProcess#6"/>
    <dgm:cxn modelId="{AAAADECB-5E36-A14A-9153-C7C579369E99}" type="presParOf" srcId="{8106367B-5E26-014C-B873-7165FAC6A7C3}" destId="{DC9943B0-D0C2-6543-9C3C-63D286358B63}" srcOrd="2" destOrd="0" presId="urn:microsoft.com/office/officeart/2024/layout/NumberedLinearArrowProcess#6"/>
    <dgm:cxn modelId="{AA1FC9B2-AF5C-B946-AAD9-523B93B408CA}" type="presParOf" srcId="{DC9943B0-D0C2-6543-9C3C-63D286358B63}" destId="{47ED5802-2BBC-B143-A871-B98D4FF99AE8}" srcOrd="0" destOrd="0" presId="urn:microsoft.com/office/officeart/2024/layout/NumberedLinearArrowProcess#6"/>
    <dgm:cxn modelId="{17A0BBEA-32AC-0F41-9FA7-90D8EE2DE6FF}" type="presParOf" srcId="{DC9943B0-D0C2-6543-9C3C-63D286358B63}" destId="{EA6313DA-5664-BB42-8F82-4A2E22E802A0}" srcOrd="1" destOrd="0" presId="urn:microsoft.com/office/officeart/2024/layout/NumberedLinearArrowProcess#6"/>
    <dgm:cxn modelId="{E746FEA3-B6DA-6E40-9E55-2F61AB255E5C}" type="presParOf" srcId="{EA6313DA-5664-BB42-8F82-4A2E22E802A0}" destId="{0BFF0DDA-D969-4C46-BA90-ADB1D9362697}" srcOrd="0" destOrd="0" presId="urn:microsoft.com/office/officeart/2024/layout/NumberedLinearArrowProcess#6"/>
    <dgm:cxn modelId="{85ADC0E9-43F3-1843-8D4C-CA69649E3BE5}" type="presParOf" srcId="{EA6313DA-5664-BB42-8F82-4A2E22E802A0}" destId="{1C102F6A-2CCD-F542-B5D7-0ADA82DABFD0}" srcOrd="1" destOrd="0" presId="urn:microsoft.com/office/officeart/2024/layout/NumberedLinearArrowProcess#6"/>
    <dgm:cxn modelId="{FFE1B1D4-1227-504E-B98B-53E33B13DD07}" type="presParOf" srcId="{EA6313DA-5664-BB42-8F82-4A2E22E802A0}" destId="{2B10EC60-98F7-8C48-9681-1A45FF520222}" srcOrd="2" destOrd="0" presId="urn:microsoft.com/office/officeart/2024/layout/NumberedLinearArrowProcess#6"/>
    <dgm:cxn modelId="{8B147DA8-D135-774E-B8F1-EEEFC0D043BB}" type="presParOf" srcId="{EA6313DA-5664-BB42-8F82-4A2E22E802A0}" destId="{A6C45E1E-92D6-BE43-B323-AEF8071C55E2}" srcOrd="3" destOrd="0" presId="urn:microsoft.com/office/officeart/2024/layout/NumberedLinearArrowProcess#6"/>
    <dgm:cxn modelId="{40324E36-EE7F-E247-BC54-23976DB0B606}" type="presParOf" srcId="{EA6313DA-5664-BB42-8F82-4A2E22E802A0}" destId="{5514D913-652C-C84C-9C59-6A7BF96AA45E}" srcOrd="4" destOrd="0" presId="urn:microsoft.com/office/officeart/2024/layout/NumberedLinearArrowProcess#6"/>
    <dgm:cxn modelId="{F60E00B7-C2BC-BF42-9329-212EED92AA37}" type="presParOf" srcId="{DC9943B0-D0C2-6543-9C3C-63D286358B63}" destId="{B9B9F944-AA95-CF49-AD0F-D1977C606D0B}" srcOrd="2" destOrd="0" presId="urn:microsoft.com/office/officeart/2024/layout/NumberedLinearArrowProcess#6"/>
    <dgm:cxn modelId="{83FB3E67-87E0-7247-8092-0BDC62715155}" type="presParOf" srcId="{8106367B-5E26-014C-B873-7165FAC6A7C3}" destId="{7223CA14-26F8-DB49-9C66-A200016CA4FF}" srcOrd="3" destOrd="0" presId="urn:microsoft.com/office/officeart/2024/layout/NumberedLinearArrowProcess#6"/>
    <dgm:cxn modelId="{328AE8AD-51FC-8943-8287-629D27D2C868}" type="presParOf" srcId="{8106367B-5E26-014C-B873-7165FAC6A7C3}" destId="{ECA07FFE-0803-A347-8502-BB6AD9BFF22D}" srcOrd="4" destOrd="0" presId="urn:microsoft.com/office/officeart/2024/layout/NumberedLinearArrowProcess#6"/>
    <dgm:cxn modelId="{08B935CC-3777-1548-A978-65DD1DA66013}" type="presParOf" srcId="{ECA07FFE-0803-A347-8502-BB6AD9BFF22D}" destId="{FE1D3032-7D93-D648-8719-EF946165E46E}" srcOrd="0" destOrd="0" presId="urn:microsoft.com/office/officeart/2024/layout/NumberedLinearArrowProcess#6"/>
    <dgm:cxn modelId="{A66F9FAE-E205-FF46-BD4F-8C569C12E644}" type="presParOf" srcId="{ECA07FFE-0803-A347-8502-BB6AD9BFF22D}" destId="{61CC2B34-2B29-2C49-9DEC-5F5677AC07B5}" srcOrd="1" destOrd="0" presId="urn:microsoft.com/office/officeart/2024/layout/NumberedLinearArrowProcess#6"/>
    <dgm:cxn modelId="{0C5F6944-7B06-B54D-8654-C2B37EE5EEBF}" type="presParOf" srcId="{61CC2B34-2B29-2C49-9DEC-5F5677AC07B5}" destId="{F74870FB-218C-DE4C-8688-1D07723061F9}" srcOrd="0" destOrd="0" presId="urn:microsoft.com/office/officeart/2024/layout/NumberedLinearArrowProcess#6"/>
    <dgm:cxn modelId="{CF74D3D8-07A4-144F-9E28-778F3A6A732D}" type="presParOf" srcId="{61CC2B34-2B29-2C49-9DEC-5F5677AC07B5}" destId="{FAAB60DA-CD46-654A-9F0C-82714A4E6800}" srcOrd="1" destOrd="0" presId="urn:microsoft.com/office/officeart/2024/layout/NumberedLinearArrowProcess#6"/>
    <dgm:cxn modelId="{F0BC4E5D-CF39-DE41-BC4E-18525607F23D}" type="presParOf" srcId="{61CC2B34-2B29-2C49-9DEC-5F5677AC07B5}" destId="{23467D8D-F55A-444D-8B05-A72F7E58F523}" srcOrd="2" destOrd="0" presId="urn:microsoft.com/office/officeart/2024/layout/NumberedLinearArrowProcess#6"/>
    <dgm:cxn modelId="{C74BC419-EBCC-BD47-9D32-8D41768B2560}" type="presParOf" srcId="{61CC2B34-2B29-2C49-9DEC-5F5677AC07B5}" destId="{9DF347A7-B79A-0C4B-86C5-BF21954DB54C}" srcOrd="3" destOrd="0" presId="urn:microsoft.com/office/officeart/2024/layout/NumberedLinearArrowProcess#6"/>
    <dgm:cxn modelId="{873A7399-E8E2-B748-AB9C-EDC62C724DAA}" type="presParOf" srcId="{61CC2B34-2B29-2C49-9DEC-5F5677AC07B5}" destId="{F7B1A9F5-A984-CF43-ADD8-21E10E37ED5F}" srcOrd="4" destOrd="0" presId="urn:microsoft.com/office/officeart/2024/layout/NumberedLinearArrowProcess#6"/>
    <dgm:cxn modelId="{0BB15950-76FE-3442-B136-1BB3BAE9473E}" type="presParOf" srcId="{ECA07FFE-0803-A347-8502-BB6AD9BFF22D}" destId="{5A8398EB-CC4F-0148-98F1-E85941558B63}" srcOrd="2" destOrd="0" presId="urn:microsoft.com/office/officeart/2024/layout/NumberedLinearArrowProcess#6"/>
    <dgm:cxn modelId="{02415B00-8269-644F-86FE-2E30FBC95455}" type="presParOf" srcId="{8106367B-5E26-014C-B873-7165FAC6A7C3}" destId="{372F8A3A-8D9C-FD4D-839B-55BACF1F259D}" srcOrd="5" destOrd="0" presId="urn:microsoft.com/office/officeart/2024/layout/NumberedLinearArrowProcess#6"/>
    <dgm:cxn modelId="{2C568A1E-AA54-144B-B8B6-E6F5DBD97167}" type="presParOf" srcId="{8106367B-5E26-014C-B873-7165FAC6A7C3}" destId="{FF2CEAA3-07F5-5845-931A-EAF78345E3AF}" srcOrd="6" destOrd="0" presId="urn:microsoft.com/office/officeart/2024/layout/NumberedLinearArrowProcess#6"/>
    <dgm:cxn modelId="{06182A48-5531-FF48-BBF8-209438EE70C2}" type="presParOf" srcId="{FF2CEAA3-07F5-5845-931A-EAF78345E3AF}" destId="{C535F5FC-5796-1A4E-9830-22D14F4A06B1}" srcOrd="0" destOrd="0" presId="urn:microsoft.com/office/officeart/2024/layout/NumberedLinearArrowProcess#6"/>
    <dgm:cxn modelId="{4B4AF99A-14F8-9A4F-B16D-E04BEF22404A}" type="presParOf" srcId="{FF2CEAA3-07F5-5845-931A-EAF78345E3AF}" destId="{F86A8E65-C22E-A447-944B-025FF0AF9CC8}" srcOrd="1" destOrd="0" presId="urn:microsoft.com/office/officeart/2024/layout/NumberedLinearArrowProcess#6"/>
    <dgm:cxn modelId="{BFA2821D-A686-924B-857D-7B5FEEA44F00}" type="presParOf" srcId="{F86A8E65-C22E-A447-944B-025FF0AF9CC8}" destId="{DE3C6580-D9B0-3741-B0EC-1727DEA51A71}" srcOrd="0" destOrd="0" presId="urn:microsoft.com/office/officeart/2024/layout/NumberedLinearArrowProcess#6"/>
    <dgm:cxn modelId="{492DE6C9-268A-C841-9071-00F317F29419}" type="presParOf" srcId="{F86A8E65-C22E-A447-944B-025FF0AF9CC8}" destId="{C31658AB-C1A3-B846-AA17-CF3BC104E64E}" srcOrd="1" destOrd="0" presId="urn:microsoft.com/office/officeart/2024/layout/NumberedLinearArrowProcess#6"/>
    <dgm:cxn modelId="{106BE7DD-71AE-D44B-A643-286874CB3310}" type="presParOf" srcId="{F86A8E65-C22E-A447-944B-025FF0AF9CC8}" destId="{2128B3B6-F7B1-7D40-948D-826D679C1E68}" srcOrd="2" destOrd="0" presId="urn:microsoft.com/office/officeart/2024/layout/NumberedLinearArrowProcess#6"/>
    <dgm:cxn modelId="{A8929F8F-3876-5244-9216-F42C2E34F0A6}" type="presParOf" srcId="{F86A8E65-C22E-A447-944B-025FF0AF9CC8}" destId="{51CE200D-2FE9-6C40-BEE7-16573E9DFC16}" srcOrd="3" destOrd="0" presId="urn:microsoft.com/office/officeart/2024/layout/NumberedLinearArrowProcess#6"/>
    <dgm:cxn modelId="{6B1809D1-6D78-3141-AC1B-FCF796844EAF}" type="presParOf" srcId="{F86A8E65-C22E-A447-944B-025FF0AF9CC8}" destId="{CDCDF8AC-03C1-EA41-A3DC-7938DFF8695E}" srcOrd="4" destOrd="0" presId="urn:microsoft.com/office/officeart/2024/layout/NumberedLinearArrowProcess#6"/>
    <dgm:cxn modelId="{FA91AC76-2282-6848-89C4-AF4392D64DAE}" type="presParOf" srcId="{FF2CEAA3-07F5-5845-931A-EAF78345E3AF}" destId="{0FE0459C-F0FF-664A-B79A-B6BF6E3A3735}" srcOrd="2" destOrd="0" presId="urn:microsoft.com/office/officeart/2024/layout/NumberedLinearArrow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478BA81-2499-F649-9B22-313B53C313F6}" type="doc">
      <dgm:prSet loTypeId="urn:microsoft.com/office/officeart/2024/layout/NumberedLinearArrowProcess#7" loCatId="" qsTypeId="urn:microsoft.com/office/officeart/2005/8/quickstyle/simple1#23" qsCatId="simple" csTypeId="urn:microsoft.com/office/officeart/2005/8/colors/accent1_2#23" csCatId="accent1" phldr="1"/>
      <dgm:spPr/>
      <dgm:t>
        <a:bodyPr/>
        <a:lstStyle/>
        <a:p>
          <a:endParaRPr lang="sv-SE"/>
        </a:p>
      </dgm:t>
    </dgm:pt>
    <dgm:pt modelId="{9C92BFDF-3EF0-3545-A003-A2BDE2C988C6}">
      <dgm:prSet phldrT="[Text]" custT="1"/>
      <dgm:spPr>
        <a:solidFill>
          <a:schemeClr val="tx2">
            <a:lumMod val="25000"/>
            <a:lumOff val="75000"/>
          </a:schemeClr>
        </a:solidFill>
      </dgm:spPr>
      <dgm:t>
        <a:bodyPr/>
        <a:lstStyle/>
        <a:p>
          <a:r>
            <a:rPr lang="sv-SE" sz="2400" b="1" dirty="0"/>
            <a:t>UTAN AI</a:t>
          </a:r>
        </a:p>
        <a:p>
          <a:endParaRPr lang="sv-SE" sz="2000" b="1" u="none" dirty="0"/>
        </a:p>
        <a:p>
          <a:r>
            <a:rPr lang="sv-SE" sz="2000" b="1" u="none" dirty="0"/>
            <a:t>Börja själv</a:t>
          </a:r>
        </a:p>
      </dgm:t>
    </dgm:pt>
    <dgm:pt modelId="{5A6D811E-B00D-EB40-8170-2BA547093F8C}" type="parTrans" cxnId="{EF3F74D6-BA10-EE4D-AA28-152B9C3AD945}">
      <dgm:prSet/>
      <dgm:spPr/>
      <dgm:t>
        <a:bodyPr/>
        <a:lstStyle/>
        <a:p>
          <a:endParaRPr lang="sv-SE"/>
        </a:p>
      </dgm:t>
    </dgm:pt>
    <dgm:pt modelId="{90CD4DA3-3ED6-1745-9C93-8117B580747D}" type="sibTrans" cxnId="{EF3F74D6-BA10-EE4D-AA28-152B9C3AD945}">
      <dgm:prSet phldrT="1" phldr="0"/>
      <dgm:spPr/>
      <dgm:t>
        <a:bodyPr/>
        <a:lstStyle/>
        <a:p>
          <a:r>
            <a:t>1</a:t>
          </a:r>
        </a:p>
      </dgm:t>
    </dgm:pt>
    <dgm:pt modelId="{DB0E123E-A7D4-9E4D-8D7F-1AD007F50A54}">
      <dgm:prSet phldrT="[Text]" custT="1"/>
      <dgm:spPr>
        <a:solidFill>
          <a:schemeClr val="tx2">
            <a:lumMod val="25000"/>
            <a:lumOff val="75000"/>
          </a:schemeClr>
        </a:solidFill>
      </dgm:spPr>
      <dgm:t>
        <a:bodyPr/>
        <a:lstStyle/>
        <a:p>
          <a:r>
            <a:rPr lang="sv-SE" sz="2400" b="1" dirty="0"/>
            <a:t>AI SNABBT </a:t>
          </a:r>
        </a:p>
        <a:p>
          <a:endParaRPr lang="sv-SE" sz="2000" b="1" u="none" dirty="0"/>
        </a:p>
        <a:p>
          <a:r>
            <a:rPr lang="sv-SE" sz="2000" b="1" u="none" dirty="0"/>
            <a:t>Öppna alternativ </a:t>
          </a:r>
        </a:p>
      </dgm:t>
    </dgm:pt>
    <dgm:pt modelId="{0F27A3C0-8D11-FD46-99E1-F58A8B4E5A7E}" type="parTrans" cxnId="{4B91672B-5D0D-FD4F-B167-808A213AB1CB}">
      <dgm:prSet/>
      <dgm:spPr/>
      <dgm:t>
        <a:bodyPr/>
        <a:lstStyle/>
        <a:p>
          <a:endParaRPr lang="sv-SE"/>
        </a:p>
      </dgm:t>
    </dgm:pt>
    <dgm:pt modelId="{7423CA49-7BF6-0F47-969C-622F7A869D56}" type="sibTrans" cxnId="{4B91672B-5D0D-FD4F-B167-808A213AB1CB}">
      <dgm:prSet phldrT="2" phldr="0"/>
      <dgm:spPr/>
      <dgm:t>
        <a:bodyPr/>
        <a:lstStyle/>
        <a:p>
          <a:r>
            <a:t>2</a:t>
          </a:r>
        </a:p>
      </dgm:t>
    </dgm:pt>
    <dgm:pt modelId="{7B59A6EC-2745-3B45-8D3F-89232961AA5C}">
      <dgm:prSet phldrT="[Text]" custT="1"/>
      <dgm:spPr>
        <a:solidFill>
          <a:schemeClr val="tx2">
            <a:lumMod val="25000"/>
            <a:lumOff val="75000"/>
            <a:alpha val="90000"/>
          </a:schemeClr>
        </a:solidFill>
      </dgm:spPr>
      <dgm:t>
        <a:bodyPr/>
        <a:lstStyle/>
        <a:p>
          <a:r>
            <a:rPr lang="sv-SE" sz="2400" b="1" dirty="0"/>
            <a:t>UTAN AI LÅNGSAMT </a:t>
          </a:r>
        </a:p>
        <a:p>
          <a:r>
            <a:rPr lang="sv-SE" sz="2000" b="1" u="none" dirty="0"/>
            <a:t>Granska och välj </a:t>
          </a:r>
        </a:p>
      </dgm:t>
    </dgm:pt>
    <dgm:pt modelId="{4C422E7A-9756-1845-A5AA-048C8EA309A1}" type="parTrans" cxnId="{B1750807-B089-E14C-8879-43F11CD8CF20}">
      <dgm:prSet/>
      <dgm:spPr/>
      <dgm:t>
        <a:bodyPr/>
        <a:lstStyle/>
        <a:p>
          <a:endParaRPr lang="sv-SE"/>
        </a:p>
      </dgm:t>
    </dgm:pt>
    <dgm:pt modelId="{72B97109-9373-094E-949E-81BC5A2A14D3}" type="sibTrans" cxnId="{B1750807-B089-E14C-8879-43F11CD8CF20}">
      <dgm:prSet phldrT="3" phldr="0"/>
      <dgm:spPr/>
      <dgm:t>
        <a:bodyPr/>
        <a:lstStyle/>
        <a:p>
          <a:r>
            <a:t>3</a:t>
          </a:r>
        </a:p>
      </dgm:t>
    </dgm:pt>
    <dgm:pt modelId="{666A30CC-EDF2-104A-AFCC-62417D12E890}">
      <dgm:prSet phldrT="[Text]" custT="1"/>
      <dgm:spPr>
        <a:solidFill>
          <a:schemeClr val="tx2">
            <a:lumMod val="25000"/>
            <a:lumOff val="75000"/>
            <a:alpha val="90000"/>
          </a:schemeClr>
        </a:solidFill>
      </dgm:spPr>
      <dgm:t>
        <a:bodyPr/>
        <a:lstStyle/>
        <a:p>
          <a:r>
            <a:rPr lang="sv-SE" sz="2400" b="1" dirty="0"/>
            <a:t>AI SOM KRITIKER </a:t>
          </a:r>
        </a:p>
        <a:p>
          <a:r>
            <a:rPr lang="sv-SE" sz="2000" b="1" u="none" dirty="0"/>
            <a:t>Pröva era val </a:t>
          </a:r>
        </a:p>
        <a:p>
          <a:endParaRPr lang="sv-SE" sz="1500" dirty="0"/>
        </a:p>
      </dgm:t>
    </dgm:pt>
    <dgm:pt modelId="{66B61235-21A0-0A47-BA96-20D1DEDF1215}" type="parTrans" cxnId="{8CF24E32-8932-0144-8A4D-DEC6D80AEBEE}">
      <dgm:prSet/>
      <dgm:spPr/>
      <dgm:t>
        <a:bodyPr/>
        <a:lstStyle/>
        <a:p>
          <a:endParaRPr lang="sv-SE"/>
        </a:p>
      </dgm:t>
    </dgm:pt>
    <dgm:pt modelId="{B6C5DE9F-5EA7-4B41-9021-A6C521253F87}" type="sibTrans" cxnId="{8CF24E32-8932-0144-8A4D-DEC6D80AEBEE}">
      <dgm:prSet phldrT="4" phldr="0"/>
      <dgm:spPr/>
      <dgm:t>
        <a:bodyPr/>
        <a:lstStyle/>
        <a:p>
          <a:r>
            <a:rPr lang="sv-SE"/>
            <a:t>4</a:t>
          </a:r>
        </a:p>
      </dgm:t>
    </dgm:pt>
    <dgm:pt modelId="{8106367B-5E26-014C-B873-7165FAC6A7C3}" type="pres">
      <dgm:prSet presAssocID="{F478BA81-2499-F649-9B22-313B53C313F6}" presName="linearFlow" presStyleCnt="0">
        <dgm:presLayoutVars>
          <dgm:dir/>
          <dgm:animLvl val="lvl"/>
          <dgm:resizeHandles val="exact"/>
        </dgm:presLayoutVars>
      </dgm:prSet>
      <dgm:spPr/>
    </dgm:pt>
    <dgm:pt modelId="{2B0DDCBF-12A6-3D4A-882C-EDE4221BA1DC}" type="pres">
      <dgm:prSet presAssocID="{9C92BFDF-3EF0-3545-A003-A2BDE2C988C6}" presName="compositeNode" presStyleCnt="0"/>
      <dgm:spPr/>
    </dgm:pt>
    <dgm:pt modelId="{64F993F1-59F0-3243-B173-6C9022B4618B}" type="pres">
      <dgm:prSet presAssocID="{9C92BFDF-3EF0-3545-A003-A2BDE2C988C6}" presName="parTx" presStyleLbl="node1" presStyleIdx="0" presStyleCnt="0">
        <dgm:presLayoutVars>
          <dgm:chMax val="0"/>
          <dgm:chPref val="0"/>
          <dgm:bulletEnabled val="1"/>
        </dgm:presLayoutVars>
      </dgm:prSet>
      <dgm:spPr/>
    </dgm:pt>
    <dgm:pt modelId="{0ABE1CEA-44EF-D04D-8B7C-4B1EB437A8EA}" type="pres">
      <dgm:prSet presAssocID="{9C92BFDF-3EF0-3545-A003-A2BDE2C988C6}" presName="parSh" presStyleCnt="0"/>
      <dgm:spPr/>
    </dgm:pt>
    <dgm:pt modelId="{39CEC8FC-E8A9-C940-8670-994B8AF26E17}" type="pres">
      <dgm:prSet presAssocID="{9C92BFDF-3EF0-3545-A003-A2BDE2C988C6}" presName="lineNode" presStyleLbl="alignNode1" presStyleIdx="0" presStyleCnt="12"/>
      <dgm:spPr/>
    </dgm:pt>
    <dgm:pt modelId="{C9E9CDD7-40DB-CD4F-BFF8-7EB670307264}" type="pres">
      <dgm:prSet presAssocID="{9C92BFDF-3EF0-3545-A003-A2BDE2C988C6}" presName="lineArrowNode" presStyleLbl="alignNode1" presStyleIdx="1" presStyleCnt="12"/>
      <dgm:spPr/>
    </dgm:pt>
    <dgm:pt modelId="{E473ABD4-42B5-FF4D-A093-D01DCCAEE7ED}" type="pres">
      <dgm:prSet presAssocID="{90CD4DA3-3ED6-1745-9C93-8117B580747D}" presName="sibTransNodeCircle" presStyleLbl="alignNode1" presStyleIdx="2" presStyleCnt="12">
        <dgm:presLayoutVars>
          <dgm:chMax val="0"/>
          <dgm:bulletEnabled/>
        </dgm:presLayoutVars>
      </dgm:prSet>
      <dgm:spPr/>
    </dgm:pt>
    <dgm:pt modelId="{915B22C2-A6C7-6E4F-9803-00596C1B8B64}" type="pres">
      <dgm:prSet presAssocID="{90CD4DA3-3ED6-1745-9C93-8117B580747D}" presName="spacerBetweenCircleAndCallout" presStyleCnt="0">
        <dgm:presLayoutVars/>
      </dgm:prSet>
      <dgm:spPr/>
    </dgm:pt>
    <dgm:pt modelId="{087C54B2-0E5A-E246-B070-A07CB2FA2F71}" type="pres">
      <dgm:prSet presAssocID="{90CD4DA3-3ED6-1745-9C93-8117B580747D}" presName="verticalConnector" presStyleLbl="alignAccFollowNode1" presStyleIdx="0" presStyleCnt="4"/>
      <dgm:spPr/>
    </dgm:pt>
    <dgm:pt modelId="{AFFE3425-E3F7-7148-B040-585C7EF2D69F}" type="pres">
      <dgm:prSet presAssocID="{9C92BFDF-3EF0-3545-A003-A2BDE2C988C6}" presName="nodeText" presStyleLbl="fgAcc1" presStyleIdx="0" presStyleCnt="4">
        <dgm:presLayoutVars>
          <dgm:bulletEnabled val="1"/>
        </dgm:presLayoutVars>
      </dgm:prSet>
      <dgm:spPr/>
    </dgm:pt>
    <dgm:pt modelId="{F501141E-2BD9-9D4A-8058-1F9301A0065A}" type="pres">
      <dgm:prSet presAssocID="{90CD4DA3-3ED6-1745-9C93-8117B580747D}" presName="sibTransComposite" presStyleCnt="0"/>
      <dgm:spPr/>
    </dgm:pt>
    <dgm:pt modelId="{DC9943B0-D0C2-6543-9C3C-63D286358B63}" type="pres">
      <dgm:prSet presAssocID="{DB0E123E-A7D4-9E4D-8D7F-1AD007F50A54}" presName="compositeNode" presStyleCnt="0"/>
      <dgm:spPr/>
    </dgm:pt>
    <dgm:pt modelId="{47ED5802-2BBC-B143-A871-B98D4FF99AE8}" type="pres">
      <dgm:prSet presAssocID="{DB0E123E-A7D4-9E4D-8D7F-1AD007F50A54}" presName="parTx" presStyleLbl="node1" presStyleIdx="0" presStyleCnt="0">
        <dgm:presLayoutVars>
          <dgm:chMax val="0"/>
          <dgm:chPref val="0"/>
          <dgm:bulletEnabled val="1"/>
        </dgm:presLayoutVars>
      </dgm:prSet>
      <dgm:spPr/>
    </dgm:pt>
    <dgm:pt modelId="{EA6313DA-5664-BB42-8F82-4A2E22E802A0}" type="pres">
      <dgm:prSet presAssocID="{DB0E123E-A7D4-9E4D-8D7F-1AD007F50A54}" presName="parSh" presStyleCnt="0"/>
      <dgm:spPr/>
    </dgm:pt>
    <dgm:pt modelId="{0BFF0DDA-D969-4C46-BA90-ADB1D9362697}" type="pres">
      <dgm:prSet presAssocID="{DB0E123E-A7D4-9E4D-8D7F-1AD007F50A54}" presName="lineNode" presStyleLbl="alignNode1" presStyleIdx="3" presStyleCnt="12"/>
      <dgm:spPr/>
    </dgm:pt>
    <dgm:pt modelId="{1C102F6A-2CCD-F542-B5D7-0ADA82DABFD0}" type="pres">
      <dgm:prSet presAssocID="{DB0E123E-A7D4-9E4D-8D7F-1AD007F50A54}" presName="lineArrowNode" presStyleLbl="alignNode1" presStyleIdx="4" presStyleCnt="12"/>
      <dgm:spPr/>
    </dgm:pt>
    <dgm:pt modelId="{2B10EC60-98F7-8C48-9681-1A45FF520222}" type="pres">
      <dgm:prSet presAssocID="{7423CA49-7BF6-0F47-969C-622F7A869D56}" presName="sibTransNodeCircle" presStyleLbl="alignNode1" presStyleIdx="5" presStyleCnt="12">
        <dgm:presLayoutVars>
          <dgm:chMax val="0"/>
          <dgm:bulletEnabled/>
        </dgm:presLayoutVars>
      </dgm:prSet>
      <dgm:spPr/>
    </dgm:pt>
    <dgm:pt modelId="{A6C45E1E-92D6-BE43-B323-AEF8071C55E2}" type="pres">
      <dgm:prSet presAssocID="{7423CA49-7BF6-0F47-969C-622F7A869D56}" presName="spacerBetweenCircleAndCallout" presStyleCnt="0">
        <dgm:presLayoutVars/>
      </dgm:prSet>
      <dgm:spPr/>
    </dgm:pt>
    <dgm:pt modelId="{5514D913-652C-C84C-9C59-6A7BF96AA45E}" type="pres">
      <dgm:prSet presAssocID="{7423CA49-7BF6-0F47-969C-622F7A869D56}" presName="verticalConnector" presStyleLbl="alignAccFollowNode1" presStyleIdx="1" presStyleCnt="4"/>
      <dgm:spPr/>
    </dgm:pt>
    <dgm:pt modelId="{B9B9F944-AA95-CF49-AD0F-D1977C606D0B}" type="pres">
      <dgm:prSet presAssocID="{DB0E123E-A7D4-9E4D-8D7F-1AD007F50A54}" presName="nodeText" presStyleLbl="fgAcc1" presStyleIdx="1" presStyleCnt="4">
        <dgm:presLayoutVars>
          <dgm:bulletEnabled val="1"/>
        </dgm:presLayoutVars>
      </dgm:prSet>
      <dgm:spPr/>
    </dgm:pt>
    <dgm:pt modelId="{7223CA14-26F8-DB49-9C66-A200016CA4FF}" type="pres">
      <dgm:prSet presAssocID="{7423CA49-7BF6-0F47-969C-622F7A869D56}" presName="sibTransComposite" presStyleCnt="0"/>
      <dgm:spPr/>
    </dgm:pt>
    <dgm:pt modelId="{ECA07FFE-0803-A347-8502-BB6AD9BFF22D}" type="pres">
      <dgm:prSet presAssocID="{7B59A6EC-2745-3B45-8D3F-89232961AA5C}" presName="compositeNode" presStyleCnt="0"/>
      <dgm:spPr/>
    </dgm:pt>
    <dgm:pt modelId="{FE1D3032-7D93-D648-8719-EF946165E46E}" type="pres">
      <dgm:prSet presAssocID="{7B59A6EC-2745-3B45-8D3F-89232961AA5C}" presName="parTx" presStyleLbl="node1" presStyleIdx="0" presStyleCnt="0">
        <dgm:presLayoutVars>
          <dgm:chMax val="0"/>
          <dgm:chPref val="0"/>
          <dgm:bulletEnabled val="1"/>
        </dgm:presLayoutVars>
      </dgm:prSet>
      <dgm:spPr/>
    </dgm:pt>
    <dgm:pt modelId="{61CC2B34-2B29-2C49-9DEC-5F5677AC07B5}" type="pres">
      <dgm:prSet presAssocID="{7B59A6EC-2745-3B45-8D3F-89232961AA5C}" presName="parSh" presStyleCnt="0"/>
      <dgm:spPr/>
    </dgm:pt>
    <dgm:pt modelId="{F74870FB-218C-DE4C-8688-1D07723061F9}" type="pres">
      <dgm:prSet presAssocID="{7B59A6EC-2745-3B45-8D3F-89232961AA5C}" presName="lineNode" presStyleLbl="alignNode1" presStyleIdx="6" presStyleCnt="12"/>
      <dgm:spPr/>
    </dgm:pt>
    <dgm:pt modelId="{FAAB60DA-CD46-654A-9F0C-82714A4E6800}" type="pres">
      <dgm:prSet presAssocID="{7B59A6EC-2745-3B45-8D3F-89232961AA5C}" presName="lineArrowNode" presStyleLbl="alignNode1" presStyleIdx="7" presStyleCnt="12"/>
      <dgm:spPr/>
    </dgm:pt>
    <dgm:pt modelId="{23467D8D-F55A-444D-8B05-A72F7E58F523}" type="pres">
      <dgm:prSet presAssocID="{72B97109-9373-094E-949E-81BC5A2A14D3}" presName="sibTransNodeCircle" presStyleLbl="alignNode1" presStyleIdx="8" presStyleCnt="12">
        <dgm:presLayoutVars>
          <dgm:chMax val="0"/>
          <dgm:bulletEnabled/>
        </dgm:presLayoutVars>
      </dgm:prSet>
      <dgm:spPr/>
    </dgm:pt>
    <dgm:pt modelId="{9DF347A7-B79A-0C4B-86C5-BF21954DB54C}" type="pres">
      <dgm:prSet presAssocID="{72B97109-9373-094E-949E-81BC5A2A14D3}" presName="spacerBetweenCircleAndCallout" presStyleCnt="0">
        <dgm:presLayoutVars/>
      </dgm:prSet>
      <dgm:spPr/>
    </dgm:pt>
    <dgm:pt modelId="{F7B1A9F5-A984-CF43-ADD8-21E10E37ED5F}" type="pres">
      <dgm:prSet presAssocID="{72B97109-9373-094E-949E-81BC5A2A14D3}" presName="verticalConnector" presStyleLbl="alignAccFollowNode1" presStyleIdx="2" presStyleCnt="4"/>
      <dgm:spPr/>
    </dgm:pt>
    <dgm:pt modelId="{5A8398EB-CC4F-0148-98F1-E85941558B63}" type="pres">
      <dgm:prSet presAssocID="{7B59A6EC-2745-3B45-8D3F-89232961AA5C}" presName="nodeText" presStyleLbl="fgAcc1" presStyleIdx="2" presStyleCnt="4">
        <dgm:presLayoutVars>
          <dgm:bulletEnabled val="1"/>
        </dgm:presLayoutVars>
      </dgm:prSet>
      <dgm:spPr/>
    </dgm:pt>
    <dgm:pt modelId="{372F8A3A-8D9C-FD4D-839B-55BACF1F259D}" type="pres">
      <dgm:prSet presAssocID="{72B97109-9373-094E-949E-81BC5A2A14D3}" presName="sibTransComposite" presStyleCnt="0"/>
      <dgm:spPr/>
    </dgm:pt>
    <dgm:pt modelId="{FF2CEAA3-07F5-5845-931A-EAF78345E3AF}" type="pres">
      <dgm:prSet presAssocID="{666A30CC-EDF2-104A-AFCC-62417D12E890}" presName="compositeNode" presStyleCnt="0"/>
      <dgm:spPr/>
    </dgm:pt>
    <dgm:pt modelId="{C535F5FC-5796-1A4E-9830-22D14F4A06B1}" type="pres">
      <dgm:prSet presAssocID="{666A30CC-EDF2-104A-AFCC-62417D12E890}" presName="parTx" presStyleLbl="node1" presStyleIdx="0" presStyleCnt="0">
        <dgm:presLayoutVars>
          <dgm:chMax val="0"/>
          <dgm:chPref val="0"/>
          <dgm:bulletEnabled val="1"/>
        </dgm:presLayoutVars>
      </dgm:prSet>
      <dgm:spPr/>
    </dgm:pt>
    <dgm:pt modelId="{F86A8E65-C22E-A447-944B-025FF0AF9CC8}" type="pres">
      <dgm:prSet presAssocID="{666A30CC-EDF2-104A-AFCC-62417D12E890}" presName="parSh" presStyleCnt="0"/>
      <dgm:spPr/>
    </dgm:pt>
    <dgm:pt modelId="{DE3C6580-D9B0-3741-B0EC-1727DEA51A71}" type="pres">
      <dgm:prSet presAssocID="{666A30CC-EDF2-104A-AFCC-62417D12E890}" presName="lineNode" presStyleLbl="alignNode1" presStyleIdx="9" presStyleCnt="12"/>
      <dgm:spPr/>
    </dgm:pt>
    <dgm:pt modelId="{C31658AB-C1A3-B846-AA17-CF3BC104E64E}" type="pres">
      <dgm:prSet presAssocID="{666A30CC-EDF2-104A-AFCC-62417D12E890}" presName="lineArrowNode" presStyleLbl="alignNode1" presStyleIdx="10" presStyleCnt="12"/>
      <dgm:spPr/>
    </dgm:pt>
    <dgm:pt modelId="{2128B3B6-F7B1-7D40-948D-826D679C1E68}" type="pres">
      <dgm:prSet presAssocID="{B6C5DE9F-5EA7-4B41-9021-A6C521253F87}" presName="sibTransNodeCircle" presStyleLbl="alignNode1" presStyleIdx="11" presStyleCnt="12">
        <dgm:presLayoutVars>
          <dgm:chMax val="0"/>
          <dgm:bulletEnabled/>
        </dgm:presLayoutVars>
      </dgm:prSet>
      <dgm:spPr/>
    </dgm:pt>
    <dgm:pt modelId="{51CE200D-2FE9-6C40-BEE7-16573E9DFC16}" type="pres">
      <dgm:prSet presAssocID="{B6C5DE9F-5EA7-4B41-9021-A6C521253F87}" presName="spacerBetweenCircleAndCallout" presStyleCnt="0">
        <dgm:presLayoutVars/>
      </dgm:prSet>
      <dgm:spPr/>
    </dgm:pt>
    <dgm:pt modelId="{CDCDF8AC-03C1-EA41-A3DC-7938DFF8695E}" type="pres">
      <dgm:prSet presAssocID="{B6C5DE9F-5EA7-4B41-9021-A6C521253F87}" presName="verticalConnector" presStyleLbl="alignAccFollowNode1" presStyleIdx="3" presStyleCnt="4"/>
      <dgm:spPr/>
    </dgm:pt>
    <dgm:pt modelId="{0FE0459C-F0FF-664A-B79A-B6BF6E3A3735}" type="pres">
      <dgm:prSet presAssocID="{666A30CC-EDF2-104A-AFCC-62417D12E890}" presName="nodeText" presStyleLbl="fgAcc1" presStyleIdx="3" presStyleCnt="4">
        <dgm:presLayoutVars>
          <dgm:bulletEnabled val="1"/>
        </dgm:presLayoutVars>
      </dgm:prSet>
      <dgm:spPr/>
    </dgm:pt>
  </dgm:ptLst>
  <dgm:cxnLst>
    <dgm:cxn modelId="{B1750807-B089-E14C-8879-43F11CD8CF20}" srcId="{F478BA81-2499-F649-9B22-313B53C313F6}" destId="{7B59A6EC-2745-3B45-8D3F-89232961AA5C}" srcOrd="2" destOrd="0" parTransId="{4C422E7A-9756-1845-A5AA-048C8EA309A1}" sibTransId="{72B97109-9373-094E-949E-81BC5A2A14D3}"/>
    <dgm:cxn modelId="{DB141410-FB7A-D94F-8AC7-4BCFB55E364C}" type="presOf" srcId="{9C92BFDF-3EF0-3545-A003-A2BDE2C988C6}" destId="{C9E9CDD7-40DB-CD4F-BFF8-7EB670307264}" srcOrd="0" destOrd="0" presId="urn:microsoft.com/office/officeart/2024/layout/NumberedLinearArrowProcess#7"/>
    <dgm:cxn modelId="{B5BA3728-0171-8549-BE29-E6E313AB4C26}" type="presOf" srcId="{666A30CC-EDF2-104A-AFCC-62417D12E890}" destId="{C31658AB-C1A3-B846-AA17-CF3BC104E64E}" srcOrd="0" destOrd="0" presId="urn:microsoft.com/office/officeart/2024/layout/NumberedLinearArrowProcess#7"/>
    <dgm:cxn modelId="{4B91672B-5D0D-FD4F-B167-808A213AB1CB}" srcId="{F478BA81-2499-F649-9B22-313B53C313F6}" destId="{DB0E123E-A7D4-9E4D-8D7F-1AD007F50A54}" srcOrd="1" destOrd="0" parTransId="{0F27A3C0-8D11-FD46-99E1-F58A8B4E5A7E}" sibTransId="{7423CA49-7BF6-0F47-969C-622F7A869D56}"/>
    <dgm:cxn modelId="{8CF24E32-8932-0144-8A4D-DEC6D80AEBEE}" srcId="{F478BA81-2499-F649-9B22-313B53C313F6}" destId="{666A30CC-EDF2-104A-AFCC-62417D12E890}" srcOrd="3" destOrd="0" parTransId="{66B61235-21A0-0A47-BA96-20D1DEDF1215}" sibTransId="{B6C5DE9F-5EA7-4B41-9021-A6C521253F87}"/>
    <dgm:cxn modelId="{29614456-A2FC-8740-8E1F-2F6C013B918A}" type="presOf" srcId="{9C92BFDF-3EF0-3545-A003-A2BDE2C988C6}" destId="{AFFE3425-E3F7-7148-B040-585C7EF2D69F}" srcOrd="1" destOrd="0" presId="urn:microsoft.com/office/officeart/2024/layout/NumberedLinearArrowProcess#7"/>
    <dgm:cxn modelId="{B4F1BA58-97F3-0549-9CA9-FD9A9573F5DC}" type="presOf" srcId="{7B59A6EC-2745-3B45-8D3F-89232961AA5C}" destId="{FAAB60DA-CD46-654A-9F0C-82714A4E6800}" srcOrd="0" destOrd="0" presId="urn:microsoft.com/office/officeart/2024/layout/NumberedLinearArrowProcess#7"/>
    <dgm:cxn modelId="{0A02CA6A-AA64-4D4F-B571-7F098ADF841D}" type="presOf" srcId="{DB0E123E-A7D4-9E4D-8D7F-1AD007F50A54}" destId="{B9B9F944-AA95-CF49-AD0F-D1977C606D0B}" srcOrd="1" destOrd="0" presId="urn:microsoft.com/office/officeart/2024/layout/NumberedLinearArrowProcess#7"/>
    <dgm:cxn modelId="{126A167E-0280-9245-A766-C7FD8C96B88D}" type="presOf" srcId="{7B59A6EC-2745-3B45-8D3F-89232961AA5C}" destId="{5A8398EB-CC4F-0148-98F1-E85941558B63}" srcOrd="1" destOrd="0" presId="urn:microsoft.com/office/officeart/2024/layout/NumberedLinearArrowProcess#7"/>
    <dgm:cxn modelId="{9D6F8380-8D5E-0C46-8A21-1E8394C471B5}" type="presOf" srcId="{7423CA49-7BF6-0F47-969C-622F7A869D56}" destId="{2B10EC60-98F7-8C48-9681-1A45FF520222}" srcOrd="0" destOrd="0" presId="urn:microsoft.com/office/officeart/2024/layout/NumberedLinearArrowProcess#7"/>
    <dgm:cxn modelId="{DD46A29F-DBE3-9147-81E7-4B7CD83F339F}" type="presOf" srcId="{666A30CC-EDF2-104A-AFCC-62417D12E890}" destId="{0FE0459C-F0FF-664A-B79A-B6BF6E3A3735}" srcOrd="1" destOrd="0" presId="urn:microsoft.com/office/officeart/2024/layout/NumberedLinearArrowProcess#7"/>
    <dgm:cxn modelId="{AF91F0A4-AD1E-954A-B3BA-484A9E596C05}" type="presOf" srcId="{F478BA81-2499-F649-9B22-313B53C313F6}" destId="{8106367B-5E26-014C-B873-7165FAC6A7C3}" srcOrd="0" destOrd="0" presId="urn:microsoft.com/office/officeart/2024/layout/NumberedLinearArrowProcess#7"/>
    <dgm:cxn modelId="{9E6C85AC-7ADE-4747-8C48-68C8DACC14F7}" type="presOf" srcId="{DB0E123E-A7D4-9E4D-8D7F-1AD007F50A54}" destId="{1C102F6A-2CCD-F542-B5D7-0ADA82DABFD0}" srcOrd="0" destOrd="0" presId="urn:microsoft.com/office/officeart/2024/layout/NumberedLinearArrowProcess#7"/>
    <dgm:cxn modelId="{22CD3EBD-25A1-8B4C-9CE7-012A6E2EFDB1}" type="presOf" srcId="{B6C5DE9F-5EA7-4B41-9021-A6C521253F87}" destId="{2128B3B6-F7B1-7D40-948D-826D679C1E68}" srcOrd="0" destOrd="0" presId="urn:microsoft.com/office/officeart/2024/layout/NumberedLinearArrowProcess#7"/>
    <dgm:cxn modelId="{EF3F74D6-BA10-EE4D-AA28-152B9C3AD945}" srcId="{F478BA81-2499-F649-9B22-313B53C313F6}" destId="{9C92BFDF-3EF0-3545-A003-A2BDE2C988C6}" srcOrd="0" destOrd="0" parTransId="{5A6D811E-B00D-EB40-8170-2BA547093F8C}" sibTransId="{90CD4DA3-3ED6-1745-9C93-8117B580747D}"/>
    <dgm:cxn modelId="{5DF2AAE5-82A4-5841-A6AB-F7AFE40C7932}" type="presOf" srcId="{90CD4DA3-3ED6-1745-9C93-8117B580747D}" destId="{E473ABD4-42B5-FF4D-A093-D01DCCAEE7ED}" srcOrd="0" destOrd="0" presId="urn:microsoft.com/office/officeart/2024/layout/NumberedLinearArrowProcess#7"/>
    <dgm:cxn modelId="{9BF71EFB-97D2-934D-93D9-C3479BA48E5C}" type="presOf" srcId="{72B97109-9373-094E-949E-81BC5A2A14D3}" destId="{23467D8D-F55A-444D-8B05-A72F7E58F523}" srcOrd="0" destOrd="0" presId="urn:microsoft.com/office/officeart/2024/layout/NumberedLinearArrowProcess#7"/>
    <dgm:cxn modelId="{5C6A4667-58A4-6B4F-8FB7-9FB94FF865FD}" type="presParOf" srcId="{8106367B-5E26-014C-B873-7165FAC6A7C3}" destId="{2B0DDCBF-12A6-3D4A-882C-EDE4221BA1DC}" srcOrd="0" destOrd="0" presId="urn:microsoft.com/office/officeart/2024/layout/NumberedLinearArrowProcess#7"/>
    <dgm:cxn modelId="{90C91C97-D16B-F748-AD18-DE01307996BB}" type="presParOf" srcId="{2B0DDCBF-12A6-3D4A-882C-EDE4221BA1DC}" destId="{64F993F1-59F0-3243-B173-6C9022B4618B}" srcOrd="0" destOrd="0" presId="urn:microsoft.com/office/officeart/2024/layout/NumberedLinearArrowProcess#7"/>
    <dgm:cxn modelId="{21B91D33-411F-3E4C-B26C-9CC5EB529511}" type="presParOf" srcId="{2B0DDCBF-12A6-3D4A-882C-EDE4221BA1DC}" destId="{0ABE1CEA-44EF-D04D-8B7C-4B1EB437A8EA}" srcOrd="1" destOrd="0" presId="urn:microsoft.com/office/officeart/2024/layout/NumberedLinearArrowProcess#7"/>
    <dgm:cxn modelId="{1C30142E-287E-AD46-88B4-84F04EBBAC73}" type="presParOf" srcId="{0ABE1CEA-44EF-D04D-8B7C-4B1EB437A8EA}" destId="{39CEC8FC-E8A9-C940-8670-994B8AF26E17}" srcOrd="0" destOrd="0" presId="urn:microsoft.com/office/officeart/2024/layout/NumberedLinearArrowProcess#7"/>
    <dgm:cxn modelId="{71E94029-DEDB-1643-B60B-7BF78AD88323}" type="presParOf" srcId="{0ABE1CEA-44EF-D04D-8B7C-4B1EB437A8EA}" destId="{C9E9CDD7-40DB-CD4F-BFF8-7EB670307264}" srcOrd="1" destOrd="0" presId="urn:microsoft.com/office/officeart/2024/layout/NumberedLinearArrowProcess#7"/>
    <dgm:cxn modelId="{C94CAB5C-0B24-1548-B30B-0891E16BC9AA}" type="presParOf" srcId="{0ABE1CEA-44EF-D04D-8B7C-4B1EB437A8EA}" destId="{E473ABD4-42B5-FF4D-A093-D01DCCAEE7ED}" srcOrd="2" destOrd="0" presId="urn:microsoft.com/office/officeart/2024/layout/NumberedLinearArrowProcess#7"/>
    <dgm:cxn modelId="{5E72B4F3-383D-AF4E-A2A4-8775939049F3}" type="presParOf" srcId="{0ABE1CEA-44EF-D04D-8B7C-4B1EB437A8EA}" destId="{915B22C2-A6C7-6E4F-9803-00596C1B8B64}" srcOrd="3" destOrd="0" presId="urn:microsoft.com/office/officeart/2024/layout/NumberedLinearArrowProcess#7"/>
    <dgm:cxn modelId="{4B8C9524-E828-9547-BECA-F424A814F84D}" type="presParOf" srcId="{0ABE1CEA-44EF-D04D-8B7C-4B1EB437A8EA}" destId="{087C54B2-0E5A-E246-B070-A07CB2FA2F71}" srcOrd="4" destOrd="0" presId="urn:microsoft.com/office/officeart/2024/layout/NumberedLinearArrowProcess#7"/>
    <dgm:cxn modelId="{F397B0BD-F6A1-894E-A8FD-79D67A34432A}" type="presParOf" srcId="{2B0DDCBF-12A6-3D4A-882C-EDE4221BA1DC}" destId="{AFFE3425-E3F7-7148-B040-585C7EF2D69F}" srcOrd="2" destOrd="0" presId="urn:microsoft.com/office/officeart/2024/layout/NumberedLinearArrowProcess#7"/>
    <dgm:cxn modelId="{4029BF28-97B1-064A-B442-2BCAF4F26356}" type="presParOf" srcId="{8106367B-5E26-014C-B873-7165FAC6A7C3}" destId="{F501141E-2BD9-9D4A-8058-1F9301A0065A}" srcOrd="1" destOrd="0" presId="urn:microsoft.com/office/officeart/2024/layout/NumberedLinearArrowProcess#7"/>
    <dgm:cxn modelId="{AAAADECB-5E36-A14A-9153-C7C579369E99}" type="presParOf" srcId="{8106367B-5E26-014C-B873-7165FAC6A7C3}" destId="{DC9943B0-D0C2-6543-9C3C-63D286358B63}" srcOrd="2" destOrd="0" presId="urn:microsoft.com/office/officeart/2024/layout/NumberedLinearArrowProcess#7"/>
    <dgm:cxn modelId="{AA1FC9B2-AF5C-B946-AAD9-523B93B408CA}" type="presParOf" srcId="{DC9943B0-D0C2-6543-9C3C-63D286358B63}" destId="{47ED5802-2BBC-B143-A871-B98D4FF99AE8}" srcOrd="0" destOrd="0" presId="urn:microsoft.com/office/officeart/2024/layout/NumberedLinearArrowProcess#7"/>
    <dgm:cxn modelId="{17A0BBEA-32AC-0F41-9FA7-90D8EE2DE6FF}" type="presParOf" srcId="{DC9943B0-D0C2-6543-9C3C-63D286358B63}" destId="{EA6313DA-5664-BB42-8F82-4A2E22E802A0}" srcOrd="1" destOrd="0" presId="urn:microsoft.com/office/officeart/2024/layout/NumberedLinearArrowProcess#7"/>
    <dgm:cxn modelId="{E746FEA3-B6DA-6E40-9E55-2F61AB255E5C}" type="presParOf" srcId="{EA6313DA-5664-BB42-8F82-4A2E22E802A0}" destId="{0BFF0DDA-D969-4C46-BA90-ADB1D9362697}" srcOrd="0" destOrd="0" presId="urn:microsoft.com/office/officeart/2024/layout/NumberedLinearArrowProcess#7"/>
    <dgm:cxn modelId="{85ADC0E9-43F3-1843-8D4C-CA69649E3BE5}" type="presParOf" srcId="{EA6313DA-5664-BB42-8F82-4A2E22E802A0}" destId="{1C102F6A-2CCD-F542-B5D7-0ADA82DABFD0}" srcOrd="1" destOrd="0" presId="urn:microsoft.com/office/officeart/2024/layout/NumberedLinearArrowProcess#7"/>
    <dgm:cxn modelId="{FFE1B1D4-1227-504E-B98B-53E33B13DD07}" type="presParOf" srcId="{EA6313DA-5664-BB42-8F82-4A2E22E802A0}" destId="{2B10EC60-98F7-8C48-9681-1A45FF520222}" srcOrd="2" destOrd="0" presId="urn:microsoft.com/office/officeart/2024/layout/NumberedLinearArrowProcess#7"/>
    <dgm:cxn modelId="{8B147DA8-D135-774E-B8F1-EEEFC0D043BB}" type="presParOf" srcId="{EA6313DA-5664-BB42-8F82-4A2E22E802A0}" destId="{A6C45E1E-92D6-BE43-B323-AEF8071C55E2}" srcOrd="3" destOrd="0" presId="urn:microsoft.com/office/officeart/2024/layout/NumberedLinearArrowProcess#7"/>
    <dgm:cxn modelId="{40324E36-EE7F-E247-BC54-23976DB0B606}" type="presParOf" srcId="{EA6313DA-5664-BB42-8F82-4A2E22E802A0}" destId="{5514D913-652C-C84C-9C59-6A7BF96AA45E}" srcOrd="4" destOrd="0" presId="urn:microsoft.com/office/officeart/2024/layout/NumberedLinearArrowProcess#7"/>
    <dgm:cxn modelId="{F60E00B7-C2BC-BF42-9329-212EED92AA37}" type="presParOf" srcId="{DC9943B0-D0C2-6543-9C3C-63D286358B63}" destId="{B9B9F944-AA95-CF49-AD0F-D1977C606D0B}" srcOrd="2" destOrd="0" presId="urn:microsoft.com/office/officeart/2024/layout/NumberedLinearArrowProcess#7"/>
    <dgm:cxn modelId="{83FB3E67-87E0-7247-8092-0BDC62715155}" type="presParOf" srcId="{8106367B-5E26-014C-B873-7165FAC6A7C3}" destId="{7223CA14-26F8-DB49-9C66-A200016CA4FF}" srcOrd="3" destOrd="0" presId="urn:microsoft.com/office/officeart/2024/layout/NumberedLinearArrowProcess#7"/>
    <dgm:cxn modelId="{328AE8AD-51FC-8943-8287-629D27D2C868}" type="presParOf" srcId="{8106367B-5E26-014C-B873-7165FAC6A7C3}" destId="{ECA07FFE-0803-A347-8502-BB6AD9BFF22D}" srcOrd="4" destOrd="0" presId="urn:microsoft.com/office/officeart/2024/layout/NumberedLinearArrowProcess#7"/>
    <dgm:cxn modelId="{08B935CC-3777-1548-A978-65DD1DA66013}" type="presParOf" srcId="{ECA07FFE-0803-A347-8502-BB6AD9BFF22D}" destId="{FE1D3032-7D93-D648-8719-EF946165E46E}" srcOrd="0" destOrd="0" presId="urn:microsoft.com/office/officeart/2024/layout/NumberedLinearArrowProcess#7"/>
    <dgm:cxn modelId="{A66F9FAE-E205-FF46-BD4F-8C569C12E644}" type="presParOf" srcId="{ECA07FFE-0803-A347-8502-BB6AD9BFF22D}" destId="{61CC2B34-2B29-2C49-9DEC-5F5677AC07B5}" srcOrd="1" destOrd="0" presId="urn:microsoft.com/office/officeart/2024/layout/NumberedLinearArrowProcess#7"/>
    <dgm:cxn modelId="{0C5F6944-7B06-B54D-8654-C2B37EE5EEBF}" type="presParOf" srcId="{61CC2B34-2B29-2C49-9DEC-5F5677AC07B5}" destId="{F74870FB-218C-DE4C-8688-1D07723061F9}" srcOrd="0" destOrd="0" presId="urn:microsoft.com/office/officeart/2024/layout/NumberedLinearArrowProcess#7"/>
    <dgm:cxn modelId="{CF74D3D8-07A4-144F-9E28-778F3A6A732D}" type="presParOf" srcId="{61CC2B34-2B29-2C49-9DEC-5F5677AC07B5}" destId="{FAAB60DA-CD46-654A-9F0C-82714A4E6800}" srcOrd="1" destOrd="0" presId="urn:microsoft.com/office/officeart/2024/layout/NumberedLinearArrowProcess#7"/>
    <dgm:cxn modelId="{F0BC4E5D-CF39-DE41-BC4E-18525607F23D}" type="presParOf" srcId="{61CC2B34-2B29-2C49-9DEC-5F5677AC07B5}" destId="{23467D8D-F55A-444D-8B05-A72F7E58F523}" srcOrd="2" destOrd="0" presId="urn:microsoft.com/office/officeart/2024/layout/NumberedLinearArrowProcess#7"/>
    <dgm:cxn modelId="{C74BC419-EBCC-BD47-9D32-8D41768B2560}" type="presParOf" srcId="{61CC2B34-2B29-2C49-9DEC-5F5677AC07B5}" destId="{9DF347A7-B79A-0C4B-86C5-BF21954DB54C}" srcOrd="3" destOrd="0" presId="urn:microsoft.com/office/officeart/2024/layout/NumberedLinearArrowProcess#7"/>
    <dgm:cxn modelId="{873A7399-E8E2-B748-AB9C-EDC62C724DAA}" type="presParOf" srcId="{61CC2B34-2B29-2C49-9DEC-5F5677AC07B5}" destId="{F7B1A9F5-A984-CF43-ADD8-21E10E37ED5F}" srcOrd="4" destOrd="0" presId="urn:microsoft.com/office/officeart/2024/layout/NumberedLinearArrowProcess#7"/>
    <dgm:cxn modelId="{0BB15950-76FE-3442-B136-1BB3BAE9473E}" type="presParOf" srcId="{ECA07FFE-0803-A347-8502-BB6AD9BFF22D}" destId="{5A8398EB-CC4F-0148-98F1-E85941558B63}" srcOrd="2" destOrd="0" presId="urn:microsoft.com/office/officeart/2024/layout/NumberedLinearArrowProcess#7"/>
    <dgm:cxn modelId="{02415B00-8269-644F-86FE-2E30FBC95455}" type="presParOf" srcId="{8106367B-5E26-014C-B873-7165FAC6A7C3}" destId="{372F8A3A-8D9C-FD4D-839B-55BACF1F259D}" srcOrd="5" destOrd="0" presId="urn:microsoft.com/office/officeart/2024/layout/NumberedLinearArrowProcess#7"/>
    <dgm:cxn modelId="{2C568A1E-AA54-144B-B8B6-E6F5DBD97167}" type="presParOf" srcId="{8106367B-5E26-014C-B873-7165FAC6A7C3}" destId="{FF2CEAA3-07F5-5845-931A-EAF78345E3AF}" srcOrd="6" destOrd="0" presId="urn:microsoft.com/office/officeart/2024/layout/NumberedLinearArrowProcess#7"/>
    <dgm:cxn modelId="{06182A48-5531-FF48-BBF8-209438EE70C2}" type="presParOf" srcId="{FF2CEAA3-07F5-5845-931A-EAF78345E3AF}" destId="{C535F5FC-5796-1A4E-9830-22D14F4A06B1}" srcOrd="0" destOrd="0" presId="urn:microsoft.com/office/officeart/2024/layout/NumberedLinearArrowProcess#7"/>
    <dgm:cxn modelId="{4B4AF99A-14F8-9A4F-B16D-E04BEF22404A}" type="presParOf" srcId="{FF2CEAA3-07F5-5845-931A-EAF78345E3AF}" destId="{F86A8E65-C22E-A447-944B-025FF0AF9CC8}" srcOrd="1" destOrd="0" presId="urn:microsoft.com/office/officeart/2024/layout/NumberedLinearArrowProcess#7"/>
    <dgm:cxn modelId="{BFA2821D-A686-924B-857D-7B5FEEA44F00}" type="presParOf" srcId="{F86A8E65-C22E-A447-944B-025FF0AF9CC8}" destId="{DE3C6580-D9B0-3741-B0EC-1727DEA51A71}" srcOrd="0" destOrd="0" presId="urn:microsoft.com/office/officeart/2024/layout/NumberedLinearArrowProcess#7"/>
    <dgm:cxn modelId="{492DE6C9-268A-C841-9071-00F317F29419}" type="presParOf" srcId="{F86A8E65-C22E-A447-944B-025FF0AF9CC8}" destId="{C31658AB-C1A3-B846-AA17-CF3BC104E64E}" srcOrd="1" destOrd="0" presId="urn:microsoft.com/office/officeart/2024/layout/NumberedLinearArrowProcess#7"/>
    <dgm:cxn modelId="{106BE7DD-71AE-D44B-A643-286874CB3310}" type="presParOf" srcId="{F86A8E65-C22E-A447-944B-025FF0AF9CC8}" destId="{2128B3B6-F7B1-7D40-948D-826D679C1E68}" srcOrd="2" destOrd="0" presId="urn:microsoft.com/office/officeart/2024/layout/NumberedLinearArrowProcess#7"/>
    <dgm:cxn modelId="{A8929F8F-3876-5244-9216-F42C2E34F0A6}" type="presParOf" srcId="{F86A8E65-C22E-A447-944B-025FF0AF9CC8}" destId="{51CE200D-2FE9-6C40-BEE7-16573E9DFC16}" srcOrd="3" destOrd="0" presId="urn:microsoft.com/office/officeart/2024/layout/NumberedLinearArrowProcess#7"/>
    <dgm:cxn modelId="{6B1809D1-6D78-3141-AC1B-FCF796844EAF}" type="presParOf" srcId="{F86A8E65-C22E-A447-944B-025FF0AF9CC8}" destId="{CDCDF8AC-03C1-EA41-A3DC-7938DFF8695E}" srcOrd="4" destOrd="0" presId="urn:microsoft.com/office/officeart/2024/layout/NumberedLinearArrowProcess#7"/>
    <dgm:cxn modelId="{FA91AC76-2282-6848-89C4-AF4392D64DAE}" type="presParOf" srcId="{FF2CEAA3-07F5-5845-931A-EAF78345E3AF}" destId="{0FE0459C-F0FF-664A-B79A-B6BF6E3A3735}" srcOrd="2" destOrd="0" presId="urn:microsoft.com/office/officeart/2024/layout/NumberedLinearArrow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478BA81-2499-F649-9B22-313B53C313F6}" type="doc">
      <dgm:prSet loTypeId="urn:microsoft.com/office/officeart/2024/layout/NumberedLinearArrowProcess#8" loCatId="" qsTypeId="urn:microsoft.com/office/officeart/2005/8/quickstyle/simple1#24" qsCatId="simple" csTypeId="urn:microsoft.com/office/officeart/2005/8/colors/accent1_2#24" csCatId="accent1" phldr="1"/>
      <dgm:spPr/>
      <dgm:t>
        <a:bodyPr/>
        <a:lstStyle/>
        <a:p>
          <a:endParaRPr lang="sv-SE"/>
        </a:p>
      </dgm:t>
    </dgm:pt>
    <dgm:pt modelId="{9C92BFDF-3EF0-3545-A003-A2BDE2C988C6}">
      <dgm:prSet phldrT="[Text]" custT="1"/>
      <dgm:spPr>
        <a:solidFill>
          <a:schemeClr val="tx2">
            <a:lumMod val="25000"/>
            <a:lumOff val="75000"/>
          </a:schemeClr>
        </a:solidFill>
      </dgm:spPr>
      <dgm:t>
        <a:bodyPr/>
        <a:lstStyle/>
        <a:p>
          <a:r>
            <a:rPr lang="sv-SE" sz="2400" b="1" dirty="0"/>
            <a:t>UTAN AI</a:t>
          </a:r>
        </a:p>
        <a:p>
          <a:endParaRPr lang="sv-SE" sz="2000" b="1" u="none" dirty="0"/>
        </a:p>
        <a:p>
          <a:r>
            <a:rPr lang="sv-SE" sz="2000" b="1" u="none" dirty="0"/>
            <a:t>Börja själv</a:t>
          </a:r>
        </a:p>
      </dgm:t>
    </dgm:pt>
    <dgm:pt modelId="{5A6D811E-B00D-EB40-8170-2BA547093F8C}" type="parTrans" cxnId="{EF3F74D6-BA10-EE4D-AA28-152B9C3AD945}">
      <dgm:prSet/>
      <dgm:spPr/>
      <dgm:t>
        <a:bodyPr/>
        <a:lstStyle/>
        <a:p>
          <a:endParaRPr lang="sv-SE"/>
        </a:p>
      </dgm:t>
    </dgm:pt>
    <dgm:pt modelId="{90CD4DA3-3ED6-1745-9C93-8117B580747D}" type="sibTrans" cxnId="{EF3F74D6-BA10-EE4D-AA28-152B9C3AD945}">
      <dgm:prSet phldrT="1" phldr="0"/>
      <dgm:spPr/>
      <dgm:t>
        <a:bodyPr/>
        <a:lstStyle/>
        <a:p>
          <a:r>
            <a:t>1</a:t>
          </a:r>
        </a:p>
      </dgm:t>
    </dgm:pt>
    <dgm:pt modelId="{DB0E123E-A7D4-9E4D-8D7F-1AD007F50A54}">
      <dgm:prSet phldrT="[Text]" custT="1"/>
      <dgm:spPr>
        <a:solidFill>
          <a:schemeClr val="tx2">
            <a:lumMod val="25000"/>
            <a:lumOff val="75000"/>
          </a:schemeClr>
        </a:solidFill>
      </dgm:spPr>
      <dgm:t>
        <a:bodyPr/>
        <a:lstStyle/>
        <a:p>
          <a:r>
            <a:rPr lang="sv-SE" sz="2400" b="1" dirty="0"/>
            <a:t>AI SNABBT </a:t>
          </a:r>
        </a:p>
        <a:p>
          <a:endParaRPr lang="sv-SE" sz="2000" b="1" u="none" dirty="0"/>
        </a:p>
        <a:p>
          <a:r>
            <a:rPr lang="sv-SE" sz="2000" b="1" u="none" dirty="0"/>
            <a:t>Öppna alternativ </a:t>
          </a:r>
        </a:p>
      </dgm:t>
    </dgm:pt>
    <dgm:pt modelId="{0F27A3C0-8D11-FD46-99E1-F58A8B4E5A7E}" type="parTrans" cxnId="{4B91672B-5D0D-FD4F-B167-808A213AB1CB}">
      <dgm:prSet/>
      <dgm:spPr/>
      <dgm:t>
        <a:bodyPr/>
        <a:lstStyle/>
        <a:p>
          <a:endParaRPr lang="sv-SE"/>
        </a:p>
      </dgm:t>
    </dgm:pt>
    <dgm:pt modelId="{7423CA49-7BF6-0F47-969C-622F7A869D56}" type="sibTrans" cxnId="{4B91672B-5D0D-FD4F-B167-808A213AB1CB}">
      <dgm:prSet phldrT="2" phldr="0"/>
      <dgm:spPr/>
      <dgm:t>
        <a:bodyPr/>
        <a:lstStyle/>
        <a:p>
          <a:r>
            <a:t>2</a:t>
          </a:r>
        </a:p>
      </dgm:t>
    </dgm:pt>
    <dgm:pt modelId="{7B59A6EC-2745-3B45-8D3F-89232961AA5C}">
      <dgm:prSet phldrT="[Text]" custT="1"/>
      <dgm:spPr>
        <a:solidFill>
          <a:schemeClr val="tx2">
            <a:lumMod val="25000"/>
            <a:lumOff val="75000"/>
            <a:alpha val="90000"/>
          </a:schemeClr>
        </a:solidFill>
      </dgm:spPr>
      <dgm:t>
        <a:bodyPr/>
        <a:lstStyle/>
        <a:p>
          <a:r>
            <a:rPr lang="sv-SE" sz="2400" b="1" dirty="0"/>
            <a:t>UTAN AI LÅNGSAMT </a:t>
          </a:r>
        </a:p>
        <a:p>
          <a:r>
            <a:rPr lang="sv-SE" sz="2000" b="1" u="none" dirty="0"/>
            <a:t>Granska och välj </a:t>
          </a:r>
        </a:p>
      </dgm:t>
    </dgm:pt>
    <dgm:pt modelId="{4C422E7A-9756-1845-A5AA-048C8EA309A1}" type="parTrans" cxnId="{B1750807-B089-E14C-8879-43F11CD8CF20}">
      <dgm:prSet/>
      <dgm:spPr/>
      <dgm:t>
        <a:bodyPr/>
        <a:lstStyle/>
        <a:p>
          <a:endParaRPr lang="sv-SE"/>
        </a:p>
      </dgm:t>
    </dgm:pt>
    <dgm:pt modelId="{72B97109-9373-094E-949E-81BC5A2A14D3}" type="sibTrans" cxnId="{B1750807-B089-E14C-8879-43F11CD8CF20}">
      <dgm:prSet phldrT="3" phldr="0"/>
      <dgm:spPr/>
      <dgm:t>
        <a:bodyPr/>
        <a:lstStyle/>
        <a:p>
          <a:r>
            <a:t>3</a:t>
          </a:r>
        </a:p>
      </dgm:t>
    </dgm:pt>
    <dgm:pt modelId="{666A30CC-EDF2-104A-AFCC-62417D12E890}">
      <dgm:prSet phldrT="[Text]" custT="1"/>
      <dgm:spPr>
        <a:solidFill>
          <a:schemeClr val="tx2">
            <a:lumMod val="25000"/>
            <a:lumOff val="75000"/>
            <a:alpha val="90000"/>
          </a:schemeClr>
        </a:solidFill>
      </dgm:spPr>
      <dgm:t>
        <a:bodyPr/>
        <a:lstStyle/>
        <a:p>
          <a:r>
            <a:rPr lang="sv-SE" sz="2400" b="1" dirty="0"/>
            <a:t>AI SOM KRITIKER </a:t>
          </a:r>
        </a:p>
        <a:p>
          <a:r>
            <a:rPr lang="sv-SE" sz="2000" b="1" u="none" dirty="0"/>
            <a:t>Pröva era val </a:t>
          </a:r>
        </a:p>
        <a:p>
          <a:endParaRPr lang="sv-SE" sz="1500" dirty="0"/>
        </a:p>
      </dgm:t>
    </dgm:pt>
    <dgm:pt modelId="{66B61235-21A0-0A47-BA96-20D1DEDF1215}" type="parTrans" cxnId="{8CF24E32-8932-0144-8A4D-DEC6D80AEBEE}">
      <dgm:prSet/>
      <dgm:spPr/>
      <dgm:t>
        <a:bodyPr/>
        <a:lstStyle/>
        <a:p>
          <a:endParaRPr lang="sv-SE"/>
        </a:p>
      </dgm:t>
    </dgm:pt>
    <dgm:pt modelId="{B6C5DE9F-5EA7-4B41-9021-A6C521253F87}" type="sibTrans" cxnId="{8CF24E32-8932-0144-8A4D-DEC6D80AEBEE}">
      <dgm:prSet phldrT="4" phldr="0"/>
      <dgm:spPr/>
      <dgm:t>
        <a:bodyPr/>
        <a:lstStyle/>
        <a:p>
          <a:r>
            <a:rPr lang="sv-SE"/>
            <a:t>4</a:t>
          </a:r>
        </a:p>
      </dgm:t>
    </dgm:pt>
    <dgm:pt modelId="{8106367B-5E26-014C-B873-7165FAC6A7C3}" type="pres">
      <dgm:prSet presAssocID="{F478BA81-2499-F649-9B22-313B53C313F6}" presName="linearFlow" presStyleCnt="0">
        <dgm:presLayoutVars>
          <dgm:dir/>
          <dgm:animLvl val="lvl"/>
          <dgm:resizeHandles val="exact"/>
        </dgm:presLayoutVars>
      </dgm:prSet>
      <dgm:spPr/>
    </dgm:pt>
    <dgm:pt modelId="{2B0DDCBF-12A6-3D4A-882C-EDE4221BA1DC}" type="pres">
      <dgm:prSet presAssocID="{9C92BFDF-3EF0-3545-A003-A2BDE2C988C6}" presName="compositeNode" presStyleCnt="0"/>
      <dgm:spPr/>
    </dgm:pt>
    <dgm:pt modelId="{64F993F1-59F0-3243-B173-6C9022B4618B}" type="pres">
      <dgm:prSet presAssocID="{9C92BFDF-3EF0-3545-A003-A2BDE2C988C6}" presName="parTx" presStyleLbl="node1" presStyleIdx="0" presStyleCnt="0">
        <dgm:presLayoutVars>
          <dgm:chMax val="0"/>
          <dgm:chPref val="0"/>
          <dgm:bulletEnabled val="1"/>
        </dgm:presLayoutVars>
      </dgm:prSet>
      <dgm:spPr/>
    </dgm:pt>
    <dgm:pt modelId="{0ABE1CEA-44EF-D04D-8B7C-4B1EB437A8EA}" type="pres">
      <dgm:prSet presAssocID="{9C92BFDF-3EF0-3545-A003-A2BDE2C988C6}" presName="parSh" presStyleCnt="0"/>
      <dgm:spPr/>
    </dgm:pt>
    <dgm:pt modelId="{39CEC8FC-E8A9-C940-8670-994B8AF26E17}" type="pres">
      <dgm:prSet presAssocID="{9C92BFDF-3EF0-3545-A003-A2BDE2C988C6}" presName="lineNode" presStyleLbl="alignNode1" presStyleIdx="0" presStyleCnt="12"/>
      <dgm:spPr/>
    </dgm:pt>
    <dgm:pt modelId="{C9E9CDD7-40DB-CD4F-BFF8-7EB670307264}" type="pres">
      <dgm:prSet presAssocID="{9C92BFDF-3EF0-3545-A003-A2BDE2C988C6}" presName="lineArrowNode" presStyleLbl="alignNode1" presStyleIdx="1" presStyleCnt="12"/>
      <dgm:spPr/>
    </dgm:pt>
    <dgm:pt modelId="{E473ABD4-42B5-FF4D-A093-D01DCCAEE7ED}" type="pres">
      <dgm:prSet presAssocID="{90CD4DA3-3ED6-1745-9C93-8117B580747D}" presName="sibTransNodeCircle" presStyleLbl="alignNode1" presStyleIdx="2" presStyleCnt="12">
        <dgm:presLayoutVars>
          <dgm:chMax val="0"/>
          <dgm:bulletEnabled/>
        </dgm:presLayoutVars>
      </dgm:prSet>
      <dgm:spPr/>
    </dgm:pt>
    <dgm:pt modelId="{915B22C2-A6C7-6E4F-9803-00596C1B8B64}" type="pres">
      <dgm:prSet presAssocID="{90CD4DA3-3ED6-1745-9C93-8117B580747D}" presName="spacerBetweenCircleAndCallout" presStyleCnt="0">
        <dgm:presLayoutVars/>
      </dgm:prSet>
      <dgm:spPr/>
    </dgm:pt>
    <dgm:pt modelId="{087C54B2-0E5A-E246-B070-A07CB2FA2F71}" type="pres">
      <dgm:prSet presAssocID="{90CD4DA3-3ED6-1745-9C93-8117B580747D}" presName="verticalConnector" presStyleLbl="alignAccFollowNode1" presStyleIdx="0" presStyleCnt="4"/>
      <dgm:spPr/>
    </dgm:pt>
    <dgm:pt modelId="{AFFE3425-E3F7-7148-B040-585C7EF2D69F}" type="pres">
      <dgm:prSet presAssocID="{9C92BFDF-3EF0-3545-A003-A2BDE2C988C6}" presName="nodeText" presStyleLbl="fgAcc1" presStyleIdx="0" presStyleCnt="4">
        <dgm:presLayoutVars>
          <dgm:bulletEnabled val="1"/>
        </dgm:presLayoutVars>
      </dgm:prSet>
      <dgm:spPr/>
    </dgm:pt>
    <dgm:pt modelId="{F501141E-2BD9-9D4A-8058-1F9301A0065A}" type="pres">
      <dgm:prSet presAssocID="{90CD4DA3-3ED6-1745-9C93-8117B580747D}" presName="sibTransComposite" presStyleCnt="0"/>
      <dgm:spPr/>
    </dgm:pt>
    <dgm:pt modelId="{DC9943B0-D0C2-6543-9C3C-63D286358B63}" type="pres">
      <dgm:prSet presAssocID="{DB0E123E-A7D4-9E4D-8D7F-1AD007F50A54}" presName="compositeNode" presStyleCnt="0"/>
      <dgm:spPr/>
    </dgm:pt>
    <dgm:pt modelId="{47ED5802-2BBC-B143-A871-B98D4FF99AE8}" type="pres">
      <dgm:prSet presAssocID="{DB0E123E-A7D4-9E4D-8D7F-1AD007F50A54}" presName="parTx" presStyleLbl="node1" presStyleIdx="0" presStyleCnt="0">
        <dgm:presLayoutVars>
          <dgm:chMax val="0"/>
          <dgm:chPref val="0"/>
          <dgm:bulletEnabled val="1"/>
        </dgm:presLayoutVars>
      </dgm:prSet>
      <dgm:spPr/>
    </dgm:pt>
    <dgm:pt modelId="{EA6313DA-5664-BB42-8F82-4A2E22E802A0}" type="pres">
      <dgm:prSet presAssocID="{DB0E123E-A7D4-9E4D-8D7F-1AD007F50A54}" presName="parSh" presStyleCnt="0"/>
      <dgm:spPr/>
    </dgm:pt>
    <dgm:pt modelId="{0BFF0DDA-D969-4C46-BA90-ADB1D9362697}" type="pres">
      <dgm:prSet presAssocID="{DB0E123E-A7D4-9E4D-8D7F-1AD007F50A54}" presName="lineNode" presStyleLbl="alignNode1" presStyleIdx="3" presStyleCnt="12"/>
      <dgm:spPr/>
    </dgm:pt>
    <dgm:pt modelId="{1C102F6A-2CCD-F542-B5D7-0ADA82DABFD0}" type="pres">
      <dgm:prSet presAssocID="{DB0E123E-A7D4-9E4D-8D7F-1AD007F50A54}" presName="lineArrowNode" presStyleLbl="alignNode1" presStyleIdx="4" presStyleCnt="12"/>
      <dgm:spPr/>
    </dgm:pt>
    <dgm:pt modelId="{2B10EC60-98F7-8C48-9681-1A45FF520222}" type="pres">
      <dgm:prSet presAssocID="{7423CA49-7BF6-0F47-969C-622F7A869D56}" presName="sibTransNodeCircle" presStyleLbl="alignNode1" presStyleIdx="5" presStyleCnt="12">
        <dgm:presLayoutVars>
          <dgm:chMax val="0"/>
          <dgm:bulletEnabled/>
        </dgm:presLayoutVars>
      </dgm:prSet>
      <dgm:spPr/>
    </dgm:pt>
    <dgm:pt modelId="{A6C45E1E-92D6-BE43-B323-AEF8071C55E2}" type="pres">
      <dgm:prSet presAssocID="{7423CA49-7BF6-0F47-969C-622F7A869D56}" presName="spacerBetweenCircleAndCallout" presStyleCnt="0">
        <dgm:presLayoutVars/>
      </dgm:prSet>
      <dgm:spPr/>
    </dgm:pt>
    <dgm:pt modelId="{5514D913-652C-C84C-9C59-6A7BF96AA45E}" type="pres">
      <dgm:prSet presAssocID="{7423CA49-7BF6-0F47-969C-622F7A869D56}" presName="verticalConnector" presStyleLbl="alignAccFollowNode1" presStyleIdx="1" presStyleCnt="4"/>
      <dgm:spPr/>
    </dgm:pt>
    <dgm:pt modelId="{B9B9F944-AA95-CF49-AD0F-D1977C606D0B}" type="pres">
      <dgm:prSet presAssocID="{DB0E123E-A7D4-9E4D-8D7F-1AD007F50A54}" presName="nodeText" presStyleLbl="fgAcc1" presStyleIdx="1" presStyleCnt="4">
        <dgm:presLayoutVars>
          <dgm:bulletEnabled val="1"/>
        </dgm:presLayoutVars>
      </dgm:prSet>
      <dgm:spPr/>
    </dgm:pt>
    <dgm:pt modelId="{7223CA14-26F8-DB49-9C66-A200016CA4FF}" type="pres">
      <dgm:prSet presAssocID="{7423CA49-7BF6-0F47-969C-622F7A869D56}" presName="sibTransComposite" presStyleCnt="0"/>
      <dgm:spPr/>
    </dgm:pt>
    <dgm:pt modelId="{ECA07FFE-0803-A347-8502-BB6AD9BFF22D}" type="pres">
      <dgm:prSet presAssocID="{7B59A6EC-2745-3B45-8D3F-89232961AA5C}" presName="compositeNode" presStyleCnt="0"/>
      <dgm:spPr/>
    </dgm:pt>
    <dgm:pt modelId="{FE1D3032-7D93-D648-8719-EF946165E46E}" type="pres">
      <dgm:prSet presAssocID="{7B59A6EC-2745-3B45-8D3F-89232961AA5C}" presName="parTx" presStyleLbl="node1" presStyleIdx="0" presStyleCnt="0">
        <dgm:presLayoutVars>
          <dgm:chMax val="0"/>
          <dgm:chPref val="0"/>
          <dgm:bulletEnabled val="1"/>
        </dgm:presLayoutVars>
      </dgm:prSet>
      <dgm:spPr/>
    </dgm:pt>
    <dgm:pt modelId="{61CC2B34-2B29-2C49-9DEC-5F5677AC07B5}" type="pres">
      <dgm:prSet presAssocID="{7B59A6EC-2745-3B45-8D3F-89232961AA5C}" presName="parSh" presStyleCnt="0"/>
      <dgm:spPr/>
    </dgm:pt>
    <dgm:pt modelId="{F74870FB-218C-DE4C-8688-1D07723061F9}" type="pres">
      <dgm:prSet presAssocID="{7B59A6EC-2745-3B45-8D3F-89232961AA5C}" presName="lineNode" presStyleLbl="alignNode1" presStyleIdx="6" presStyleCnt="12"/>
      <dgm:spPr/>
    </dgm:pt>
    <dgm:pt modelId="{FAAB60DA-CD46-654A-9F0C-82714A4E6800}" type="pres">
      <dgm:prSet presAssocID="{7B59A6EC-2745-3B45-8D3F-89232961AA5C}" presName="lineArrowNode" presStyleLbl="alignNode1" presStyleIdx="7" presStyleCnt="12"/>
      <dgm:spPr/>
    </dgm:pt>
    <dgm:pt modelId="{23467D8D-F55A-444D-8B05-A72F7E58F523}" type="pres">
      <dgm:prSet presAssocID="{72B97109-9373-094E-949E-81BC5A2A14D3}" presName="sibTransNodeCircle" presStyleLbl="alignNode1" presStyleIdx="8" presStyleCnt="12">
        <dgm:presLayoutVars>
          <dgm:chMax val="0"/>
          <dgm:bulletEnabled/>
        </dgm:presLayoutVars>
      </dgm:prSet>
      <dgm:spPr/>
    </dgm:pt>
    <dgm:pt modelId="{9DF347A7-B79A-0C4B-86C5-BF21954DB54C}" type="pres">
      <dgm:prSet presAssocID="{72B97109-9373-094E-949E-81BC5A2A14D3}" presName="spacerBetweenCircleAndCallout" presStyleCnt="0">
        <dgm:presLayoutVars/>
      </dgm:prSet>
      <dgm:spPr/>
    </dgm:pt>
    <dgm:pt modelId="{F7B1A9F5-A984-CF43-ADD8-21E10E37ED5F}" type="pres">
      <dgm:prSet presAssocID="{72B97109-9373-094E-949E-81BC5A2A14D3}" presName="verticalConnector" presStyleLbl="alignAccFollowNode1" presStyleIdx="2" presStyleCnt="4"/>
      <dgm:spPr/>
    </dgm:pt>
    <dgm:pt modelId="{5A8398EB-CC4F-0148-98F1-E85941558B63}" type="pres">
      <dgm:prSet presAssocID="{7B59A6EC-2745-3B45-8D3F-89232961AA5C}" presName="nodeText" presStyleLbl="fgAcc1" presStyleIdx="2" presStyleCnt="4">
        <dgm:presLayoutVars>
          <dgm:bulletEnabled val="1"/>
        </dgm:presLayoutVars>
      </dgm:prSet>
      <dgm:spPr/>
    </dgm:pt>
    <dgm:pt modelId="{372F8A3A-8D9C-FD4D-839B-55BACF1F259D}" type="pres">
      <dgm:prSet presAssocID="{72B97109-9373-094E-949E-81BC5A2A14D3}" presName="sibTransComposite" presStyleCnt="0"/>
      <dgm:spPr/>
    </dgm:pt>
    <dgm:pt modelId="{FF2CEAA3-07F5-5845-931A-EAF78345E3AF}" type="pres">
      <dgm:prSet presAssocID="{666A30CC-EDF2-104A-AFCC-62417D12E890}" presName="compositeNode" presStyleCnt="0"/>
      <dgm:spPr/>
    </dgm:pt>
    <dgm:pt modelId="{C535F5FC-5796-1A4E-9830-22D14F4A06B1}" type="pres">
      <dgm:prSet presAssocID="{666A30CC-EDF2-104A-AFCC-62417D12E890}" presName="parTx" presStyleLbl="node1" presStyleIdx="0" presStyleCnt="0">
        <dgm:presLayoutVars>
          <dgm:chMax val="0"/>
          <dgm:chPref val="0"/>
          <dgm:bulletEnabled val="1"/>
        </dgm:presLayoutVars>
      </dgm:prSet>
      <dgm:spPr/>
    </dgm:pt>
    <dgm:pt modelId="{F86A8E65-C22E-A447-944B-025FF0AF9CC8}" type="pres">
      <dgm:prSet presAssocID="{666A30CC-EDF2-104A-AFCC-62417D12E890}" presName="parSh" presStyleCnt="0"/>
      <dgm:spPr/>
    </dgm:pt>
    <dgm:pt modelId="{DE3C6580-D9B0-3741-B0EC-1727DEA51A71}" type="pres">
      <dgm:prSet presAssocID="{666A30CC-EDF2-104A-AFCC-62417D12E890}" presName="lineNode" presStyleLbl="alignNode1" presStyleIdx="9" presStyleCnt="12"/>
      <dgm:spPr/>
    </dgm:pt>
    <dgm:pt modelId="{C31658AB-C1A3-B846-AA17-CF3BC104E64E}" type="pres">
      <dgm:prSet presAssocID="{666A30CC-EDF2-104A-AFCC-62417D12E890}" presName="lineArrowNode" presStyleLbl="alignNode1" presStyleIdx="10" presStyleCnt="12"/>
      <dgm:spPr/>
    </dgm:pt>
    <dgm:pt modelId="{2128B3B6-F7B1-7D40-948D-826D679C1E68}" type="pres">
      <dgm:prSet presAssocID="{B6C5DE9F-5EA7-4B41-9021-A6C521253F87}" presName="sibTransNodeCircle" presStyleLbl="alignNode1" presStyleIdx="11" presStyleCnt="12">
        <dgm:presLayoutVars>
          <dgm:chMax val="0"/>
          <dgm:bulletEnabled/>
        </dgm:presLayoutVars>
      </dgm:prSet>
      <dgm:spPr/>
    </dgm:pt>
    <dgm:pt modelId="{51CE200D-2FE9-6C40-BEE7-16573E9DFC16}" type="pres">
      <dgm:prSet presAssocID="{B6C5DE9F-5EA7-4B41-9021-A6C521253F87}" presName="spacerBetweenCircleAndCallout" presStyleCnt="0">
        <dgm:presLayoutVars/>
      </dgm:prSet>
      <dgm:spPr/>
    </dgm:pt>
    <dgm:pt modelId="{CDCDF8AC-03C1-EA41-A3DC-7938DFF8695E}" type="pres">
      <dgm:prSet presAssocID="{B6C5DE9F-5EA7-4B41-9021-A6C521253F87}" presName="verticalConnector" presStyleLbl="alignAccFollowNode1" presStyleIdx="3" presStyleCnt="4"/>
      <dgm:spPr/>
    </dgm:pt>
    <dgm:pt modelId="{0FE0459C-F0FF-664A-B79A-B6BF6E3A3735}" type="pres">
      <dgm:prSet presAssocID="{666A30CC-EDF2-104A-AFCC-62417D12E890}" presName="nodeText" presStyleLbl="fgAcc1" presStyleIdx="3" presStyleCnt="4">
        <dgm:presLayoutVars>
          <dgm:bulletEnabled val="1"/>
        </dgm:presLayoutVars>
      </dgm:prSet>
      <dgm:spPr/>
    </dgm:pt>
  </dgm:ptLst>
  <dgm:cxnLst>
    <dgm:cxn modelId="{B1750807-B089-E14C-8879-43F11CD8CF20}" srcId="{F478BA81-2499-F649-9B22-313B53C313F6}" destId="{7B59A6EC-2745-3B45-8D3F-89232961AA5C}" srcOrd="2" destOrd="0" parTransId="{4C422E7A-9756-1845-A5AA-048C8EA309A1}" sibTransId="{72B97109-9373-094E-949E-81BC5A2A14D3}"/>
    <dgm:cxn modelId="{DB141410-FB7A-D94F-8AC7-4BCFB55E364C}" type="presOf" srcId="{9C92BFDF-3EF0-3545-A003-A2BDE2C988C6}" destId="{C9E9CDD7-40DB-CD4F-BFF8-7EB670307264}" srcOrd="0" destOrd="0" presId="urn:microsoft.com/office/officeart/2024/layout/NumberedLinearArrowProcess#8"/>
    <dgm:cxn modelId="{B5BA3728-0171-8549-BE29-E6E313AB4C26}" type="presOf" srcId="{666A30CC-EDF2-104A-AFCC-62417D12E890}" destId="{C31658AB-C1A3-B846-AA17-CF3BC104E64E}" srcOrd="0" destOrd="0" presId="urn:microsoft.com/office/officeart/2024/layout/NumberedLinearArrowProcess#8"/>
    <dgm:cxn modelId="{4B91672B-5D0D-FD4F-B167-808A213AB1CB}" srcId="{F478BA81-2499-F649-9B22-313B53C313F6}" destId="{DB0E123E-A7D4-9E4D-8D7F-1AD007F50A54}" srcOrd="1" destOrd="0" parTransId="{0F27A3C0-8D11-FD46-99E1-F58A8B4E5A7E}" sibTransId="{7423CA49-7BF6-0F47-969C-622F7A869D56}"/>
    <dgm:cxn modelId="{8CF24E32-8932-0144-8A4D-DEC6D80AEBEE}" srcId="{F478BA81-2499-F649-9B22-313B53C313F6}" destId="{666A30CC-EDF2-104A-AFCC-62417D12E890}" srcOrd="3" destOrd="0" parTransId="{66B61235-21A0-0A47-BA96-20D1DEDF1215}" sibTransId="{B6C5DE9F-5EA7-4B41-9021-A6C521253F87}"/>
    <dgm:cxn modelId="{29614456-A2FC-8740-8E1F-2F6C013B918A}" type="presOf" srcId="{9C92BFDF-3EF0-3545-A003-A2BDE2C988C6}" destId="{AFFE3425-E3F7-7148-B040-585C7EF2D69F}" srcOrd="1" destOrd="0" presId="urn:microsoft.com/office/officeart/2024/layout/NumberedLinearArrowProcess#8"/>
    <dgm:cxn modelId="{B4F1BA58-97F3-0549-9CA9-FD9A9573F5DC}" type="presOf" srcId="{7B59A6EC-2745-3B45-8D3F-89232961AA5C}" destId="{FAAB60DA-CD46-654A-9F0C-82714A4E6800}" srcOrd="0" destOrd="0" presId="urn:microsoft.com/office/officeart/2024/layout/NumberedLinearArrowProcess#8"/>
    <dgm:cxn modelId="{0A02CA6A-AA64-4D4F-B571-7F098ADF841D}" type="presOf" srcId="{DB0E123E-A7D4-9E4D-8D7F-1AD007F50A54}" destId="{B9B9F944-AA95-CF49-AD0F-D1977C606D0B}" srcOrd="1" destOrd="0" presId="urn:microsoft.com/office/officeart/2024/layout/NumberedLinearArrowProcess#8"/>
    <dgm:cxn modelId="{126A167E-0280-9245-A766-C7FD8C96B88D}" type="presOf" srcId="{7B59A6EC-2745-3B45-8D3F-89232961AA5C}" destId="{5A8398EB-CC4F-0148-98F1-E85941558B63}" srcOrd="1" destOrd="0" presId="urn:microsoft.com/office/officeart/2024/layout/NumberedLinearArrowProcess#8"/>
    <dgm:cxn modelId="{9D6F8380-8D5E-0C46-8A21-1E8394C471B5}" type="presOf" srcId="{7423CA49-7BF6-0F47-969C-622F7A869D56}" destId="{2B10EC60-98F7-8C48-9681-1A45FF520222}" srcOrd="0" destOrd="0" presId="urn:microsoft.com/office/officeart/2024/layout/NumberedLinearArrowProcess#8"/>
    <dgm:cxn modelId="{DD46A29F-DBE3-9147-81E7-4B7CD83F339F}" type="presOf" srcId="{666A30CC-EDF2-104A-AFCC-62417D12E890}" destId="{0FE0459C-F0FF-664A-B79A-B6BF6E3A3735}" srcOrd="1" destOrd="0" presId="urn:microsoft.com/office/officeart/2024/layout/NumberedLinearArrowProcess#8"/>
    <dgm:cxn modelId="{AF91F0A4-AD1E-954A-B3BA-484A9E596C05}" type="presOf" srcId="{F478BA81-2499-F649-9B22-313B53C313F6}" destId="{8106367B-5E26-014C-B873-7165FAC6A7C3}" srcOrd="0" destOrd="0" presId="urn:microsoft.com/office/officeart/2024/layout/NumberedLinearArrowProcess#8"/>
    <dgm:cxn modelId="{9E6C85AC-7ADE-4747-8C48-68C8DACC14F7}" type="presOf" srcId="{DB0E123E-A7D4-9E4D-8D7F-1AD007F50A54}" destId="{1C102F6A-2CCD-F542-B5D7-0ADA82DABFD0}" srcOrd="0" destOrd="0" presId="urn:microsoft.com/office/officeart/2024/layout/NumberedLinearArrowProcess#8"/>
    <dgm:cxn modelId="{22CD3EBD-25A1-8B4C-9CE7-012A6E2EFDB1}" type="presOf" srcId="{B6C5DE9F-5EA7-4B41-9021-A6C521253F87}" destId="{2128B3B6-F7B1-7D40-948D-826D679C1E68}" srcOrd="0" destOrd="0" presId="urn:microsoft.com/office/officeart/2024/layout/NumberedLinearArrowProcess#8"/>
    <dgm:cxn modelId="{EF3F74D6-BA10-EE4D-AA28-152B9C3AD945}" srcId="{F478BA81-2499-F649-9B22-313B53C313F6}" destId="{9C92BFDF-3EF0-3545-A003-A2BDE2C988C6}" srcOrd="0" destOrd="0" parTransId="{5A6D811E-B00D-EB40-8170-2BA547093F8C}" sibTransId="{90CD4DA3-3ED6-1745-9C93-8117B580747D}"/>
    <dgm:cxn modelId="{5DF2AAE5-82A4-5841-A6AB-F7AFE40C7932}" type="presOf" srcId="{90CD4DA3-3ED6-1745-9C93-8117B580747D}" destId="{E473ABD4-42B5-FF4D-A093-D01DCCAEE7ED}" srcOrd="0" destOrd="0" presId="urn:microsoft.com/office/officeart/2024/layout/NumberedLinearArrowProcess#8"/>
    <dgm:cxn modelId="{9BF71EFB-97D2-934D-93D9-C3479BA48E5C}" type="presOf" srcId="{72B97109-9373-094E-949E-81BC5A2A14D3}" destId="{23467D8D-F55A-444D-8B05-A72F7E58F523}" srcOrd="0" destOrd="0" presId="urn:microsoft.com/office/officeart/2024/layout/NumberedLinearArrowProcess#8"/>
    <dgm:cxn modelId="{5C6A4667-58A4-6B4F-8FB7-9FB94FF865FD}" type="presParOf" srcId="{8106367B-5E26-014C-B873-7165FAC6A7C3}" destId="{2B0DDCBF-12A6-3D4A-882C-EDE4221BA1DC}" srcOrd="0" destOrd="0" presId="urn:microsoft.com/office/officeart/2024/layout/NumberedLinearArrowProcess#8"/>
    <dgm:cxn modelId="{90C91C97-D16B-F748-AD18-DE01307996BB}" type="presParOf" srcId="{2B0DDCBF-12A6-3D4A-882C-EDE4221BA1DC}" destId="{64F993F1-59F0-3243-B173-6C9022B4618B}" srcOrd="0" destOrd="0" presId="urn:microsoft.com/office/officeart/2024/layout/NumberedLinearArrowProcess#8"/>
    <dgm:cxn modelId="{21B91D33-411F-3E4C-B26C-9CC5EB529511}" type="presParOf" srcId="{2B0DDCBF-12A6-3D4A-882C-EDE4221BA1DC}" destId="{0ABE1CEA-44EF-D04D-8B7C-4B1EB437A8EA}" srcOrd="1" destOrd="0" presId="urn:microsoft.com/office/officeart/2024/layout/NumberedLinearArrowProcess#8"/>
    <dgm:cxn modelId="{1C30142E-287E-AD46-88B4-84F04EBBAC73}" type="presParOf" srcId="{0ABE1CEA-44EF-D04D-8B7C-4B1EB437A8EA}" destId="{39CEC8FC-E8A9-C940-8670-994B8AF26E17}" srcOrd="0" destOrd="0" presId="urn:microsoft.com/office/officeart/2024/layout/NumberedLinearArrowProcess#8"/>
    <dgm:cxn modelId="{71E94029-DEDB-1643-B60B-7BF78AD88323}" type="presParOf" srcId="{0ABE1CEA-44EF-D04D-8B7C-4B1EB437A8EA}" destId="{C9E9CDD7-40DB-CD4F-BFF8-7EB670307264}" srcOrd="1" destOrd="0" presId="urn:microsoft.com/office/officeart/2024/layout/NumberedLinearArrowProcess#8"/>
    <dgm:cxn modelId="{C94CAB5C-0B24-1548-B30B-0891E16BC9AA}" type="presParOf" srcId="{0ABE1CEA-44EF-D04D-8B7C-4B1EB437A8EA}" destId="{E473ABD4-42B5-FF4D-A093-D01DCCAEE7ED}" srcOrd="2" destOrd="0" presId="urn:microsoft.com/office/officeart/2024/layout/NumberedLinearArrowProcess#8"/>
    <dgm:cxn modelId="{5E72B4F3-383D-AF4E-A2A4-8775939049F3}" type="presParOf" srcId="{0ABE1CEA-44EF-D04D-8B7C-4B1EB437A8EA}" destId="{915B22C2-A6C7-6E4F-9803-00596C1B8B64}" srcOrd="3" destOrd="0" presId="urn:microsoft.com/office/officeart/2024/layout/NumberedLinearArrowProcess#8"/>
    <dgm:cxn modelId="{4B8C9524-E828-9547-BECA-F424A814F84D}" type="presParOf" srcId="{0ABE1CEA-44EF-D04D-8B7C-4B1EB437A8EA}" destId="{087C54B2-0E5A-E246-B070-A07CB2FA2F71}" srcOrd="4" destOrd="0" presId="urn:microsoft.com/office/officeart/2024/layout/NumberedLinearArrowProcess#8"/>
    <dgm:cxn modelId="{F397B0BD-F6A1-894E-A8FD-79D67A34432A}" type="presParOf" srcId="{2B0DDCBF-12A6-3D4A-882C-EDE4221BA1DC}" destId="{AFFE3425-E3F7-7148-B040-585C7EF2D69F}" srcOrd="2" destOrd="0" presId="urn:microsoft.com/office/officeart/2024/layout/NumberedLinearArrowProcess#8"/>
    <dgm:cxn modelId="{4029BF28-97B1-064A-B442-2BCAF4F26356}" type="presParOf" srcId="{8106367B-5E26-014C-B873-7165FAC6A7C3}" destId="{F501141E-2BD9-9D4A-8058-1F9301A0065A}" srcOrd="1" destOrd="0" presId="urn:microsoft.com/office/officeart/2024/layout/NumberedLinearArrowProcess#8"/>
    <dgm:cxn modelId="{AAAADECB-5E36-A14A-9153-C7C579369E99}" type="presParOf" srcId="{8106367B-5E26-014C-B873-7165FAC6A7C3}" destId="{DC9943B0-D0C2-6543-9C3C-63D286358B63}" srcOrd="2" destOrd="0" presId="urn:microsoft.com/office/officeart/2024/layout/NumberedLinearArrowProcess#8"/>
    <dgm:cxn modelId="{AA1FC9B2-AF5C-B946-AAD9-523B93B408CA}" type="presParOf" srcId="{DC9943B0-D0C2-6543-9C3C-63D286358B63}" destId="{47ED5802-2BBC-B143-A871-B98D4FF99AE8}" srcOrd="0" destOrd="0" presId="urn:microsoft.com/office/officeart/2024/layout/NumberedLinearArrowProcess#8"/>
    <dgm:cxn modelId="{17A0BBEA-32AC-0F41-9FA7-90D8EE2DE6FF}" type="presParOf" srcId="{DC9943B0-D0C2-6543-9C3C-63D286358B63}" destId="{EA6313DA-5664-BB42-8F82-4A2E22E802A0}" srcOrd="1" destOrd="0" presId="urn:microsoft.com/office/officeart/2024/layout/NumberedLinearArrowProcess#8"/>
    <dgm:cxn modelId="{E746FEA3-B6DA-6E40-9E55-2F61AB255E5C}" type="presParOf" srcId="{EA6313DA-5664-BB42-8F82-4A2E22E802A0}" destId="{0BFF0DDA-D969-4C46-BA90-ADB1D9362697}" srcOrd="0" destOrd="0" presId="urn:microsoft.com/office/officeart/2024/layout/NumberedLinearArrowProcess#8"/>
    <dgm:cxn modelId="{85ADC0E9-43F3-1843-8D4C-CA69649E3BE5}" type="presParOf" srcId="{EA6313DA-5664-BB42-8F82-4A2E22E802A0}" destId="{1C102F6A-2CCD-F542-B5D7-0ADA82DABFD0}" srcOrd="1" destOrd="0" presId="urn:microsoft.com/office/officeart/2024/layout/NumberedLinearArrowProcess#8"/>
    <dgm:cxn modelId="{FFE1B1D4-1227-504E-B98B-53E33B13DD07}" type="presParOf" srcId="{EA6313DA-5664-BB42-8F82-4A2E22E802A0}" destId="{2B10EC60-98F7-8C48-9681-1A45FF520222}" srcOrd="2" destOrd="0" presId="urn:microsoft.com/office/officeart/2024/layout/NumberedLinearArrowProcess#8"/>
    <dgm:cxn modelId="{8B147DA8-D135-774E-B8F1-EEEFC0D043BB}" type="presParOf" srcId="{EA6313DA-5664-BB42-8F82-4A2E22E802A0}" destId="{A6C45E1E-92D6-BE43-B323-AEF8071C55E2}" srcOrd="3" destOrd="0" presId="urn:microsoft.com/office/officeart/2024/layout/NumberedLinearArrowProcess#8"/>
    <dgm:cxn modelId="{40324E36-EE7F-E247-BC54-23976DB0B606}" type="presParOf" srcId="{EA6313DA-5664-BB42-8F82-4A2E22E802A0}" destId="{5514D913-652C-C84C-9C59-6A7BF96AA45E}" srcOrd="4" destOrd="0" presId="urn:microsoft.com/office/officeart/2024/layout/NumberedLinearArrowProcess#8"/>
    <dgm:cxn modelId="{F60E00B7-C2BC-BF42-9329-212EED92AA37}" type="presParOf" srcId="{DC9943B0-D0C2-6543-9C3C-63D286358B63}" destId="{B9B9F944-AA95-CF49-AD0F-D1977C606D0B}" srcOrd="2" destOrd="0" presId="urn:microsoft.com/office/officeart/2024/layout/NumberedLinearArrowProcess#8"/>
    <dgm:cxn modelId="{83FB3E67-87E0-7247-8092-0BDC62715155}" type="presParOf" srcId="{8106367B-5E26-014C-B873-7165FAC6A7C3}" destId="{7223CA14-26F8-DB49-9C66-A200016CA4FF}" srcOrd="3" destOrd="0" presId="urn:microsoft.com/office/officeart/2024/layout/NumberedLinearArrowProcess#8"/>
    <dgm:cxn modelId="{328AE8AD-51FC-8943-8287-629D27D2C868}" type="presParOf" srcId="{8106367B-5E26-014C-B873-7165FAC6A7C3}" destId="{ECA07FFE-0803-A347-8502-BB6AD9BFF22D}" srcOrd="4" destOrd="0" presId="urn:microsoft.com/office/officeart/2024/layout/NumberedLinearArrowProcess#8"/>
    <dgm:cxn modelId="{08B935CC-3777-1548-A978-65DD1DA66013}" type="presParOf" srcId="{ECA07FFE-0803-A347-8502-BB6AD9BFF22D}" destId="{FE1D3032-7D93-D648-8719-EF946165E46E}" srcOrd="0" destOrd="0" presId="urn:microsoft.com/office/officeart/2024/layout/NumberedLinearArrowProcess#8"/>
    <dgm:cxn modelId="{A66F9FAE-E205-FF46-BD4F-8C569C12E644}" type="presParOf" srcId="{ECA07FFE-0803-A347-8502-BB6AD9BFF22D}" destId="{61CC2B34-2B29-2C49-9DEC-5F5677AC07B5}" srcOrd="1" destOrd="0" presId="urn:microsoft.com/office/officeart/2024/layout/NumberedLinearArrowProcess#8"/>
    <dgm:cxn modelId="{0C5F6944-7B06-B54D-8654-C2B37EE5EEBF}" type="presParOf" srcId="{61CC2B34-2B29-2C49-9DEC-5F5677AC07B5}" destId="{F74870FB-218C-DE4C-8688-1D07723061F9}" srcOrd="0" destOrd="0" presId="urn:microsoft.com/office/officeart/2024/layout/NumberedLinearArrowProcess#8"/>
    <dgm:cxn modelId="{CF74D3D8-07A4-144F-9E28-778F3A6A732D}" type="presParOf" srcId="{61CC2B34-2B29-2C49-9DEC-5F5677AC07B5}" destId="{FAAB60DA-CD46-654A-9F0C-82714A4E6800}" srcOrd="1" destOrd="0" presId="urn:microsoft.com/office/officeart/2024/layout/NumberedLinearArrowProcess#8"/>
    <dgm:cxn modelId="{F0BC4E5D-CF39-DE41-BC4E-18525607F23D}" type="presParOf" srcId="{61CC2B34-2B29-2C49-9DEC-5F5677AC07B5}" destId="{23467D8D-F55A-444D-8B05-A72F7E58F523}" srcOrd="2" destOrd="0" presId="urn:microsoft.com/office/officeart/2024/layout/NumberedLinearArrowProcess#8"/>
    <dgm:cxn modelId="{C74BC419-EBCC-BD47-9D32-8D41768B2560}" type="presParOf" srcId="{61CC2B34-2B29-2C49-9DEC-5F5677AC07B5}" destId="{9DF347A7-B79A-0C4B-86C5-BF21954DB54C}" srcOrd="3" destOrd="0" presId="urn:microsoft.com/office/officeart/2024/layout/NumberedLinearArrowProcess#8"/>
    <dgm:cxn modelId="{873A7399-E8E2-B748-AB9C-EDC62C724DAA}" type="presParOf" srcId="{61CC2B34-2B29-2C49-9DEC-5F5677AC07B5}" destId="{F7B1A9F5-A984-CF43-ADD8-21E10E37ED5F}" srcOrd="4" destOrd="0" presId="urn:microsoft.com/office/officeart/2024/layout/NumberedLinearArrowProcess#8"/>
    <dgm:cxn modelId="{0BB15950-76FE-3442-B136-1BB3BAE9473E}" type="presParOf" srcId="{ECA07FFE-0803-A347-8502-BB6AD9BFF22D}" destId="{5A8398EB-CC4F-0148-98F1-E85941558B63}" srcOrd="2" destOrd="0" presId="urn:microsoft.com/office/officeart/2024/layout/NumberedLinearArrowProcess#8"/>
    <dgm:cxn modelId="{02415B00-8269-644F-86FE-2E30FBC95455}" type="presParOf" srcId="{8106367B-5E26-014C-B873-7165FAC6A7C3}" destId="{372F8A3A-8D9C-FD4D-839B-55BACF1F259D}" srcOrd="5" destOrd="0" presId="urn:microsoft.com/office/officeart/2024/layout/NumberedLinearArrowProcess#8"/>
    <dgm:cxn modelId="{2C568A1E-AA54-144B-B8B6-E6F5DBD97167}" type="presParOf" srcId="{8106367B-5E26-014C-B873-7165FAC6A7C3}" destId="{FF2CEAA3-07F5-5845-931A-EAF78345E3AF}" srcOrd="6" destOrd="0" presId="urn:microsoft.com/office/officeart/2024/layout/NumberedLinearArrowProcess#8"/>
    <dgm:cxn modelId="{06182A48-5531-FF48-BBF8-209438EE70C2}" type="presParOf" srcId="{FF2CEAA3-07F5-5845-931A-EAF78345E3AF}" destId="{C535F5FC-5796-1A4E-9830-22D14F4A06B1}" srcOrd="0" destOrd="0" presId="urn:microsoft.com/office/officeart/2024/layout/NumberedLinearArrowProcess#8"/>
    <dgm:cxn modelId="{4B4AF99A-14F8-9A4F-B16D-E04BEF22404A}" type="presParOf" srcId="{FF2CEAA3-07F5-5845-931A-EAF78345E3AF}" destId="{F86A8E65-C22E-A447-944B-025FF0AF9CC8}" srcOrd="1" destOrd="0" presId="urn:microsoft.com/office/officeart/2024/layout/NumberedLinearArrowProcess#8"/>
    <dgm:cxn modelId="{BFA2821D-A686-924B-857D-7B5FEEA44F00}" type="presParOf" srcId="{F86A8E65-C22E-A447-944B-025FF0AF9CC8}" destId="{DE3C6580-D9B0-3741-B0EC-1727DEA51A71}" srcOrd="0" destOrd="0" presId="urn:microsoft.com/office/officeart/2024/layout/NumberedLinearArrowProcess#8"/>
    <dgm:cxn modelId="{492DE6C9-268A-C841-9071-00F317F29419}" type="presParOf" srcId="{F86A8E65-C22E-A447-944B-025FF0AF9CC8}" destId="{C31658AB-C1A3-B846-AA17-CF3BC104E64E}" srcOrd="1" destOrd="0" presId="urn:microsoft.com/office/officeart/2024/layout/NumberedLinearArrowProcess#8"/>
    <dgm:cxn modelId="{106BE7DD-71AE-D44B-A643-286874CB3310}" type="presParOf" srcId="{F86A8E65-C22E-A447-944B-025FF0AF9CC8}" destId="{2128B3B6-F7B1-7D40-948D-826D679C1E68}" srcOrd="2" destOrd="0" presId="urn:microsoft.com/office/officeart/2024/layout/NumberedLinearArrowProcess#8"/>
    <dgm:cxn modelId="{A8929F8F-3876-5244-9216-F42C2E34F0A6}" type="presParOf" srcId="{F86A8E65-C22E-A447-944B-025FF0AF9CC8}" destId="{51CE200D-2FE9-6C40-BEE7-16573E9DFC16}" srcOrd="3" destOrd="0" presId="urn:microsoft.com/office/officeart/2024/layout/NumberedLinearArrowProcess#8"/>
    <dgm:cxn modelId="{6B1809D1-6D78-3141-AC1B-FCF796844EAF}" type="presParOf" srcId="{F86A8E65-C22E-A447-944B-025FF0AF9CC8}" destId="{CDCDF8AC-03C1-EA41-A3DC-7938DFF8695E}" srcOrd="4" destOrd="0" presId="urn:microsoft.com/office/officeart/2024/layout/NumberedLinearArrowProcess#8"/>
    <dgm:cxn modelId="{FA91AC76-2282-6848-89C4-AF4392D64DAE}" type="presParOf" srcId="{FF2CEAA3-07F5-5845-931A-EAF78345E3AF}" destId="{0FE0459C-F0FF-664A-B79A-B6BF6E3A3735}" srcOrd="2" destOrd="0" presId="urn:microsoft.com/office/officeart/2024/layout/NumberedLinearArrowProcess#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478BA81-2499-F649-9B22-313B53C313F6}" type="doc">
      <dgm:prSet loTypeId="urn:microsoft.com/office/officeart/2024/layout/NumberedLinearArrowProcess#9" loCatId="" qsTypeId="urn:microsoft.com/office/officeart/2005/8/quickstyle/simple1#25" qsCatId="simple" csTypeId="urn:microsoft.com/office/officeart/2005/8/colors/accent1_2#25" csCatId="accent1" phldr="1"/>
      <dgm:spPr/>
      <dgm:t>
        <a:bodyPr/>
        <a:lstStyle/>
        <a:p>
          <a:endParaRPr lang="sv-SE"/>
        </a:p>
      </dgm:t>
    </dgm:pt>
    <dgm:pt modelId="{9C92BFDF-3EF0-3545-A003-A2BDE2C988C6}">
      <dgm:prSet phldrT="[Text]" custT="1"/>
      <dgm:spPr>
        <a:solidFill>
          <a:schemeClr val="tx2">
            <a:lumMod val="25000"/>
            <a:lumOff val="75000"/>
          </a:schemeClr>
        </a:solidFill>
      </dgm:spPr>
      <dgm:t>
        <a:bodyPr/>
        <a:lstStyle/>
        <a:p>
          <a:r>
            <a:rPr lang="sv-SE" sz="2400" b="1" dirty="0"/>
            <a:t>UTAN AI</a:t>
          </a:r>
        </a:p>
        <a:p>
          <a:endParaRPr lang="sv-SE" sz="2000" b="1" u="none" dirty="0"/>
        </a:p>
        <a:p>
          <a:r>
            <a:rPr lang="sv-SE" sz="2000" b="1" u="none" dirty="0"/>
            <a:t>Börja själv</a:t>
          </a:r>
        </a:p>
      </dgm:t>
    </dgm:pt>
    <dgm:pt modelId="{5A6D811E-B00D-EB40-8170-2BA547093F8C}" type="parTrans" cxnId="{EF3F74D6-BA10-EE4D-AA28-152B9C3AD945}">
      <dgm:prSet/>
      <dgm:spPr/>
      <dgm:t>
        <a:bodyPr/>
        <a:lstStyle/>
        <a:p>
          <a:endParaRPr lang="sv-SE"/>
        </a:p>
      </dgm:t>
    </dgm:pt>
    <dgm:pt modelId="{90CD4DA3-3ED6-1745-9C93-8117B580747D}" type="sibTrans" cxnId="{EF3F74D6-BA10-EE4D-AA28-152B9C3AD945}">
      <dgm:prSet phldrT="1" phldr="0"/>
      <dgm:spPr/>
      <dgm:t>
        <a:bodyPr/>
        <a:lstStyle/>
        <a:p>
          <a:r>
            <a:t>1</a:t>
          </a:r>
        </a:p>
      </dgm:t>
    </dgm:pt>
    <dgm:pt modelId="{DB0E123E-A7D4-9E4D-8D7F-1AD007F50A54}">
      <dgm:prSet phldrT="[Text]" custT="1"/>
      <dgm:spPr>
        <a:solidFill>
          <a:schemeClr val="tx2">
            <a:lumMod val="25000"/>
            <a:lumOff val="75000"/>
          </a:schemeClr>
        </a:solidFill>
      </dgm:spPr>
      <dgm:t>
        <a:bodyPr/>
        <a:lstStyle/>
        <a:p>
          <a:r>
            <a:rPr lang="sv-SE" sz="2400" b="1" dirty="0"/>
            <a:t>AI SNABBT </a:t>
          </a:r>
        </a:p>
        <a:p>
          <a:endParaRPr lang="sv-SE" sz="2000" b="1" u="none" dirty="0"/>
        </a:p>
        <a:p>
          <a:r>
            <a:rPr lang="sv-SE" sz="2000" b="1" u="none" dirty="0"/>
            <a:t>Öppna alternativ </a:t>
          </a:r>
        </a:p>
      </dgm:t>
    </dgm:pt>
    <dgm:pt modelId="{0F27A3C0-8D11-FD46-99E1-F58A8B4E5A7E}" type="parTrans" cxnId="{4B91672B-5D0D-FD4F-B167-808A213AB1CB}">
      <dgm:prSet/>
      <dgm:spPr/>
      <dgm:t>
        <a:bodyPr/>
        <a:lstStyle/>
        <a:p>
          <a:endParaRPr lang="sv-SE"/>
        </a:p>
      </dgm:t>
    </dgm:pt>
    <dgm:pt modelId="{7423CA49-7BF6-0F47-969C-622F7A869D56}" type="sibTrans" cxnId="{4B91672B-5D0D-FD4F-B167-808A213AB1CB}">
      <dgm:prSet phldrT="2" phldr="0"/>
      <dgm:spPr/>
      <dgm:t>
        <a:bodyPr/>
        <a:lstStyle/>
        <a:p>
          <a:r>
            <a:t>2</a:t>
          </a:r>
        </a:p>
      </dgm:t>
    </dgm:pt>
    <dgm:pt modelId="{7B59A6EC-2745-3B45-8D3F-89232961AA5C}">
      <dgm:prSet phldrT="[Text]" custT="1"/>
      <dgm:spPr>
        <a:solidFill>
          <a:schemeClr val="tx2">
            <a:lumMod val="25000"/>
            <a:lumOff val="75000"/>
            <a:alpha val="90000"/>
          </a:schemeClr>
        </a:solidFill>
      </dgm:spPr>
      <dgm:t>
        <a:bodyPr/>
        <a:lstStyle/>
        <a:p>
          <a:r>
            <a:rPr lang="sv-SE" sz="2400" b="1" dirty="0"/>
            <a:t>UTAN AI LÅNGSAMT </a:t>
          </a:r>
        </a:p>
        <a:p>
          <a:r>
            <a:rPr lang="sv-SE" sz="2000" b="1" u="none" dirty="0"/>
            <a:t>Granska och välj </a:t>
          </a:r>
        </a:p>
      </dgm:t>
    </dgm:pt>
    <dgm:pt modelId="{4C422E7A-9756-1845-A5AA-048C8EA309A1}" type="parTrans" cxnId="{B1750807-B089-E14C-8879-43F11CD8CF20}">
      <dgm:prSet/>
      <dgm:spPr/>
      <dgm:t>
        <a:bodyPr/>
        <a:lstStyle/>
        <a:p>
          <a:endParaRPr lang="sv-SE"/>
        </a:p>
      </dgm:t>
    </dgm:pt>
    <dgm:pt modelId="{72B97109-9373-094E-949E-81BC5A2A14D3}" type="sibTrans" cxnId="{B1750807-B089-E14C-8879-43F11CD8CF20}">
      <dgm:prSet phldrT="3" phldr="0"/>
      <dgm:spPr/>
      <dgm:t>
        <a:bodyPr/>
        <a:lstStyle/>
        <a:p>
          <a:r>
            <a:t>3</a:t>
          </a:r>
        </a:p>
      </dgm:t>
    </dgm:pt>
    <dgm:pt modelId="{666A30CC-EDF2-104A-AFCC-62417D12E890}">
      <dgm:prSet phldrT="[Text]" custT="1"/>
      <dgm:spPr>
        <a:solidFill>
          <a:schemeClr val="tx2">
            <a:lumMod val="25000"/>
            <a:lumOff val="75000"/>
            <a:alpha val="90000"/>
          </a:schemeClr>
        </a:solidFill>
      </dgm:spPr>
      <dgm:t>
        <a:bodyPr/>
        <a:lstStyle/>
        <a:p>
          <a:r>
            <a:rPr lang="sv-SE" sz="2400" b="1" dirty="0"/>
            <a:t>AI SOM KRITIKER </a:t>
          </a:r>
        </a:p>
        <a:p>
          <a:r>
            <a:rPr lang="sv-SE" sz="2000" b="1" u="none" dirty="0"/>
            <a:t>Pröva era val </a:t>
          </a:r>
        </a:p>
        <a:p>
          <a:endParaRPr lang="sv-SE" sz="1500" dirty="0"/>
        </a:p>
      </dgm:t>
    </dgm:pt>
    <dgm:pt modelId="{66B61235-21A0-0A47-BA96-20D1DEDF1215}" type="parTrans" cxnId="{8CF24E32-8932-0144-8A4D-DEC6D80AEBEE}">
      <dgm:prSet/>
      <dgm:spPr/>
      <dgm:t>
        <a:bodyPr/>
        <a:lstStyle/>
        <a:p>
          <a:endParaRPr lang="sv-SE"/>
        </a:p>
      </dgm:t>
    </dgm:pt>
    <dgm:pt modelId="{B6C5DE9F-5EA7-4B41-9021-A6C521253F87}" type="sibTrans" cxnId="{8CF24E32-8932-0144-8A4D-DEC6D80AEBEE}">
      <dgm:prSet phldrT="4" phldr="0"/>
      <dgm:spPr/>
      <dgm:t>
        <a:bodyPr/>
        <a:lstStyle/>
        <a:p>
          <a:r>
            <a:rPr lang="sv-SE"/>
            <a:t>4</a:t>
          </a:r>
        </a:p>
      </dgm:t>
    </dgm:pt>
    <dgm:pt modelId="{8106367B-5E26-014C-B873-7165FAC6A7C3}" type="pres">
      <dgm:prSet presAssocID="{F478BA81-2499-F649-9B22-313B53C313F6}" presName="linearFlow" presStyleCnt="0">
        <dgm:presLayoutVars>
          <dgm:dir/>
          <dgm:animLvl val="lvl"/>
          <dgm:resizeHandles val="exact"/>
        </dgm:presLayoutVars>
      </dgm:prSet>
      <dgm:spPr/>
    </dgm:pt>
    <dgm:pt modelId="{2B0DDCBF-12A6-3D4A-882C-EDE4221BA1DC}" type="pres">
      <dgm:prSet presAssocID="{9C92BFDF-3EF0-3545-A003-A2BDE2C988C6}" presName="compositeNode" presStyleCnt="0"/>
      <dgm:spPr/>
    </dgm:pt>
    <dgm:pt modelId="{64F993F1-59F0-3243-B173-6C9022B4618B}" type="pres">
      <dgm:prSet presAssocID="{9C92BFDF-3EF0-3545-A003-A2BDE2C988C6}" presName="parTx" presStyleLbl="node1" presStyleIdx="0" presStyleCnt="0">
        <dgm:presLayoutVars>
          <dgm:chMax val="0"/>
          <dgm:chPref val="0"/>
          <dgm:bulletEnabled val="1"/>
        </dgm:presLayoutVars>
      </dgm:prSet>
      <dgm:spPr/>
    </dgm:pt>
    <dgm:pt modelId="{0ABE1CEA-44EF-D04D-8B7C-4B1EB437A8EA}" type="pres">
      <dgm:prSet presAssocID="{9C92BFDF-3EF0-3545-A003-A2BDE2C988C6}" presName="parSh" presStyleCnt="0"/>
      <dgm:spPr/>
    </dgm:pt>
    <dgm:pt modelId="{39CEC8FC-E8A9-C940-8670-994B8AF26E17}" type="pres">
      <dgm:prSet presAssocID="{9C92BFDF-3EF0-3545-A003-A2BDE2C988C6}" presName="lineNode" presStyleLbl="alignNode1" presStyleIdx="0" presStyleCnt="12"/>
      <dgm:spPr/>
    </dgm:pt>
    <dgm:pt modelId="{C9E9CDD7-40DB-CD4F-BFF8-7EB670307264}" type="pres">
      <dgm:prSet presAssocID="{9C92BFDF-3EF0-3545-A003-A2BDE2C988C6}" presName="lineArrowNode" presStyleLbl="alignNode1" presStyleIdx="1" presStyleCnt="12"/>
      <dgm:spPr/>
    </dgm:pt>
    <dgm:pt modelId="{E473ABD4-42B5-FF4D-A093-D01DCCAEE7ED}" type="pres">
      <dgm:prSet presAssocID="{90CD4DA3-3ED6-1745-9C93-8117B580747D}" presName="sibTransNodeCircle" presStyleLbl="alignNode1" presStyleIdx="2" presStyleCnt="12">
        <dgm:presLayoutVars>
          <dgm:chMax val="0"/>
          <dgm:bulletEnabled/>
        </dgm:presLayoutVars>
      </dgm:prSet>
      <dgm:spPr/>
    </dgm:pt>
    <dgm:pt modelId="{915B22C2-A6C7-6E4F-9803-00596C1B8B64}" type="pres">
      <dgm:prSet presAssocID="{90CD4DA3-3ED6-1745-9C93-8117B580747D}" presName="spacerBetweenCircleAndCallout" presStyleCnt="0">
        <dgm:presLayoutVars/>
      </dgm:prSet>
      <dgm:spPr/>
    </dgm:pt>
    <dgm:pt modelId="{087C54B2-0E5A-E246-B070-A07CB2FA2F71}" type="pres">
      <dgm:prSet presAssocID="{90CD4DA3-3ED6-1745-9C93-8117B580747D}" presName="verticalConnector" presStyleLbl="alignAccFollowNode1" presStyleIdx="0" presStyleCnt="4"/>
      <dgm:spPr/>
    </dgm:pt>
    <dgm:pt modelId="{AFFE3425-E3F7-7148-B040-585C7EF2D69F}" type="pres">
      <dgm:prSet presAssocID="{9C92BFDF-3EF0-3545-A003-A2BDE2C988C6}" presName="nodeText" presStyleLbl="fgAcc1" presStyleIdx="0" presStyleCnt="4">
        <dgm:presLayoutVars>
          <dgm:bulletEnabled val="1"/>
        </dgm:presLayoutVars>
      </dgm:prSet>
      <dgm:spPr/>
    </dgm:pt>
    <dgm:pt modelId="{F501141E-2BD9-9D4A-8058-1F9301A0065A}" type="pres">
      <dgm:prSet presAssocID="{90CD4DA3-3ED6-1745-9C93-8117B580747D}" presName="sibTransComposite" presStyleCnt="0"/>
      <dgm:spPr/>
    </dgm:pt>
    <dgm:pt modelId="{DC9943B0-D0C2-6543-9C3C-63D286358B63}" type="pres">
      <dgm:prSet presAssocID="{DB0E123E-A7D4-9E4D-8D7F-1AD007F50A54}" presName="compositeNode" presStyleCnt="0"/>
      <dgm:spPr/>
    </dgm:pt>
    <dgm:pt modelId="{47ED5802-2BBC-B143-A871-B98D4FF99AE8}" type="pres">
      <dgm:prSet presAssocID="{DB0E123E-A7D4-9E4D-8D7F-1AD007F50A54}" presName="parTx" presStyleLbl="node1" presStyleIdx="0" presStyleCnt="0">
        <dgm:presLayoutVars>
          <dgm:chMax val="0"/>
          <dgm:chPref val="0"/>
          <dgm:bulletEnabled val="1"/>
        </dgm:presLayoutVars>
      </dgm:prSet>
      <dgm:spPr/>
    </dgm:pt>
    <dgm:pt modelId="{EA6313DA-5664-BB42-8F82-4A2E22E802A0}" type="pres">
      <dgm:prSet presAssocID="{DB0E123E-A7D4-9E4D-8D7F-1AD007F50A54}" presName="parSh" presStyleCnt="0"/>
      <dgm:spPr/>
    </dgm:pt>
    <dgm:pt modelId="{0BFF0DDA-D969-4C46-BA90-ADB1D9362697}" type="pres">
      <dgm:prSet presAssocID="{DB0E123E-A7D4-9E4D-8D7F-1AD007F50A54}" presName="lineNode" presStyleLbl="alignNode1" presStyleIdx="3" presStyleCnt="12"/>
      <dgm:spPr/>
    </dgm:pt>
    <dgm:pt modelId="{1C102F6A-2CCD-F542-B5D7-0ADA82DABFD0}" type="pres">
      <dgm:prSet presAssocID="{DB0E123E-A7D4-9E4D-8D7F-1AD007F50A54}" presName="lineArrowNode" presStyleLbl="alignNode1" presStyleIdx="4" presStyleCnt="12"/>
      <dgm:spPr/>
    </dgm:pt>
    <dgm:pt modelId="{2B10EC60-98F7-8C48-9681-1A45FF520222}" type="pres">
      <dgm:prSet presAssocID="{7423CA49-7BF6-0F47-969C-622F7A869D56}" presName="sibTransNodeCircle" presStyleLbl="alignNode1" presStyleIdx="5" presStyleCnt="12">
        <dgm:presLayoutVars>
          <dgm:chMax val="0"/>
          <dgm:bulletEnabled/>
        </dgm:presLayoutVars>
      </dgm:prSet>
      <dgm:spPr/>
    </dgm:pt>
    <dgm:pt modelId="{A6C45E1E-92D6-BE43-B323-AEF8071C55E2}" type="pres">
      <dgm:prSet presAssocID="{7423CA49-7BF6-0F47-969C-622F7A869D56}" presName="spacerBetweenCircleAndCallout" presStyleCnt="0">
        <dgm:presLayoutVars/>
      </dgm:prSet>
      <dgm:spPr/>
    </dgm:pt>
    <dgm:pt modelId="{5514D913-652C-C84C-9C59-6A7BF96AA45E}" type="pres">
      <dgm:prSet presAssocID="{7423CA49-7BF6-0F47-969C-622F7A869D56}" presName="verticalConnector" presStyleLbl="alignAccFollowNode1" presStyleIdx="1" presStyleCnt="4"/>
      <dgm:spPr/>
    </dgm:pt>
    <dgm:pt modelId="{B9B9F944-AA95-CF49-AD0F-D1977C606D0B}" type="pres">
      <dgm:prSet presAssocID="{DB0E123E-A7D4-9E4D-8D7F-1AD007F50A54}" presName="nodeText" presStyleLbl="fgAcc1" presStyleIdx="1" presStyleCnt="4">
        <dgm:presLayoutVars>
          <dgm:bulletEnabled val="1"/>
        </dgm:presLayoutVars>
      </dgm:prSet>
      <dgm:spPr/>
    </dgm:pt>
    <dgm:pt modelId="{7223CA14-26F8-DB49-9C66-A200016CA4FF}" type="pres">
      <dgm:prSet presAssocID="{7423CA49-7BF6-0F47-969C-622F7A869D56}" presName="sibTransComposite" presStyleCnt="0"/>
      <dgm:spPr/>
    </dgm:pt>
    <dgm:pt modelId="{ECA07FFE-0803-A347-8502-BB6AD9BFF22D}" type="pres">
      <dgm:prSet presAssocID="{7B59A6EC-2745-3B45-8D3F-89232961AA5C}" presName="compositeNode" presStyleCnt="0"/>
      <dgm:spPr/>
    </dgm:pt>
    <dgm:pt modelId="{FE1D3032-7D93-D648-8719-EF946165E46E}" type="pres">
      <dgm:prSet presAssocID="{7B59A6EC-2745-3B45-8D3F-89232961AA5C}" presName="parTx" presStyleLbl="node1" presStyleIdx="0" presStyleCnt="0">
        <dgm:presLayoutVars>
          <dgm:chMax val="0"/>
          <dgm:chPref val="0"/>
          <dgm:bulletEnabled val="1"/>
        </dgm:presLayoutVars>
      </dgm:prSet>
      <dgm:spPr/>
    </dgm:pt>
    <dgm:pt modelId="{61CC2B34-2B29-2C49-9DEC-5F5677AC07B5}" type="pres">
      <dgm:prSet presAssocID="{7B59A6EC-2745-3B45-8D3F-89232961AA5C}" presName="parSh" presStyleCnt="0"/>
      <dgm:spPr/>
    </dgm:pt>
    <dgm:pt modelId="{F74870FB-218C-DE4C-8688-1D07723061F9}" type="pres">
      <dgm:prSet presAssocID="{7B59A6EC-2745-3B45-8D3F-89232961AA5C}" presName="lineNode" presStyleLbl="alignNode1" presStyleIdx="6" presStyleCnt="12"/>
      <dgm:spPr/>
    </dgm:pt>
    <dgm:pt modelId="{FAAB60DA-CD46-654A-9F0C-82714A4E6800}" type="pres">
      <dgm:prSet presAssocID="{7B59A6EC-2745-3B45-8D3F-89232961AA5C}" presName="lineArrowNode" presStyleLbl="alignNode1" presStyleIdx="7" presStyleCnt="12"/>
      <dgm:spPr/>
    </dgm:pt>
    <dgm:pt modelId="{23467D8D-F55A-444D-8B05-A72F7E58F523}" type="pres">
      <dgm:prSet presAssocID="{72B97109-9373-094E-949E-81BC5A2A14D3}" presName="sibTransNodeCircle" presStyleLbl="alignNode1" presStyleIdx="8" presStyleCnt="12">
        <dgm:presLayoutVars>
          <dgm:chMax val="0"/>
          <dgm:bulletEnabled/>
        </dgm:presLayoutVars>
      </dgm:prSet>
      <dgm:spPr/>
    </dgm:pt>
    <dgm:pt modelId="{9DF347A7-B79A-0C4B-86C5-BF21954DB54C}" type="pres">
      <dgm:prSet presAssocID="{72B97109-9373-094E-949E-81BC5A2A14D3}" presName="spacerBetweenCircleAndCallout" presStyleCnt="0">
        <dgm:presLayoutVars/>
      </dgm:prSet>
      <dgm:spPr/>
    </dgm:pt>
    <dgm:pt modelId="{F7B1A9F5-A984-CF43-ADD8-21E10E37ED5F}" type="pres">
      <dgm:prSet presAssocID="{72B97109-9373-094E-949E-81BC5A2A14D3}" presName="verticalConnector" presStyleLbl="alignAccFollowNode1" presStyleIdx="2" presStyleCnt="4"/>
      <dgm:spPr/>
    </dgm:pt>
    <dgm:pt modelId="{5A8398EB-CC4F-0148-98F1-E85941558B63}" type="pres">
      <dgm:prSet presAssocID="{7B59A6EC-2745-3B45-8D3F-89232961AA5C}" presName="nodeText" presStyleLbl="fgAcc1" presStyleIdx="2" presStyleCnt="4">
        <dgm:presLayoutVars>
          <dgm:bulletEnabled val="1"/>
        </dgm:presLayoutVars>
      </dgm:prSet>
      <dgm:spPr/>
    </dgm:pt>
    <dgm:pt modelId="{372F8A3A-8D9C-FD4D-839B-55BACF1F259D}" type="pres">
      <dgm:prSet presAssocID="{72B97109-9373-094E-949E-81BC5A2A14D3}" presName="sibTransComposite" presStyleCnt="0"/>
      <dgm:spPr/>
    </dgm:pt>
    <dgm:pt modelId="{FF2CEAA3-07F5-5845-931A-EAF78345E3AF}" type="pres">
      <dgm:prSet presAssocID="{666A30CC-EDF2-104A-AFCC-62417D12E890}" presName="compositeNode" presStyleCnt="0"/>
      <dgm:spPr/>
    </dgm:pt>
    <dgm:pt modelId="{C535F5FC-5796-1A4E-9830-22D14F4A06B1}" type="pres">
      <dgm:prSet presAssocID="{666A30CC-EDF2-104A-AFCC-62417D12E890}" presName="parTx" presStyleLbl="node1" presStyleIdx="0" presStyleCnt="0">
        <dgm:presLayoutVars>
          <dgm:chMax val="0"/>
          <dgm:chPref val="0"/>
          <dgm:bulletEnabled val="1"/>
        </dgm:presLayoutVars>
      </dgm:prSet>
      <dgm:spPr/>
    </dgm:pt>
    <dgm:pt modelId="{F86A8E65-C22E-A447-944B-025FF0AF9CC8}" type="pres">
      <dgm:prSet presAssocID="{666A30CC-EDF2-104A-AFCC-62417D12E890}" presName="parSh" presStyleCnt="0"/>
      <dgm:spPr/>
    </dgm:pt>
    <dgm:pt modelId="{DE3C6580-D9B0-3741-B0EC-1727DEA51A71}" type="pres">
      <dgm:prSet presAssocID="{666A30CC-EDF2-104A-AFCC-62417D12E890}" presName="lineNode" presStyleLbl="alignNode1" presStyleIdx="9" presStyleCnt="12"/>
      <dgm:spPr/>
    </dgm:pt>
    <dgm:pt modelId="{C31658AB-C1A3-B846-AA17-CF3BC104E64E}" type="pres">
      <dgm:prSet presAssocID="{666A30CC-EDF2-104A-AFCC-62417D12E890}" presName="lineArrowNode" presStyleLbl="alignNode1" presStyleIdx="10" presStyleCnt="12"/>
      <dgm:spPr/>
    </dgm:pt>
    <dgm:pt modelId="{2128B3B6-F7B1-7D40-948D-826D679C1E68}" type="pres">
      <dgm:prSet presAssocID="{B6C5DE9F-5EA7-4B41-9021-A6C521253F87}" presName="sibTransNodeCircle" presStyleLbl="alignNode1" presStyleIdx="11" presStyleCnt="12">
        <dgm:presLayoutVars>
          <dgm:chMax val="0"/>
          <dgm:bulletEnabled/>
        </dgm:presLayoutVars>
      </dgm:prSet>
      <dgm:spPr/>
    </dgm:pt>
    <dgm:pt modelId="{51CE200D-2FE9-6C40-BEE7-16573E9DFC16}" type="pres">
      <dgm:prSet presAssocID="{B6C5DE9F-5EA7-4B41-9021-A6C521253F87}" presName="spacerBetweenCircleAndCallout" presStyleCnt="0">
        <dgm:presLayoutVars/>
      </dgm:prSet>
      <dgm:spPr/>
    </dgm:pt>
    <dgm:pt modelId="{CDCDF8AC-03C1-EA41-A3DC-7938DFF8695E}" type="pres">
      <dgm:prSet presAssocID="{B6C5DE9F-5EA7-4B41-9021-A6C521253F87}" presName="verticalConnector" presStyleLbl="alignAccFollowNode1" presStyleIdx="3" presStyleCnt="4"/>
      <dgm:spPr/>
    </dgm:pt>
    <dgm:pt modelId="{0FE0459C-F0FF-664A-B79A-B6BF6E3A3735}" type="pres">
      <dgm:prSet presAssocID="{666A30CC-EDF2-104A-AFCC-62417D12E890}" presName="nodeText" presStyleLbl="fgAcc1" presStyleIdx="3" presStyleCnt="4">
        <dgm:presLayoutVars>
          <dgm:bulletEnabled val="1"/>
        </dgm:presLayoutVars>
      </dgm:prSet>
      <dgm:spPr/>
    </dgm:pt>
  </dgm:ptLst>
  <dgm:cxnLst>
    <dgm:cxn modelId="{B1750807-B089-E14C-8879-43F11CD8CF20}" srcId="{F478BA81-2499-F649-9B22-313B53C313F6}" destId="{7B59A6EC-2745-3B45-8D3F-89232961AA5C}" srcOrd="2" destOrd="0" parTransId="{4C422E7A-9756-1845-A5AA-048C8EA309A1}" sibTransId="{72B97109-9373-094E-949E-81BC5A2A14D3}"/>
    <dgm:cxn modelId="{DB141410-FB7A-D94F-8AC7-4BCFB55E364C}" type="presOf" srcId="{9C92BFDF-3EF0-3545-A003-A2BDE2C988C6}" destId="{C9E9CDD7-40DB-CD4F-BFF8-7EB670307264}" srcOrd="0" destOrd="0" presId="urn:microsoft.com/office/officeart/2024/layout/NumberedLinearArrowProcess#9"/>
    <dgm:cxn modelId="{B5BA3728-0171-8549-BE29-E6E313AB4C26}" type="presOf" srcId="{666A30CC-EDF2-104A-AFCC-62417D12E890}" destId="{C31658AB-C1A3-B846-AA17-CF3BC104E64E}" srcOrd="0" destOrd="0" presId="urn:microsoft.com/office/officeart/2024/layout/NumberedLinearArrowProcess#9"/>
    <dgm:cxn modelId="{4B91672B-5D0D-FD4F-B167-808A213AB1CB}" srcId="{F478BA81-2499-F649-9B22-313B53C313F6}" destId="{DB0E123E-A7D4-9E4D-8D7F-1AD007F50A54}" srcOrd="1" destOrd="0" parTransId="{0F27A3C0-8D11-FD46-99E1-F58A8B4E5A7E}" sibTransId="{7423CA49-7BF6-0F47-969C-622F7A869D56}"/>
    <dgm:cxn modelId="{8CF24E32-8932-0144-8A4D-DEC6D80AEBEE}" srcId="{F478BA81-2499-F649-9B22-313B53C313F6}" destId="{666A30CC-EDF2-104A-AFCC-62417D12E890}" srcOrd="3" destOrd="0" parTransId="{66B61235-21A0-0A47-BA96-20D1DEDF1215}" sibTransId="{B6C5DE9F-5EA7-4B41-9021-A6C521253F87}"/>
    <dgm:cxn modelId="{29614456-A2FC-8740-8E1F-2F6C013B918A}" type="presOf" srcId="{9C92BFDF-3EF0-3545-A003-A2BDE2C988C6}" destId="{AFFE3425-E3F7-7148-B040-585C7EF2D69F}" srcOrd="1" destOrd="0" presId="urn:microsoft.com/office/officeart/2024/layout/NumberedLinearArrowProcess#9"/>
    <dgm:cxn modelId="{B4F1BA58-97F3-0549-9CA9-FD9A9573F5DC}" type="presOf" srcId="{7B59A6EC-2745-3B45-8D3F-89232961AA5C}" destId="{FAAB60DA-CD46-654A-9F0C-82714A4E6800}" srcOrd="0" destOrd="0" presId="urn:microsoft.com/office/officeart/2024/layout/NumberedLinearArrowProcess#9"/>
    <dgm:cxn modelId="{0A02CA6A-AA64-4D4F-B571-7F098ADF841D}" type="presOf" srcId="{DB0E123E-A7D4-9E4D-8D7F-1AD007F50A54}" destId="{B9B9F944-AA95-CF49-AD0F-D1977C606D0B}" srcOrd="1" destOrd="0" presId="urn:microsoft.com/office/officeart/2024/layout/NumberedLinearArrowProcess#9"/>
    <dgm:cxn modelId="{126A167E-0280-9245-A766-C7FD8C96B88D}" type="presOf" srcId="{7B59A6EC-2745-3B45-8D3F-89232961AA5C}" destId="{5A8398EB-CC4F-0148-98F1-E85941558B63}" srcOrd="1" destOrd="0" presId="urn:microsoft.com/office/officeart/2024/layout/NumberedLinearArrowProcess#9"/>
    <dgm:cxn modelId="{9D6F8380-8D5E-0C46-8A21-1E8394C471B5}" type="presOf" srcId="{7423CA49-7BF6-0F47-969C-622F7A869D56}" destId="{2B10EC60-98F7-8C48-9681-1A45FF520222}" srcOrd="0" destOrd="0" presId="urn:microsoft.com/office/officeart/2024/layout/NumberedLinearArrowProcess#9"/>
    <dgm:cxn modelId="{DD46A29F-DBE3-9147-81E7-4B7CD83F339F}" type="presOf" srcId="{666A30CC-EDF2-104A-AFCC-62417D12E890}" destId="{0FE0459C-F0FF-664A-B79A-B6BF6E3A3735}" srcOrd="1" destOrd="0" presId="urn:microsoft.com/office/officeart/2024/layout/NumberedLinearArrowProcess#9"/>
    <dgm:cxn modelId="{AF91F0A4-AD1E-954A-B3BA-484A9E596C05}" type="presOf" srcId="{F478BA81-2499-F649-9B22-313B53C313F6}" destId="{8106367B-5E26-014C-B873-7165FAC6A7C3}" srcOrd="0" destOrd="0" presId="urn:microsoft.com/office/officeart/2024/layout/NumberedLinearArrowProcess#9"/>
    <dgm:cxn modelId="{9E6C85AC-7ADE-4747-8C48-68C8DACC14F7}" type="presOf" srcId="{DB0E123E-A7D4-9E4D-8D7F-1AD007F50A54}" destId="{1C102F6A-2CCD-F542-B5D7-0ADA82DABFD0}" srcOrd="0" destOrd="0" presId="urn:microsoft.com/office/officeart/2024/layout/NumberedLinearArrowProcess#9"/>
    <dgm:cxn modelId="{22CD3EBD-25A1-8B4C-9CE7-012A6E2EFDB1}" type="presOf" srcId="{B6C5DE9F-5EA7-4B41-9021-A6C521253F87}" destId="{2128B3B6-F7B1-7D40-948D-826D679C1E68}" srcOrd="0" destOrd="0" presId="urn:microsoft.com/office/officeart/2024/layout/NumberedLinearArrowProcess#9"/>
    <dgm:cxn modelId="{EF3F74D6-BA10-EE4D-AA28-152B9C3AD945}" srcId="{F478BA81-2499-F649-9B22-313B53C313F6}" destId="{9C92BFDF-3EF0-3545-A003-A2BDE2C988C6}" srcOrd="0" destOrd="0" parTransId="{5A6D811E-B00D-EB40-8170-2BA547093F8C}" sibTransId="{90CD4DA3-3ED6-1745-9C93-8117B580747D}"/>
    <dgm:cxn modelId="{5DF2AAE5-82A4-5841-A6AB-F7AFE40C7932}" type="presOf" srcId="{90CD4DA3-3ED6-1745-9C93-8117B580747D}" destId="{E473ABD4-42B5-FF4D-A093-D01DCCAEE7ED}" srcOrd="0" destOrd="0" presId="urn:microsoft.com/office/officeart/2024/layout/NumberedLinearArrowProcess#9"/>
    <dgm:cxn modelId="{9BF71EFB-97D2-934D-93D9-C3479BA48E5C}" type="presOf" srcId="{72B97109-9373-094E-949E-81BC5A2A14D3}" destId="{23467D8D-F55A-444D-8B05-A72F7E58F523}" srcOrd="0" destOrd="0" presId="urn:microsoft.com/office/officeart/2024/layout/NumberedLinearArrowProcess#9"/>
    <dgm:cxn modelId="{5C6A4667-58A4-6B4F-8FB7-9FB94FF865FD}" type="presParOf" srcId="{8106367B-5E26-014C-B873-7165FAC6A7C3}" destId="{2B0DDCBF-12A6-3D4A-882C-EDE4221BA1DC}" srcOrd="0" destOrd="0" presId="urn:microsoft.com/office/officeart/2024/layout/NumberedLinearArrowProcess#9"/>
    <dgm:cxn modelId="{90C91C97-D16B-F748-AD18-DE01307996BB}" type="presParOf" srcId="{2B0DDCBF-12A6-3D4A-882C-EDE4221BA1DC}" destId="{64F993F1-59F0-3243-B173-6C9022B4618B}" srcOrd="0" destOrd="0" presId="urn:microsoft.com/office/officeart/2024/layout/NumberedLinearArrowProcess#9"/>
    <dgm:cxn modelId="{21B91D33-411F-3E4C-B26C-9CC5EB529511}" type="presParOf" srcId="{2B0DDCBF-12A6-3D4A-882C-EDE4221BA1DC}" destId="{0ABE1CEA-44EF-D04D-8B7C-4B1EB437A8EA}" srcOrd="1" destOrd="0" presId="urn:microsoft.com/office/officeart/2024/layout/NumberedLinearArrowProcess#9"/>
    <dgm:cxn modelId="{1C30142E-287E-AD46-88B4-84F04EBBAC73}" type="presParOf" srcId="{0ABE1CEA-44EF-D04D-8B7C-4B1EB437A8EA}" destId="{39CEC8FC-E8A9-C940-8670-994B8AF26E17}" srcOrd="0" destOrd="0" presId="urn:microsoft.com/office/officeart/2024/layout/NumberedLinearArrowProcess#9"/>
    <dgm:cxn modelId="{71E94029-DEDB-1643-B60B-7BF78AD88323}" type="presParOf" srcId="{0ABE1CEA-44EF-D04D-8B7C-4B1EB437A8EA}" destId="{C9E9CDD7-40DB-CD4F-BFF8-7EB670307264}" srcOrd="1" destOrd="0" presId="urn:microsoft.com/office/officeart/2024/layout/NumberedLinearArrowProcess#9"/>
    <dgm:cxn modelId="{C94CAB5C-0B24-1548-B30B-0891E16BC9AA}" type="presParOf" srcId="{0ABE1CEA-44EF-D04D-8B7C-4B1EB437A8EA}" destId="{E473ABD4-42B5-FF4D-A093-D01DCCAEE7ED}" srcOrd="2" destOrd="0" presId="urn:microsoft.com/office/officeart/2024/layout/NumberedLinearArrowProcess#9"/>
    <dgm:cxn modelId="{5E72B4F3-383D-AF4E-A2A4-8775939049F3}" type="presParOf" srcId="{0ABE1CEA-44EF-D04D-8B7C-4B1EB437A8EA}" destId="{915B22C2-A6C7-6E4F-9803-00596C1B8B64}" srcOrd="3" destOrd="0" presId="urn:microsoft.com/office/officeart/2024/layout/NumberedLinearArrowProcess#9"/>
    <dgm:cxn modelId="{4B8C9524-E828-9547-BECA-F424A814F84D}" type="presParOf" srcId="{0ABE1CEA-44EF-D04D-8B7C-4B1EB437A8EA}" destId="{087C54B2-0E5A-E246-B070-A07CB2FA2F71}" srcOrd="4" destOrd="0" presId="urn:microsoft.com/office/officeart/2024/layout/NumberedLinearArrowProcess#9"/>
    <dgm:cxn modelId="{F397B0BD-F6A1-894E-A8FD-79D67A34432A}" type="presParOf" srcId="{2B0DDCBF-12A6-3D4A-882C-EDE4221BA1DC}" destId="{AFFE3425-E3F7-7148-B040-585C7EF2D69F}" srcOrd="2" destOrd="0" presId="urn:microsoft.com/office/officeart/2024/layout/NumberedLinearArrowProcess#9"/>
    <dgm:cxn modelId="{4029BF28-97B1-064A-B442-2BCAF4F26356}" type="presParOf" srcId="{8106367B-5E26-014C-B873-7165FAC6A7C3}" destId="{F501141E-2BD9-9D4A-8058-1F9301A0065A}" srcOrd="1" destOrd="0" presId="urn:microsoft.com/office/officeart/2024/layout/NumberedLinearArrowProcess#9"/>
    <dgm:cxn modelId="{AAAADECB-5E36-A14A-9153-C7C579369E99}" type="presParOf" srcId="{8106367B-5E26-014C-B873-7165FAC6A7C3}" destId="{DC9943B0-D0C2-6543-9C3C-63D286358B63}" srcOrd="2" destOrd="0" presId="urn:microsoft.com/office/officeart/2024/layout/NumberedLinearArrowProcess#9"/>
    <dgm:cxn modelId="{AA1FC9B2-AF5C-B946-AAD9-523B93B408CA}" type="presParOf" srcId="{DC9943B0-D0C2-6543-9C3C-63D286358B63}" destId="{47ED5802-2BBC-B143-A871-B98D4FF99AE8}" srcOrd="0" destOrd="0" presId="urn:microsoft.com/office/officeart/2024/layout/NumberedLinearArrowProcess#9"/>
    <dgm:cxn modelId="{17A0BBEA-32AC-0F41-9FA7-90D8EE2DE6FF}" type="presParOf" srcId="{DC9943B0-D0C2-6543-9C3C-63D286358B63}" destId="{EA6313DA-5664-BB42-8F82-4A2E22E802A0}" srcOrd="1" destOrd="0" presId="urn:microsoft.com/office/officeart/2024/layout/NumberedLinearArrowProcess#9"/>
    <dgm:cxn modelId="{E746FEA3-B6DA-6E40-9E55-2F61AB255E5C}" type="presParOf" srcId="{EA6313DA-5664-BB42-8F82-4A2E22E802A0}" destId="{0BFF0DDA-D969-4C46-BA90-ADB1D9362697}" srcOrd="0" destOrd="0" presId="urn:microsoft.com/office/officeart/2024/layout/NumberedLinearArrowProcess#9"/>
    <dgm:cxn modelId="{85ADC0E9-43F3-1843-8D4C-CA69649E3BE5}" type="presParOf" srcId="{EA6313DA-5664-BB42-8F82-4A2E22E802A0}" destId="{1C102F6A-2CCD-F542-B5D7-0ADA82DABFD0}" srcOrd="1" destOrd="0" presId="urn:microsoft.com/office/officeart/2024/layout/NumberedLinearArrowProcess#9"/>
    <dgm:cxn modelId="{FFE1B1D4-1227-504E-B98B-53E33B13DD07}" type="presParOf" srcId="{EA6313DA-5664-BB42-8F82-4A2E22E802A0}" destId="{2B10EC60-98F7-8C48-9681-1A45FF520222}" srcOrd="2" destOrd="0" presId="urn:microsoft.com/office/officeart/2024/layout/NumberedLinearArrowProcess#9"/>
    <dgm:cxn modelId="{8B147DA8-D135-774E-B8F1-EEEFC0D043BB}" type="presParOf" srcId="{EA6313DA-5664-BB42-8F82-4A2E22E802A0}" destId="{A6C45E1E-92D6-BE43-B323-AEF8071C55E2}" srcOrd="3" destOrd="0" presId="urn:microsoft.com/office/officeart/2024/layout/NumberedLinearArrowProcess#9"/>
    <dgm:cxn modelId="{40324E36-EE7F-E247-BC54-23976DB0B606}" type="presParOf" srcId="{EA6313DA-5664-BB42-8F82-4A2E22E802A0}" destId="{5514D913-652C-C84C-9C59-6A7BF96AA45E}" srcOrd="4" destOrd="0" presId="urn:microsoft.com/office/officeart/2024/layout/NumberedLinearArrowProcess#9"/>
    <dgm:cxn modelId="{F60E00B7-C2BC-BF42-9329-212EED92AA37}" type="presParOf" srcId="{DC9943B0-D0C2-6543-9C3C-63D286358B63}" destId="{B9B9F944-AA95-CF49-AD0F-D1977C606D0B}" srcOrd="2" destOrd="0" presId="urn:microsoft.com/office/officeart/2024/layout/NumberedLinearArrowProcess#9"/>
    <dgm:cxn modelId="{83FB3E67-87E0-7247-8092-0BDC62715155}" type="presParOf" srcId="{8106367B-5E26-014C-B873-7165FAC6A7C3}" destId="{7223CA14-26F8-DB49-9C66-A200016CA4FF}" srcOrd="3" destOrd="0" presId="urn:microsoft.com/office/officeart/2024/layout/NumberedLinearArrowProcess#9"/>
    <dgm:cxn modelId="{328AE8AD-51FC-8943-8287-629D27D2C868}" type="presParOf" srcId="{8106367B-5E26-014C-B873-7165FAC6A7C3}" destId="{ECA07FFE-0803-A347-8502-BB6AD9BFF22D}" srcOrd="4" destOrd="0" presId="urn:microsoft.com/office/officeart/2024/layout/NumberedLinearArrowProcess#9"/>
    <dgm:cxn modelId="{08B935CC-3777-1548-A978-65DD1DA66013}" type="presParOf" srcId="{ECA07FFE-0803-A347-8502-BB6AD9BFF22D}" destId="{FE1D3032-7D93-D648-8719-EF946165E46E}" srcOrd="0" destOrd="0" presId="urn:microsoft.com/office/officeart/2024/layout/NumberedLinearArrowProcess#9"/>
    <dgm:cxn modelId="{A66F9FAE-E205-FF46-BD4F-8C569C12E644}" type="presParOf" srcId="{ECA07FFE-0803-A347-8502-BB6AD9BFF22D}" destId="{61CC2B34-2B29-2C49-9DEC-5F5677AC07B5}" srcOrd="1" destOrd="0" presId="urn:microsoft.com/office/officeart/2024/layout/NumberedLinearArrowProcess#9"/>
    <dgm:cxn modelId="{0C5F6944-7B06-B54D-8654-C2B37EE5EEBF}" type="presParOf" srcId="{61CC2B34-2B29-2C49-9DEC-5F5677AC07B5}" destId="{F74870FB-218C-DE4C-8688-1D07723061F9}" srcOrd="0" destOrd="0" presId="urn:microsoft.com/office/officeart/2024/layout/NumberedLinearArrowProcess#9"/>
    <dgm:cxn modelId="{CF74D3D8-07A4-144F-9E28-778F3A6A732D}" type="presParOf" srcId="{61CC2B34-2B29-2C49-9DEC-5F5677AC07B5}" destId="{FAAB60DA-CD46-654A-9F0C-82714A4E6800}" srcOrd="1" destOrd="0" presId="urn:microsoft.com/office/officeart/2024/layout/NumberedLinearArrowProcess#9"/>
    <dgm:cxn modelId="{F0BC4E5D-CF39-DE41-BC4E-18525607F23D}" type="presParOf" srcId="{61CC2B34-2B29-2C49-9DEC-5F5677AC07B5}" destId="{23467D8D-F55A-444D-8B05-A72F7E58F523}" srcOrd="2" destOrd="0" presId="urn:microsoft.com/office/officeart/2024/layout/NumberedLinearArrowProcess#9"/>
    <dgm:cxn modelId="{C74BC419-EBCC-BD47-9D32-8D41768B2560}" type="presParOf" srcId="{61CC2B34-2B29-2C49-9DEC-5F5677AC07B5}" destId="{9DF347A7-B79A-0C4B-86C5-BF21954DB54C}" srcOrd="3" destOrd="0" presId="urn:microsoft.com/office/officeart/2024/layout/NumberedLinearArrowProcess#9"/>
    <dgm:cxn modelId="{873A7399-E8E2-B748-AB9C-EDC62C724DAA}" type="presParOf" srcId="{61CC2B34-2B29-2C49-9DEC-5F5677AC07B5}" destId="{F7B1A9F5-A984-CF43-ADD8-21E10E37ED5F}" srcOrd="4" destOrd="0" presId="urn:microsoft.com/office/officeart/2024/layout/NumberedLinearArrowProcess#9"/>
    <dgm:cxn modelId="{0BB15950-76FE-3442-B136-1BB3BAE9473E}" type="presParOf" srcId="{ECA07FFE-0803-A347-8502-BB6AD9BFF22D}" destId="{5A8398EB-CC4F-0148-98F1-E85941558B63}" srcOrd="2" destOrd="0" presId="urn:microsoft.com/office/officeart/2024/layout/NumberedLinearArrowProcess#9"/>
    <dgm:cxn modelId="{02415B00-8269-644F-86FE-2E30FBC95455}" type="presParOf" srcId="{8106367B-5E26-014C-B873-7165FAC6A7C3}" destId="{372F8A3A-8D9C-FD4D-839B-55BACF1F259D}" srcOrd="5" destOrd="0" presId="urn:microsoft.com/office/officeart/2024/layout/NumberedLinearArrowProcess#9"/>
    <dgm:cxn modelId="{2C568A1E-AA54-144B-B8B6-E6F5DBD97167}" type="presParOf" srcId="{8106367B-5E26-014C-B873-7165FAC6A7C3}" destId="{FF2CEAA3-07F5-5845-931A-EAF78345E3AF}" srcOrd="6" destOrd="0" presId="urn:microsoft.com/office/officeart/2024/layout/NumberedLinearArrowProcess#9"/>
    <dgm:cxn modelId="{06182A48-5531-FF48-BBF8-209438EE70C2}" type="presParOf" srcId="{FF2CEAA3-07F5-5845-931A-EAF78345E3AF}" destId="{C535F5FC-5796-1A4E-9830-22D14F4A06B1}" srcOrd="0" destOrd="0" presId="urn:microsoft.com/office/officeart/2024/layout/NumberedLinearArrowProcess#9"/>
    <dgm:cxn modelId="{4B4AF99A-14F8-9A4F-B16D-E04BEF22404A}" type="presParOf" srcId="{FF2CEAA3-07F5-5845-931A-EAF78345E3AF}" destId="{F86A8E65-C22E-A447-944B-025FF0AF9CC8}" srcOrd="1" destOrd="0" presId="urn:microsoft.com/office/officeart/2024/layout/NumberedLinearArrowProcess#9"/>
    <dgm:cxn modelId="{BFA2821D-A686-924B-857D-7B5FEEA44F00}" type="presParOf" srcId="{F86A8E65-C22E-A447-944B-025FF0AF9CC8}" destId="{DE3C6580-D9B0-3741-B0EC-1727DEA51A71}" srcOrd="0" destOrd="0" presId="urn:microsoft.com/office/officeart/2024/layout/NumberedLinearArrowProcess#9"/>
    <dgm:cxn modelId="{492DE6C9-268A-C841-9071-00F317F29419}" type="presParOf" srcId="{F86A8E65-C22E-A447-944B-025FF0AF9CC8}" destId="{C31658AB-C1A3-B846-AA17-CF3BC104E64E}" srcOrd="1" destOrd="0" presId="urn:microsoft.com/office/officeart/2024/layout/NumberedLinearArrowProcess#9"/>
    <dgm:cxn modelId="{106BE7DD-71AE-D44B-A643-286874CB3310}" type="presParOf" srcId="{F86A8E65-C22E-A447-944B-025FF0AF9CC8}" destId="{2128B3B6-F7B1-7D40-948D-826D679C1E68}" srcOrd="2" destOrd="0" presId="urn:microsoft.com/office/officeart/2024/layout/NumberedLinearArrowProcess#9"/>
    <dgm:cxn modelId="{A8929F8F-3876-5244-9216-F42C2E34F0A6}" type="presParOf" srcId="{F86A8E65-C22E-A447-944B-025FF0AF9CC8}" destId="{51CE200D-2FE9-6C40-BEE7-16573E9DFC16}" srcOrd="3" destOrd="0" presId="urn:microsoft.com/office/officeart/2024/layout/NumberedLinearArrowProcess#9"/>
    <dgm:cxn modelId="{6B1809D1-6D78-3141-AC1B-FCF796844EAF}" type="presParOf" srcId="{F86A8E65-C22E-A447-944B-025FF0AF9CC8}" destId="{CDCDF8AC-03C1-EA41-A3DC-7938DFF8695E}" srcOrd="4" destOrd="0" presId="urn:microsoft.com/office/officeart/2024/layout/NumberedLinearArrowProcess#9"/>
    <dgm:cxn modelId="{FA91AC76-2282-6848-89C4-AF4392D64DAE}" type="presParOf" srcId="{FF2CEAA3-07F5-5845-931A-EAF78345E3AF}" destId="{0FE0459C-F0FF-664A-B79A-B6BF6E3A3735}" srcOrd="2" destOrd="0" presId="urn:microsoft.com/office/officeart/2024/layout/NumberedLinearArrow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478BA81-2499-F649-9B22-313B53C313F6}" type="doc">
      <dgm:prSet loTypeId="urn:microsoft.com/office/officeart/2024/layout/NumberedLinearArrowProcess#10" loCatId="" qsTypeId="urn:microsoft.com/office/officeart/2005/8/quickstyle/simple1#26" qsCatId="simple" csTypeId="urn:microsoft.com/office/officeart/2005/8/colors/accent1_2#26" csCatId="accent1" phldr="1"/>
      <dgm:spPr/>
      <dgm:t>
        <a:bodyPr/>
        <a:lstStyle/>
        <a:p>
          <a:endParaRPr lang="sv-SE"/>
        </a:p>
      </dgm:t>
    </dgm:pt>
    <dgm:pt modelId="{9C92BFDF-3EF0-3545-A003-A2BDE2C988C6}">
      <dgm:prSet phldrT="[Text]" custT="1"/>
      <dgm:spPr>
        <a:solidFill>
          <a:schemeClr val="tx2">
            <a:lumMod val="25000"/>
            <a:lumOff val="75000"/>
          </a:schemeClr>
        </a:solidFill>
      </dgm:spPr>
      <dgm:t>
        <a:bodyPr/>
        <a:lstStyle/>
        <a:p>
          <a:r>
            <a:rPr lang="sv-SE" sz="2400" b="1" dirty="0"/>
            <a:t>UTAN AI</a:t>
          </a:r>
        </a:p>
        <a:p>
          <a:endParaRPr lang="sv-SE" sz="2000" b="1" u="none" dirty="0"/>
        </a:p>
        <a:p>
          <a:r>
            <a:rPr lang="sv-SE" sz="2000" b="1" u="none" dirty="0"/>
            <a:t>Börja själv</a:t>
          </a:r>
        </a:p>
      </dgm:t>
    </dgm:pt>
    <dgm:pt modelId="{5A6D811E-B00D-EB40-8170-2BA547093F8C}" type="parTrans" cxnId="{EF3F74D6-BA10-EE4D-AA28-152B9C3AD945}">
      <dgm:prSet/>
      <dgm:spPr/>
      <dgm:t>
        <a:bodyPr/>
        <a:lstStyle/>
        <a:p>
          <a:endParaRPr lang="sv-SE"/>
        </a:p>
      </dgm:t>
    </dgm:pt>
    <dgm:pt modelId="{90CD4DA3-3ED6-1745-9C93-8117B580747D}" type="sibTrans" cxnId="{EF3F74D6-BA10-EE4D-AA28-152B9C3AD945}">
      <dgm:prSet phldrT="1" phldr="0"/>
      <dgm:spPr/>
      <dgm:t>
        <a:bodyPr/>
        <a:lstStyle/>
        <a:p>
          <a:r>
            <a:t>1</a:t>
          </a:r>
        </a:p>
      </dgm:t>
    </dgm:pt>
    <dgm:pt modelId="{DB0E123E-A7D4-9E4D-8D7F-1AD007F50A54}">
      <dgm:prSet phldrT="[Text]" custT="1"/>
      <dgm:spPr>
        <a:solidFill>
          <a:schemeClr val="tx2">
            <a:lumMod val="25000"/>
            <a:lumOff val="75000"/>
          </a:schemeClr>
        </a:solidFill>
      </dgm:spPr>
      <dgm:t>
        <a:bodyPr/>
        <a:lstStyle/>
        <a:p>
          <a:r>
            <a:rPr lang="sv-SE" sz="2400" b="1" dirty="0"/>
            <a:t>AI SNABBT </a:t>
          </a:r>
        </a:p>
        <a:p>
          <a:endParaRPr lang="sv-SE" sz="2000" b="1" u="none" dirty="0"/>
        </a:p>
        <a:p>
          <a:r>
            <a:rPr lang="sv-SE" sz="2000" b="1" u="none" dirty="0"/>
            <a:t>Öppna alternativ </a:t>
          </a:r>
        </a:p>
      </dgm:t>
    </dgm:pt>
    <dgm:pt modelId="{0F27A3C0-8D11-FD46-99E1-F58A8B4E5A7E}" type="parTrans" cxnId="{4B91672B-5D0D-FD4F-B167-808A213AB1CB}">
      <dgm:prSet/>
      <dgm:spPr/>
      <dgm:t>
        <a:bodyPr/>
        <a:lstStyle/>
        <a:p>
          <a:endParaRPr lang="sv-SE"/>
        </a:p>
      </dgm:t>
    </dgm:pt>
    <dgm:pt modelId="{7423CA49-7BF6-0F47-969C-622F7A869D56}" type="sibTrans" cxnId="{4B91672B-5D0D-FD4F-B167-808A213AB1CB}">
      <dgm:prSet phldrT="2" phldr="0"/>
      <dgm:spPr/>
      <dgm:t>
        <a:bodyPr/>
        <a:lstStyle/>
        <a:p>
          <a:r>
            <a:t>2</a:t>
          </a:r>
        </a:p>
      </dgm:t>
    </dgm:pt>
    <dgm:pt modelId="{7B59A6EC-2745-3B45-8D3F-89232961AA5C}">
      <dgm:prSet phldrT="[Text]" custT="1"/>
      <dgm:spPr>
        <a:solidFill>
          <a:schemeClr val="tx2">
            <a:lumMod val="25000"/>
            <a:lumOff val="75000"/>
            <a:alpha val="90000"/>
          </a:schemeClr>
        </a:solidFill>
      </dgm:spPr>
      <dgm:t>
        <a:bodyPr/>
        <a:lstStyle/>
        <a:p>
          <a:r>
            <a:rPr lang="sv-SE" sz="2400" b="1" dirty="0"/>
            <a:t>UTAN AI LÅNGSAMT </a:t>
          </a:r>
        </a:p>
        <a:p>
          <a:r>
            <a:rPr lang="sv-SE" sz="2000" b="1" u="none" dirty="0"/>
            <a:t>Granska och välj </a:t>
          </a:r>
        </a:p>
      </dgm:t>
    </dgm:pt>
    <dgm:pt modelId="{4C422E7A-9756-1845-A5AA-048C8EA309A1}" type="parTrans" cxnId="{B1750807-B089-E14C-8879-43F11CD8CF20}">
      <dgm:prSet/>
      <dgm:spPr/>
      <dgm:t>
        <a:bodyPr/>
        <a:lstStyle/>
        <a:p>
          <a:endParaRPr lang="sv-SE"/>
        </a:p>
      </dgm:t>
    </dgm:pt>
    <dgm:pt modelId="{72B97109-9373-094E-949E-81BC5A2A14D3}" type="sibTrans" cxnId="{B1750807-B089-E14C-8879-43F11CD8CF20}">
      <dgm:prSet phldrT="3" phldr="0"/>
      <dgm:spPr/>
      <dgm:t>
        <a:bodyPr/>
        <a:lstStyle/>
        <a:p>
          <a:r>
            <a:t>3</a:t>
          </a:r>
        </a:p>
      </dgm:t>
    </dgm:pt>
    <dgm:pt modelId="{666A30CC-EDF2-104A-AFCC-62417D12E890}">
      <dgm:prSet phldrT="[Text]" custT="1"/>
      <dgm:spPr>
        <a:solidFill>
          <a:schemeClr val="tx2">
            <a:lumMod val="25000"/>
            <a:lumOff val="75000"/>
            <a:alpha val="90000"/>
          </a:schemeClr>
        </a:solidFill>
      </dgm:spPr>
      <dgm:t>
        <a:bodyPr/>
        <a:lstStyle/>
        <a:p>
          <a:r>
            <a:rPr lang="sv-SE" sz="2400" b="1" dirty="0"/>
            <a:t>AI SOM KRITIKER </a:t>
          </a:r>
        </a:p>
        <a:p>
          <a:r>
            <a:rPr lang="sv-SE" sz="2000" b="1" u="none" dirty="0"/>
            <a:t>Pröva era val </a:t>
          </a:r>
        </a:p>
        <a:p>
          <a:endParaRPr lang="sv-SE" sz="1500" dirty="0"/>
        </a:p>
      </dgm:t>
    </dgm:pt>
    <dgm:pt modelId="{66B61235-21A0-0A47-BA96-20D1DEDF1215}" type="parTrans" cxnId="{8CF24E32-8932-0144-8A4D-DEC6D80AEBEE}">
      <dgm:prSet/>
      <dgm:spPr/>
      <dgm:t>
        <a:bodyPr/>
        <a:lstStyle/>
        <a:p>
          <a:endParaRPr lang="sv-SE"/>
        </a:p>
      </dgm:t>
    </dgm:pt>
    <dgm:pt modelId="{B6C5DE9F-5EA7-4B41-9021-A6C521253F87}" type="sibTrans" cxnId="{8CF24E32-8932-0144-8A4D-DEC6D80AEBEE}">
      <dgm:prSet phldrT="4" phldr="0"/>
      <dgm:spPr/>
      <dgm:t>
        <a:bodyPr/>
        <a:lstStyle/>
        <a:p>
          <a:r>
            <a:rPr lang="sv-SE"/>
            <a:t>4</a:t>
          </a:r>
        </a:p>
      </dgm:t>
    </dgm:pt>
    <dgm:pt modelId="{8106367B-5E26-014C-B873-7165FAC6A7C3}" type="pres">
      <dgm:prSet presAssocID="{F478BA81-2499-F649-9B22-313B53C313F6}" presName="linearFlow" presStyleCnt="0">
        <dgm:presLayoutVars>
          <dgm:dir/>
          <dgm:animLvl val="lvl"/>
          <dgm:resizeHandles val="exact"/>
        </dgm:presLayoutVars>
      </dgm:prSet>
      <dgm:spPr/>
    </dgm:pt>
    <dgm:pt modelId="{2B0DDCBF-12A6-3D4A-882C-EDE4221BA1DC}" type="pres">
      <dgm:prSet presAssocID="{9C92BFDF-3EF0-3545-A003-A2BDE2C988C6}" presName="compositeNode" presStyleCnt="0"/>
      <dgm:spPr/>
    </dgm:pt>
    <dgm:pt modelId="{64F993F1-59F0-3243-B173-6C9022B4618B}" type="pres">
      <dgm:prSet presAssocID="{9C92BFDF-3EF0-3545-A003-A2BDE2C988C6}" presName="parTx" presStyleLbl="node1" presStyleIdx="0" presStyleCnt="0">
        <dgm:presLayoutVars>
          <dgm:chMax val="0"/>
          <dgm:chPref val="0"/>
          <dgm:bulletEnabled val="1"/>
        </dgm:presLayoutVars>
      </dgm:prSet>
      <dgm:spPr/>
    </dgm:pt>
    <dgm:pt modelId="{0ABE1CEA-44EF-D04D-8B7C-4B1EB437A8EA}" type="pres">
      <dgm:prSet presAssocID="{9C92BFDF-3EF0-3545-A003-A2BDE2C988C6}" presName="parSh" presStyleCnt="0"/>
      <dgm:spPr/>
    </dgm:pt>
    <dgm:pt modelId="{39CEC8FC-E8A9-C940-8670-994B8AF26E17}" type="pres">
      <dgm:prSet presAssocID="{9C92BFDF-3EF0-3545-A003-A2BDE2C988C6}" presName="lineNode" presStyleLbl="alignNode1" presStyleIdx="0" presStyleCnt="12"/>
      <dgm:spPr/>
    </dgm:pt>
    <dgm:pt modelId="{C9E9CDD7-40DB-CD4F-BFF8-7EB670307264}" type="pres">
      <dgm:prSet presAssocID="{9C92BFDF-3EF0-3545-A003-A2BDE2C988C6}" presName="lineArrowNode" presStyleLbl="alignNode1" presStyleIdx="1" presStyleCnt="12"/>
      <dgm:spPr/>
    </dgm:pt>
    <dgm:pt modelId="{E473ABD4-42B5-FF4D-A093-D01DCCAEE7ED}" type="pres">
      <dgm:prSet presAssocID="{90CD4DA3-3ED6-1745-9C93-8117B580747D}" presName="sibTransNodeCircle" presStyleLbl="alignNode1" presStyleIdx="2" presStyleCnt="12">
        <dgm:presLayoutVars>
          <dgm:chMax val="0"/>
          <dgm:bulletEnabled/>
        </dgm:presLayoutVars>
      </dgm:prSet>
      <dgm:spPr/>
    </dgm:pt>
    <dgm:pt modelId="{915B22C2-A6C7-6E4F-9803-00596C1B8B64}" type="pres">
      <dgm:prSet presAssocID="{90CD4DA3-3ED6-1745-9C93-8117B580747D}" presName="spacerBetweenCircleAndCallout" presStyleCnt="0">
        <dgm:presLayoutVars/>
      </dgm:prSet>
      <dgm:spPr/>
    </dgm:pt>
    <dgm:pt modelId="{087C54B2-0E5A-E246-B070-A07CB2FA2F71}" type="pres">
      <dgm:prSet presAssocID="{90CD4DA3-3ED6-1745-9C93-8117B580747D}" presName="verticalConnector" presStyleLbl="alignAccFollowNode1" presStyleIdx="0" presStyleCnt="4"/>
      <dgm:spPr/>
    </dgm:pt>
    <dgm:pt modelId="{AFFE3425-E3F7-7148-B040-585C7EF2D69F}" type="pres">
      <dgm:prSet presAssocID="{9C92BFDF-3EF0-3545-A003-A2BDE2C988C6}" presName="nodeText" presStyleLbl="fgAcc1" presStyleIdx="0" presStyleCnt="4">
        <dgm:presLayoutVars>
          <dgm:bulletEnabled val="1"/>
        </dgm:presLayoutVars>
      </dgm:prSet>
      <dgm:spPr/>
    </dgm:pt>
    <dgm:pt modelId="{F501141E-2BD9-9D4A-8058-1F9301A0065A}" type="pres">
      <dgm:prSet presAssocID="{90CD4DA3-3ED6-1745-9C93-8117B580747D}" presName="sibTransComposite" presStyleCnt="0"/>
      <dgm:spPr/>
    </dgm:pt>
    <dgm:pt modelId="{DC9943B0-D0C2-6543-9C3C-63D286358B63}" type="pres">
      <dgm:prSet presAssocID="{DB0E123E-A7D4-9E4D-8D7F-1AD007F50A54}" presName="compositeNode" presStyleCnt="0"/>
      <dgm:spPr/>
    </dgm:pt>
    <dgm:pt modelId="{47ED5802-2BBC-B143-A871-B98D4FF99AE8}" type="pres">
      <dgm:prSet presAssocID="{DB0E123E-A7D4-9E4D-8D7F-1AD007F50A54}" presName="parTx" presStyleLbl="node1" presStyleIdx="0" presStyleCnt="0">
        <dgm:presLayoutVars>
          <dgm:chMax val="0"/>
          <dgm:chPref val="0"/>
          <dgm:bulletEnabled val="1"/>
        </dgm:presLayoutVars>
      </dgm:prSet>
      <dgm:spPr/>
    </dgm:pt>
    <dgm:pt modelId="{EA6313DA-5664-BB42-8F82-4A2E22E802A0}" type="pres">
      <dgm:prSet presAssocID="{DB0E123E-A7D4-9E4D-8D7F-1AD007F50A54}" presName="parSh" presStyleCnt="0"/>
      <dgm:spPr/>
    </dgm:pt>
    <dgm:pt modelId="{0BFF0DDA-D969-4C46-BA90-ADB1D9362697}" type="pres">
      <dgm:prSet presAssocID="{DB0E123E-A7D4-9E4D-8D7F-1AD007F50A54}" presName="lineNode" presStyleLbl="alignNode1" presStyleIdx="3" presStyleCnt="12"/>
      <dgm:spPr/>
    </dgm:pt>
    <dgm:pt modelId="{1C102F6A-2CCD-F542-B5D7-0ADA82DABFD0}" type="pres">
      <dgm:prSet presAssocID="{DB0E123E-A7D4-9E4D-8D7F-1AD007F50A54}" presName="lineArrowNode" presStyleLbl="alignNode1" presStyleIdx="4" presStyleCnt="12"/>
      <dgm:spPr/>
    </dgm:pt>
    <dgm:pt modelId="{2B10EC60-98F7-8C48-9681-1A45FF520222}" type="pres">
      <dgm:prSet presAssocID="{7423CA49-7BF6-0F47-969C-622F7A869D56}" presName="sibTransNodeCircle" presStyleLbl="alignNode1" presStyleIdx="5" presStyleCnt="12">
        <dgm:presLayoutVars>
          <dgm:chMax val="0"/>
          <dgm:bulletEnabled/>
        </dgm:presLayoutVars>
      </dgm:prSet>
      <dgm:spPr/>
    </dgm:pt>
    <dgm:pt modelId="{A6C45E1E-92D6-BE43-B323-AEF8071C55E2}" type="pres">
      <dgm:prSet presAssocID="{7423CA49-7BF6-0F47-969C-622F7A869D56}" presName="spacerBetweenCircleAndCallout" presStyleCnt="0">
        <dgm:presLayoutVars/>
      </dgm:prSet>
      <dgm:spPr/>
    </dgm:pt>
    <dgm:pt modelId="{5514D913-652C-C84C-9C59-6A7BF96AA45E}" type="pres">
      <dgm:prSet presAssocID="{7423CA49-7BF6-0F47-969C-622F7A869D56}" presName="verticalConnector" presStyleLbl="alignAccFollowNode1" presStyleIdx="1" presStyleCnt="4"/>
      <dgm:spPr/>
    </dgm:pt>
    <dgm:pt modelId="{B9B9F944-AA95-CF49-AD0F-D1977C606D0B}" type="pres">
      <dgm:prSet presAssocID="{DB0E123E-A7D4-9E4D-8D7F-1AD007F50A54}" presName="nodeText" presStyleLbl="fgAcc1" presStyleIdx="1" presStyleCnt="4">
        <dgm:presLayoutVars>
          <dgm:bulletEnabled val="1"/>
        </dgm:presLayoutVars>
      </dgm:prSet>
      <dgm:spPr/>
    </dgm:pt>
    <dgm:pt modelId="{7223CA14-26F8-DB49-9C66-A200016CA4FF}" type="pres">
      <dgm:prSet presAssocID="{7423CA49-7BF6-0F47-969C-622F7A869D56}" presName="sibTransComposite" presStyleCnt="0"/>
      <dgm:spPr/>
    </dgm:pt>
    <dgm:pt modelId="{ECA07FFE-0803-A347-8502-BB6AD9BFF22D}" type="pres">
      <dgm:prSet presAssocID="{7B59A6EC-2745-3B45-8D3F-89232961AA5C}" presName="compositeNode" presStyleCnt="0"/>
      <dgm:spPr/>
    </dgm:pt>
    <dgm:pt modelId="{FE1D3032-7D93-D648-8719-EF946165E46E}" type="pres">
      <dgm:prSet presAssocID="{7B59A6EC-2745-3B45-8D3F-89232961AA5C}" presName="parTx" presStyleLbl="node1" presStyleIdx="0" presStyleCnt="0">
        <dgm:presLayoutVars>
          <dgm:chMax val="0"/>
          <dgm:chPref val="0"/>
          <dgm:bulletEnabled val="1"/>
        </dgm:presLayoutVars>
      </dgm:prSet>
      <dgm:spPr/>
    </dgm:pt>
    <dgm:pt modelId="{61CC2B34-2B29-2C49-9DEC-5F5677AC07B5}" type="pres">
      <dgm:prSet presAssocID="{7B59A6EC-2745-3B45-8D3F-89232961AA5C}" presName="parSh" presStyleCnt="0"/>
      <dgm:spPr/>
    </dgm:pt>
    <dgm:pt modelId="{F74870FB-218C-DE4C-8688-1D07723061F9}" type="pres">
      <dgm:prSet presAssocID="{7B59A6EC-2745-3B45-8D3F-89232961AA5C}" presName="lineNode" presStyleLbl="alignNode1" presStyleIdx="6" presStyleCnt="12"/>
      <dgm:spPr/>
    </dgm:pt>
    <dgm:pt modelId="{FAAB60DA-CD46-654A-9F0C-82714A4E6800}" type="pres">
      <dgm:prSet presAssocID="{7B59A6EC-2745-3B45-8D3F-89232961AA5C}" presName="lineArrowNode" presStyleLbl="alignNode1" presStyleIdx="7" presStyleCnt="12"/>
      <dgm:spPr/>
    </dgm:pt>
    <dgm:pt modelId="{23467D8D-F55A-444D-8B05-A72F7E58F523}" type="pres">
      <dgm:prSet presAssocID="{72B97109-9373-094E-949E-81BC5A2A14D3}" presName="sibTransNodeCircle" presStyleLbl="alignNode1" presStyleIdx="8" presStyleCnt="12">
        <dgm:presLayoutVars>
          <dgm:chMax val="0"/>
          <dgm:bulletEnabled/>
        </dgm:presLayoutVars>
      </dgm:prSet>
      <dgm:spPr/>
    </dgm:pt>
    <dgm:pt modelId="{9DF347A7-B79A-0C4B-86C5-BF21954DB54C}" type="pres">
      <dgm:prSet presAssocID="{72B97109-9373-094E-949E-81BC5A2A14D3}" presName="spacerBetweenCircleAndCallout" presStyleCnt="0">
        <dgm:presLayoutVars/>
      </dgm:prSet>
      <dgm:spPr/>
    </dgm:pt>
    <dgm:pt modelId="{F7B1A9F5-A984-CF43-ADD8-21E10E37ED5F}" type="pres">
      <dgm:prSet presAssocID="{72B97109-9373-094E-949E-81BC5A2A14D3}" presName="verticalConnector" presStyleLbl="alignAccFollowNode1" presStyleIdx="2" presStyleCnt="4"/>
      <dgm:spPr/>
    </dgm:pt>
    <dgm:pt modelId="{5A8398EB-CC4F-0148-98F1-E85941558B63}" type="pres">
      <dgm:prSet presAssocID="{7B59A6EC-2745-3B45-8D3F-89232961AA5C}" presName="nodeText" presStyleLbl="fgAcc1" presStyleIdx="2" presStyleCnt="4">
        <dgm:presLayoutVars>
          <dgm:bulletEnabled val="1"/>
        </dgm:presLayoutVars>
      </dgm:prSet>
      <dgm:spPr/>
    </dgm:pt>
    <dgm:pt modelId="{372F8A3A-8D9C-FD4D-839B-55BACF1F259D}" type="pres">
      <dgm:prSet presAssocID="{72B97109-9373-094E-949E-81BC5A2A14D3}" presName="sibTransComposite" presStyleCnt="0"/>
      <dgm:spPr/>
    </dgm:pt>
    <dgm:pt modelId="{FF2CEAA3-07F5-5845-931A-EAF78345E3AF}" type="pres">
      <dgm:prSet presAssocID="{666A30CC-EDF2-104A-AFCC-62417D12E890}" presName="compositeNode" presStyleCnt="0"/>
      <dgm:spPr/>
    </dgm:pt>
    <dgm:pt modelId="{C535F5FC-5796-1A4E-9830-22D14F4A06B1}" type="pres">
      <dgm:prSet presAssocID="{666A30CC-EDF2-104A-AFCC-62417D12E890}" presName="parTx" presStyleLbl="node1" presStyleIdx="0" presStyleCnt="0">
        <dgm:presLayoutVars>
          <dgm:chMax val="0"/>
          <dgm:chPref val="0"/>
          <dgm:bulletEnabled val="1"/>
        </dgm:presLayoutVars>
      </dgm:prSet>
      <dgm:spPr/>
    </dgm:pt>
    <dgm:pt modelId="{F86A8E65-C22E-A447-944B-025FF0AF9CC8}" type="pres">
      <dgm:prSet presAssocID="{666A30CC-EDF2-104A-AFCC-62417D12E890}" presName="parSh" presStyleCnt="0"/>
      <dgm:spPr/>
    </dgm:pt>
    <dgm:pt modelId="{DE3C6580-D9B0-3741-B0EC-1727DEA51A71}" type="pres">
      <dgm:prSet presAssocID="{666A30CC-EDF2-104A-AFCC-62417D12E890}" presName="lineNode" presStyleLbl="alignNode1" presStyleIdx="9" presStyleCnt="12"/>
      <dgm:spPr/>
    </dgm:pt>
    <dgm:pt modelId="{C31658AB-C1A3-B846-AA17-CF3BC104E64E}" type="pres">
      <dgm:prSet presAssocID="{666A30CC-EDF2-104A-AFCC-62417D12E890}" presName="lineArrowNode" presStyleLbl="alignNode1" presStyleIdx="10" presStyleCnt="12"/>
      <dgm:spPr/>
    </dgm:pt>
    <dgm:pt modelId="{2128B3B6-F7B1-7D40-948D-826D679C1E68}" type="pres">
      <dgm:prSet presAssocID="{B6C5DE9F-5EA7-4B41-9021-A6C521253F87}" presName="sibTransNodeCircle" presStyleLbl="alignNode1" presStyleIdx="11" presStyleCnt="12">
        <dgm:presLayoutVars>
          <dgm:chMax val="0"/>
          <dgm:bulletEnabled/>
        </dgm:presLayoutVars>
      </dgm:prSet>
      <dgm:spPr/>
    </dgm:pt>
    <dgm:pt modelId="{51CE200D-2FE9-6C40-BEE7-16573E9DFC16}" type="pres">
      <dgm:prSet presAssocID="{B6C5DE9F-5EA7-4B41-9021-A6C521253F87}" presName="spacerBetweenCircleAndCallout" presStyleCnt="0">
        <dgm:presLayoutVars/>
      </dgm:prSet>
      <dgm:spPr/>
    </dgm:pt>
    <dgm:pt modelId="{CDCDF8AC-03C1-EA41-A3DC-7938DFF8695E}" type="pres">
      <dgm:prSet presAssocID="{B6C5DE9F-5EA7-4B41-9021-A6C521253F87}" presName="verticalConnector" presStyleLbl="alignAccFollowNode1" presStyleIdx="3" presStyleCnt="4"/>
      <dgm:spPr/>
    </dgm:pt>
    <dgm:pt modelId="{0FE0459C-F0FF-664A-B79A-B6BF6E3A3735}" type="pres">
      <dgm:prSet presAssocID="{666A30CC-EDF2-104A-AFCC-62417D12E890}" presName="nodeText" presStyleLbl="fgAcc1" presStyleIdx="3" presStyleCnt="4">
        <dgm:presLayoutVars>
          <dgm:bulletEnabled val="1"/>
        </dgm:presLayoutVars>
      </dgm:prSet>
      <dgm:spPr/>
    </dgm:pt>
  </dgm:ptLst>
  <dgm:cxnLst>
    <dgm:cxn modelId="{B1750807-B089-E14C-8879-43F11CD8CF20}" srcId="{F478BA81-2499-F649-9B22-313B53C313F6}" destId="{7B59A6EC-2745-3B45-8D3F-89232961AA5C}" srcOrd="2" destOrd="0" parTransId="{4C422E7A-9756-1845-A5AA-048C8EA309A1}" sibTransId="{72B97109-9373-094E-949E-81BC5A2A14D3}"/>
    <dgm:cxn modelId="{DB141410-FB7A-D94F-8AC7-4BCFB55E364C}" type="presOf" srcId="{9C92BFDF-3EF0-3545-A003-A2BDE2C988C6}" destId="{C9E9CDD7-40DB-CD4F-BFF8-7EB670307264}" srcOrd="0" destOrd="0" presId="urn:microsoft.com/office/officeart/2024/layout/NumberedLinearArrowProcess#10"/>
    <dgm:cxn modelId="{B5BA3728-0171-8549-BE29-E6E313AB4C26}" type="presOf" srcId="{666A30CC-EDF2-104A-AFCC-62417D12E890}" destId="{C31658AB-C1A3-B846-AA17-CF3BC104E64E}" srcOrd="0" destOrd="0" presId="urn:microsoft.com/office/officeart/2024/layout/NumberedLinearArrowProcess#10"/>
    <dgm:cxn modelId="{4B91672B-5D0D-FD4F-B167-808A213AB1CB}" srcId="{F478BA81-2499-F649-9B22-313B53C313F6}" destId="{DB0E123E-A7D4-9E4D-8D7F-1AD007F50A54}" srcOrd="1" destOrd="0" parTransId="{0F27A3C0-8D11-FD46-99E1-F58A8B4E5A7E}" sibTransId="{7423CA49-7BF6-0F47-969C-622F7A869D56}"/>
    <dgm:cxn modelId="{8CF24E32-8932-0144-8A4D-DEC6D80AEBEE}" srcId="{F478BA81-2499-F649-9B22-313B53C313F6}" destId="{666A30CC-EDF2-104A-AFCC-62417D12E890}" srcOrd="3" destOrd="0" parTransId="{66B61235-21A0-0A47-BA96-20D1DEDF1215}" sibTransId="{B6C5DE9F-5EA7-4B41-9021-A6C521253F87}"/>
    <dgm:cxn modelId="{29614456-A2FC-8740-8E1F-2F6C013B918A}" type="presOf" srcId="{9C92BFDF-3EF0-3545-A003-A2BDE2C988C6}" destId="{AFFE3425-E3F7-7148-B040-585C7EF2D69F}" srcOrd="1" destOrd="0" presId="urn:microsoft.com/office/officeart/2024/layout/NumberedLinearArrowProcess#10"/>
    <dgm:cxn modelId="{B4F1BA58-97F3-0549-9CA9-FD9A9573F5DC}" type="presOf" srcId="{7B59A6EC-2745-3B45-8D3F-89232961AA5C}" destId="{FAAB60DA-CD46-654A-9F0C-82714A4E6800}" srcOrd="0" destOrd="0" presId="urn:microsoft.com/office/officeart/2024/layout/NumberedLinearArrowProcess#10"/>
    <dgm:cxn modelId="{0A02CA6A-AA64-4D4F-B571-7F098ADF841D}" type="presOf" srcId="{DB0E123E-A7D4-9E4D-8D7F-1AD007F50A54}" destId="{B9B9F944-AA95-CF49-AD0F-D1977C606D0B}" srcOrd="1" destOrd="0" presId="urn:microsoft.com/office/officeart/2024/layout/NumberedLinearArrowProcess#10"/>
    <dgm:cxn modelId="{126A167E-0280-9245-A766-C7FD8C96B88D}" type="presOf" srcId="{7B59A6EC-2745-3B45-8D3F-89232961AA5C}" destId="{5A8398EB-CC4F-0148-98F1-E85941558B63}" srcOrd="1" destOrd="0" presId="urn:microsoft.com/office/officeart/2024/layout/NumberedLinearArrowProcess#10"/>
    <dgm:cxn modelId="{9D6F8380-8D5E-0C46-8A21-1E8394C471B5}" type="presOf" srcId="{7423CA49-7BF6-0F47-969C-622F7A869D56}" destId="{2B10EC60-98F7-8C48-9681-1A45FF520222}" srcOrd="0" destOrd="0" presId="urn:microsoft.com/office/officeart/2024/layout/NumberedLinearArrowProcess#10"/>
    <dgm:cxn modelId="{DD46A29F-DBE3-9147-81E7-4B7CD83F339F}" type="presOf" srcId="{666A30CC-EDF2-104A-AFCC-62417D12E890}" destId="{0FE0459C-F0FF-664A-B79A-B6BF6E3A3735}" srcOrd="1" destOrd="0" presId="urn:microsoft.com/office/officeart/2024/layout/NumberedLinearArrowProcess#10"/>
    <dgm:cxn modelId="{AF91F0A4-AD1E-954A-B3BA-484A9E596C05}" type="presOf" srcId="{F478BA81-2499-F649-9B22-313B53C313F6}" destId="{8106367B-5E26-014C-B873-7165FAC6A7C3}" srcOrd="0" destOrd="0" presId="urn:microsoft.com/office/officeart/2024/layout/NumberedLinearArrowProcess#10"/>
    <dgm:cxn modelId="{9E6C85AC-7ADE-4747-8C48-68C8DACC14F7}" type="presOf" srcId="{DB0E123E-A7D4-9E4D-8D7F-1AD007F50A54}" destId="{1C102F6A-2CCD-F542-B5D7-0ADA82DABFD0}" srcOrd="0" destOrd="0" presId="urn:microsoft.com/office/officeart/2024/layout/NumberedLinearArrowProcess#10"/>
    <dgm:cxn modelId="{22CD3EBD-25A1-8B4C-9CE7-012A6E2EFDB1}" type="presOf" srcId="{B6C5DE9F-5EA7-4B41-9021-A6C521253F87}" destId="{2128B3B6-F7B1-7D40-948D-826D679C1E68}" srcOrd="0" destOrd="0" presId="urn:microsoft.com/office/officeart/2024/layout/NumberedLinearArrowProcess#10"/>
    <dgm:cxn modelId="{EF3F74D6-BA10-EE4D-AA28-152B9C3AD945}" srcId="{F478BA81-2499-F649-9B22-313B53C313F6}" destId="{9C92BFDF-3EF0-3545-A003-A2BDE2C988C6}" srcOrd="0" destOrd="0" parTransId="{5A6D811E-B00D-EB40-8170-2BA547093F8C}" sibTransId="{90CD4DA3-3ED6-1745-9C93-8117B580747D}"/>
    <dgm:cxn modelId="{5DF2AAE5-82A4-5841-A6AB-F7AFE40C7932}" type="presOf" srcId="{90CD4DA3-3ED6-1745-9C93-8117B580747D}" destId="{E473ABD4-42B5-FF4D-A093-D01DCCAEE7ED}" srcOrd="0" destOrd="0" presId="urn:microsoft.com/office/officeart/2024/layout/NumberedLinearArrowProcess#10"/>
    <dgm:cxn modelId="{9BF71EFB-97D2-934D-93D9-C3479BA48E5C}" type="presOf" srcId="{72B97109-9373-094E-949E-81BC5A2A14D3}" destId="{23467D8D-F55A-444D-8B05-A72F7E58F523}" srcOrd="0" destOrd="0" presId="urn:microsoft.com/office/officeart/2024/layout/NumberedLinearArrowProcess#10"/>
    <dgm:cxn modelId="{5C6A4667-58A4-6B4F-8FB7-9FB94FF865FD}" type="presParOf" srcId="{8106367B-5E26-014C-B873-7165FAC6A7C3}" destId="{2B0DDCBF-12A6-3D4A-882C-EDE4221BA1DC}" srcOrd="0" destOrd="0" presId="urn:microsoft.com/office/officeart/2024/layout/NumberedLinearArrowProcess#10"/>
    <dgm:cxn modelId="{90C91C97-D16B-F748-AD18-DE01307996BB}" type="presParOf" srcId="{2B0DDCBF-12A6-3D4A-882C-EDE4221BA1DC}" destId="{64F993F1-59F0-3243-B173-6C9022B4618B}" srcOrd="0" destOrd="0" presId="urn:microsoft.com/office/officeart/2024/layout/NumberedLinearArrowProcess#10"/>
    <dgm:cxn modelId="{21B91D33-411F-3E4C-B26C-9CC5EB529511}" type="presParOf" srcId="{2B0DDCBF-12A6-3D4A-882C-EDE4221BA1DC}" destId="{0ABE1CEA-44EF-D04D-8B7C-4B1EB437A8EA}" srcOrd="1" destOrd="0" presId="urn:microsoft.com/office/officeart/2024/layout/NumberedLinearArrowProcess#10"/>
    <dgm:cxn modelId="{1C30142E-287E-AD46-88B4-84F04EBBAC73}" type="presParOf" srcId="{0ABE1CEA-44EF-D04D-8B7C-4B1EB437A8EA}" destId="{39CEC8FC-E8A9-C940-8670-994B8AF26E17}" srcOrd="0" destOrd="0" presId="urn:microsoft.com/office/officeart/2024/layout/NumberedLinearArrowProcess#10"/>
    <dgm:cxn modelId="{71E94029-DEDB-1643-B60B-7BF78AD88323}" type="presParOf" srcId="{0ABE1CEA-44EF-D04D-8B7C-4B1EB437A8EA}" destId="{C9E9CDD7-40DB-CD4F-BFF8-7EB670307264}" srcOrd="1" destOrd="0" presId="urn:microsoft.com/office/officeart/2024/layout/NumberedLinearArrowProcess#10"/>
    <dgm:cxn modelId="{C94CAB5C-0B24-1548-B30B-0891E16BC9AA}" type="presParOf" srcId="{0ABE1CEA-44EF-D04D-8B7C-4B1EB437A8EA}" destId="{E473ABD4-42B5-FF4D-A093-D01DCCAEE7ED}" srcOrd="2" destOrd="0" presId="urn:microsoft.com/office/officeart/2024/layout/NumberedLinearArrowProcess#10"/>
    <dgm:cxn modelId="{5E72B4F3-383D-AF4E-A2A4-8775939049F3}" type="presParOf" srcId="{0ABE1CEA-44EF-D04D-8B7C-4B1EB437A8EA}" destId="{915B22C2-A6C7-6E4F-9803-00596C1B8B64}" srcOrd="3" destOrd="0" presId="urn:microsoft.com/office/officeart/2024/layout/NumberedLinearArrowProcess#10"/>
    <dgm:cxn modelId="{4B8C9524-E828-9547-BECA-F424A814F84D}" type="presParOf" srcId="{0ABE1CEA-44EF-D04D-8B7C-4B1EB437A8EA}" destId="{087C54B2-0E5A-E246-B070-A07CB2FA2F71}" srcOrd="4" destOrd="0" presId="urn:microsoft.com/office/officeart/2024/layout/NumberedLinearArrowProcess#10"/>
    <dgm:cxn modelId="{F397B0BD-F6A1-894E-A8FD-79D67A34432A}" type="presParOf" srcId="{2B0DDCBF-12A6-3D4A-882C-EDE4221BA1DC}" destId="{AFFE3425-E3F7-7148-B040-585C7EF2D69F}" srcOrd="2" destOrd="0" presId="urn:microsoft.com/office/officeart/2024/layout/NumberedLinearArrowProcess#10"/>
    <dgm:cxn modelId="{4029BF28-97B1-064A-B442-2BCAF4F26356}" type="presParOf" srcId="{8106367B-5E26-014C-B873-7165FAC6A7C3}" destId="{F501141E-2BD9-9D4A-8058-1F9301A0065A}" srcOrd="1" destOrd="0" presId="urn:microsoft.com/office/officeart/2024/layout/NumberedLinearArrowProcess#10"/>
    <dgm:cxn modelId="{AAAADECB-5E36-A14A-9153-C7C579369E99}" type="presParOf" srcId="{8106367B-5E26-014C-B873-7165FAC6A7C3}" destId="{DC9943B0-D0C2-6543-9C3C-63D286358B63}" srcOrd="2" destOrd="0" presId="urn:microsoft.com/office/officeart/2024/layout/NumberedLinearArrowProcess#10"/>
    <dgm:cxn modelId="{AA1FC9B2-AF5C-B946-AAD9-523B93B408CA}" type="presParOf" srcId="{DC9943B0-D0C2-6543-9C3C-63D286358B63}" destId="{47ED5802-2BBC-B143-A871-B98D4FF99AE8}" srcOrd="0" destOrd="0" presId="urn:microsoft.com/office/officeart/2024/layout/NumberedLinearArrowProcess#10"/>
    <dgm:cxn modelId="{17A0BBEA-32AC-0F41-9FA7-90D8EE2DE6FF}" type="presParOf" srcId="{DC9943B0-D0C2-6543-9C3C-63D286358B63}" destId="{EA6313DA-5664-BB42-8F82-4A2E22E802A0}" srcOrd="1" destOrd="0" presId="urn:microsoft.com/office/officeart/2024/layout/NumberedLinearArrowProcess#10"/>
    <dgm:cxn modelId="{E746FEA3-B6DA-6E40-9E55-2F61AB255E5C}" type="presParOf" srcId="{EA6313DA-5664-BB42-8F82-4A2E22E802A0}" destId="{0BFF0DDA-D969-4C46-BA90-ADB1D9362697}" srcOrd="0" destOrd="0" presId="urn:microsoft.com/office/officeart/2024/layout/NumberedLinearArrowProcess#10"/>
    <dgm:cxn modelId="{85ADC0E9-43F3-1843-8D4C-CA69649E3BE5}" type="presParOf" srcId="{EA6313DA-5664-BB42-8F82-4A2E22E802A0}" destId="{1C102F6A-2CCD-F542-B5D7-0ADA82DABFD0}" srcOrd="1" destOrd="0" presId="urn:microsoft.com/office/officeart/2024/layout/NumberedLinearArrowProcess#10"/>
    <dgm:cxn modelId="{FFE1B1D4-1227-504E-B98B-53E33B13DD07}" type="presParOf" srcId="{EA6313DA-5664-BB42-8F82-4A2E22E802A0}" destId="{2B10EC60-98F7-8C48-9681-1A45FF520222}" srcOrd="2" destOrd="0" presId="urn:microsoft.com/office/officeart/2024/layout/NumberedLinearArrowProcess#10"/>
    <dgm:cxn modelId="{8B147DA8-D135-774E-B8F1-EEEFC0D043BB}" type="presParOf" srcId="{EA6313DA-5664-BB42-8F82-4A2E22E802A0}" destId="{A6C45E1E-92D6-BE43-B323-AEF8071C55E2}" srcOrd="3" destOrd="0" presId="urn:microsoft.com/office/officeart/2024/layout/NumberedLinearArrowProcess#10"/>
    <dgm:cxn modelId="{40324E36-EE7F-E247-BC54-23976DB0B606}" type="presParOf" srcId="{EA6313DA-5664-BB42-8F82-4A2E22E802A0}" destId="{5514D913-652C-C84C-9C59-6A7BF96AA45E}" srcOrd="4" destOrd="0" presId="urn:microsoft.com/office/officeart/2024/layout/NumberedLinearArrowProcess#10"/>
    <dgm:cxn modelId="{F60E00B7-C2BC-BF42-9329-212EED92AA37}" type="presParOf" srcId="{DC9943B0-D0C2-6543-9C3C-63D286358B63}" destId="{B9B9F944-AA95-CF49-AD0F-D1977C606D0B}" srcOrd="2" destOrd="0" presId="urn:microsoft.com/office/officeart/2024/layout/NumberedLinearArrowProcess#10"/>
    <dgm:cxn modelId="{83FB3E67-87E0-7247-8092-0BDC62715155}" type="presParOf" srcId="{8106367B-5E26-014C-B873-7165FAC6A7C3}" destId="{7223CA14-26F8-DB49-9C66-A200016CA4FF}" srcOrd="3" destOrd="0" presId="urn:microsoft.com/office/officeart/2024/layout/NumberedLinearArrowProcess#10"/>
    <dgm:cxn modelId="{328AE8AD-51FC-8943-8287-629D27D2C868}" type="presParOf" srcId="{8106367B-5E26-014C-B873-7165FAC6A7C3}" destId="{ECA07FFE-0803-A347-8502-BB6AD9BFF22D}" srcOrd="4" destOrd="0" presId="urn:microsoft.com/office/officeart/2024/layout/NumberedLinearArrowProcess#10"/>
    <dgm:cxn modelId="{08B935CC-3777-1548-A978-65DD1DA66013}" type="presParOf" srcId="{ECA07FFE-0803-A347-8502-BB6AD9BFF22D}" destId="{FE1D3032-7D93-D648-8719-EF946165E46E}" srcOrd="0" destOrd="0" presId="urn:microsoft.com/office/officeart/2024/layout/NumberedLinearArrowProcess#10"/>
    <dgm:cxn modelId="{A66F9FAE-E205-FF46-BD4F-8C569C12E644}" type="presParOf" srcId="{ECA07FFE-0803-A347-8502-BB6AD9BFF22D}" destId="{61CC2B34-2B29-2C49-9DEC-5F5677AC07B5}" srcOrd="1" destOrd="0" presId="urn:microsoft.com/office/officeart/2024/layout/NumberedLinearArrowProcess#10"/>
    <dgm:cxn modelId="{0C5F6944-7B06-B54D-8654-C2B37EE5EEBF}" type="presParOf" srcId="{61CC2B34-2B29-2C49-9DEC-5F5677AC07B5}" destId="{F74870FB-218C-DE4C-8688-1D07723061F9}" srcOrd="0" destOrd="0" presId="urn:microsoft.com/office/officeart/2024/layout/NumberedLinearArrowProcess#10"/>
    <dgm:cxn modelId="{CF74D3D8-07A4-144F-9E28-778F3A6A732D}" type="presParOf" srcId="{61CC2B34-2B29-2C49-9DEC-5F5677AC07B5}" destId="{FAAB60DA-CD46-654A-9F0C-82714A4E6800}" srcOrd="1" destOrd="0" presId="urn:microsoft.com/office/officeart/2024/layout/NumberedLinearArrowProcess#10"/>
    <dgm:cxn modelId="{F0BC4E5D-CF39-DE41-BC4E-18525607F23D}" type="presParOf" srcId="{61CC2B34-2B29-2C49-9DEC-5F5677AC07B5}" destId="{23467D8D-F55A-444D-8B05-A72F7E58F523}" srcOrd="2" destOrd="0" presId="urn:microsoft.com/office/officeart/2024/layout/NumberedLinearArrowProcess#10"/>
    <dgm:cxn modelId="{C74BC419-EBCC-BD47-9D32-8D41768B2560}" type="presParOf" srcId="{61CC2B34-2B29-2C49-9DEC-5F5677AC07B5}" destId="{9DF347A7-B79A-0C4B-86C5-BF21954DB54C}" srcOrd="3" destOrd="0" presId="urn:microsoft.com/office/officeart/2024/layout/NumberedLinearArrowProcess#10"/>
    <dgm:cxn modelId="{873A7399-E8E2-B748-AB9C-EDC62C724DAA}" type="presParOf" srcId="{61CC2B34-2B29-2C49-9DEC-5F5677AC07B5}" destId="{F7B1A9F5-A984-CF43-ADD8-21E10E37ED5F}" srcOrd="4" destOrd="0" presId="urn:microsoft.com/office/officeart/2024/layout/NumberedLinearArrowProcess#10"/>
    <dgm:cxn modelId="{0BB15950-76FE-3442-B136-1BB3BAE9473E}" type="presParOf" srcId="{ECA07FFE-0803-A347-8502-BB6AD9BFF22D}" destId="{5A8398EB-CC4F-0148-98F1-E85941558B63}" srcOrd="2" destOrd="0" presId="urn:microsoft.com/office/officeart/2024/layout/NumberedLinearArrowProcess#10"/>
    <dgm:cxn modelId="{02415B00-8269-644F-86FE-2E30FBC95455}" type="presParOf" srcId="{8106367B-5E26-014C-B873-7165FAC6A7C3}" destId="{372F8A3A-8D9C-FD4D-839B-55BACF1F259D}" srcOrd="5" destOrd="0" presId="urn:microsoft.com/office/officeart/2024/layout/NumberedLinearArrowProcess#10"/>
    <dgm:cxn modelId="{2C568A1E-AA54-144B-B8B6-E6F5DBD97167}" type="presParOf" srcId="{8106367B-5E26-014C-B873-7165FAC6A7C3}" destId="{FF2CEAA3-07F5-5845-931A-EAF78345E3AF}" srcOrd="6" destOrd="0" presId="urn:microsoft.com/office/officeart/2024/layout/NumberedLinearArrowProcess#10"/>
    <dgm:cxn modelId="{06182A48-5531-FF48-BBF8-209438EE70C2}" type="presParOf" srcId="{FF2CEAA3-07F5-5845-931A-EAF78345E3AF}" destId="{C535F5FC-5796-1A4E-9830-22D14F4A06B1}" srcOrd="0" destOrd="0" presId="urn:microsoft.com/office/officeart/2024/layout/NumberedLinearArrowProcess#10"/>
    <dgm:cxn modelId="{4B4AF99A-14F8-9A4F-B16D-E04BEF22404A}" type="presParOf" srcId="{FF2CEAA3-07F5-5845-931A-EAF78345E3AF}" destId="{F86A8E65-C22E-A447-944B-025FF0AF9CC8}" srcOrd="1" destOrd="0" presId="urn:microsoft.com/office/officeart/2024/layout/NumberedLinearArrowProcess#10"/>
    <dgm:cxn modelId="{BFA2821D-A686-924B-857D-7B5FEEA44F00}" type="presParOf" srcId="{F86A8E65-C22E-A447-944B-025FF0AF9CC8}" destId="{DE3C6580-D9B0-3741-B0EC-1727DEA51A71}" srcOrd="0" destOrd="0" presId="urn:microsoft.com/office/officeart/2024/layout/NumberedLinearArrowProcess#10"/>
    <dgm:cxn modelId="{492DE6C9-268A-C841-9071-00F317F29419}" type="presParOf" srcId="{F86A8E65-C22E-A447-944B-025FF0AF9CC8}" destId="{C31658AB-C1A3-B846-AA17-CF3BC104E64E}" srcOrd="1" destOrd="0" presId="urn:microsoft.com/office/officeart/2024/layout/NumberedLinearArrowProcess#10"/>
    <dgm:cxn modelId="{106BE7DD-71AE-D44B-A643-286874CB3310}" type="presParOf" srcId="{F86A8E65-C22E-A447-944B-025FF0AF9CC8}" destId="{2128B3B6-F7B1-7D40-948D-826D679C1E68}" srcOrd="2" destOrd="0" presId="urn:microsoft.com/office/officeart/2024/layout/NumberedLinearArrowProcess#10"/>
    <dgm:cxn modelId="{A8929F8F-3876-5244-9216-F42C2E34F0A6}" type="presParOf" srcId="{F86A8E65-C22E-A447-944B-025FF0AF9CC8}" destId="{51CE200D-2FE9-6C40-BEE7-16573E9DFC16}" srcOrd="3" destOrd="0" presId="urn:microsoft.com/office/officeart/2024/layout/NumberedLinearArrowProcess#10"/>
    <dgm:cxn modelId="{6B1809D1-6D78-3141-AC1B-FCF796844EAF}" type="presParOf" srcId="{F86A8E65-C22E-A447-944B-025FF0AF9CC8}" destId="{CDCDF8AC-03C1-EA41-A3DC-7938DFF8695E}" srcOrd="4" destOrd="0" presId="urn:microsoft.com/office/officeart/2024/layout/NumberedLinearArrowProcess#10"/>
    <dgm:cxn modelId="{FA91AC76-2282-6848-89C4-AF4392D64DAE}" type="presParOf" srcId="{FF2CEAA3-07F5-5845-931A-EAF78345E3AF}" destId="{0FE0459C-F0FF-664A-B79A-B6BF6E3A3735}" srcOrd="2" destOrd="0" presId="urn:microsoft.com/office/officeart/2024/layout/NumberedLinearArrow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0D724B-0E44-9340-A7AB-BED354A04D50}">
      <dsp:nvSpPr>
        <dsp:cNvPr id="0" name=""/>
        <dsp:cNvSpPr/>
      </dsp:nvSpPr>
      <dsp:spPr>
        <a:xfrm rot="16200000">
          <a:off x="1297" y="5526"/>
          <a:ext cx="4348851" cy="4340284"/>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sv-SE" sz="6500" kern="1200" dirty="0"/>
            <a:t>Fråga</a:t>
          </a:r>
        </a:p>
      </dsp:txBody>
      <dsp:txXfrm rot="5400000">
        <a:off x="5581" y="1088455"/>
        <a:ext cx="3580734" cy="2174425"/>
      </dsp:txXfrm>
    </dsp:sp>
    <dsp:sp modelId="{CE90407E-B77A-3742-B9B9-B2A2D37C09AF}">
      <dsp:nvSpPr>
        <dsp:cNvPr id="0" name=""/>
        <dsp:cNvSpPr/>
      </dsp:nvSpPr>
      <dsp:spPr>
        <a:xfrm rot="5400000">
          <a:off x="6895366" y="1243"/>
          <a:ext cx="4348851" cy="4348851"/>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sv-SE" sz="6500" kern="1200" dirty="0"/>
            <a:t>Svar</a:t>
          </a:r>
        </a:p>
      </dsp:txBody>
      <dsp:txXfrm rot="-5400000">
        <a:off x="7656416" y="1088456"/>
        <a:ext cx="3587802" cy="21744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0D724B-0E44-9340-A7AB-BED354A04D50}">
      <dsp:nvSpPr>
        <dsp:cNvPr id="0" name=""/>
        <dsp:cNvSpPr/>
      </dsp:nvSpPr>
      <dsp:spPr>
        <a:xfrm rot="16200000">
          <a:off x="759" y="165970"/>
          <a:ext cx="4019397" cy="4019397"/>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sv-SE" sz="6500" kern="1200" dirty="0"/>
            <a:t>Fråga</a:t>
          </a:r>
        </a:p>
      </dsp:txBody>
      <dsp:txXfrm rot="5400000">
        <a:off x="759" y="1170819"/>
        <a:ext cx="3316003" cy="2009699"/>
      </dsp:txXfrm>
    </dsp:sp>
    <dsp:sp modelId="{CE90407E-B77A-3742-B9B9-B2A2D37C09AF}">
      <dsp:nvSpPr>
        <dsp:cNvPr id="0" name=""/>
        <dsp:cNvSpPr/>
      </dsp:nvSpPr>
      <dsp:spPr>
        <a:xfrm rot="5400000">
          <a:off x="4236338" y="165970"/>
          <a:ext cx="4019397" cy="4019397"/>
        </a:xfrm>
        <a:prstGeom prst="downArrow">
          <a:avLst>
            <a:gd name="adj1" fmla="val 50000"/>
            <a:gd name="adj2" fmla="val 35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r>
            <a:rPr lang="sv-SE" sz="6500" kern="1200" dirty="0"/>
            <a:t>Svar</a:t>
          </a:r>
        </a:p>
      </dsp:txBody>
      <dsp:txXfrm rot="-5400000">
        <a:off x="4939732" y="1170819"/>
        <a:ext cx="3316003" cy="20096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E8C70-F8EA-0B4F-B04F-071282B22D47}">
      <dsp:nvSpPr>
        <dsp:cNvPr id="0" name=""/>
        <dsp:cNvSpPr/>
      </dsp:nvSpPr>
      <dsp:spPr>
        <a:xfrm>
          <a:off x="3262191" y="2790"/>
          <a:ext cx="5801526" cy="2285489"/>
        </a:xfrm>
        <a:prstGeom prst="rightArrow">
          <a:avLst>
            <a:gd name="adj1" fmla="val 75000"/>
            <a:gd name="adj2" fmla="val 50000"/>
          </a:avLst>
        </a:prstGeom>
        <a:solidFill>
          <a:srgbClr val="DCDCDC">
            <a:alpha val="90000"/>
          </a:srgbClr>
        </a:solidFill>
        <a:ln w="19050" cap="flat" cmpd="sng" algn="ctr">
          <a:solidFill>
            <a:schemeClr val="accent1">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sv-SE" sz="2400" kern="1200" dirty="0"/>
            <a:t>Nöjer sig med AI:s sammanfattning</a:t>
          </a:r>
        </a:p>
        <a:p>
          <a:pPr marL="228600" lvl="1" indent="-228600" algn="l" defTabSz="1066800">
            <a:lnSpc>
              <a:spcPct val="90000"/>
            </a:lnSpc>
            <a:spcBef>
              <a:spcPct val="0"/>
            </a:spcBef>
            <a:spcAft>
              <a:spcPct val="15000"/>
            </a:spcAft>
            <a:buChar char="•"/>
          </a:pPr>
          <a:r>
            <a:rPr lang="sv-SE" sz="2400" kern="1200" dirty="0"/>
            <a:t>Tolkar ett bra quiz som bevis på förståelse</a:t>
          </a:r>
        </a:p>
      </dsp:txBody>
      <dsp:txXfrm>
        <a:off x="3262191" y="288476"/>
        <a:ext cx="4944468" cy="1714117"/>
      </dsp:txXfrm>
    </dsp:sp>
    <dsp:sp modelId="{21E3A4D7-052D-B646-A97A-F47C2866893E}">
      <dsp:nvSpPr>
        <dsp:cNvPr id="0" name=""/>
        <dsp:cNvSpPr/>
      </dsp:nvSpPr>
      <dsp:spPr>
        <a:xfrm>
          <a:off x="8564" y="297883"/>
          <a:ext cx="3253627" cy="16953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sv-SE" sz="3000" kern="1200" dirty="0"/>
            <a:t>NÄR ELEVEN FASTNAR</a:t>
          </a:r>
        </a:p>
      </dsp:txBody>
      <dsp:txXfrm>
        <a:off x="91322" y="380641"/>
        <a:ext cx="3088111" cy="1529787"/>
      </dsp:txXfrm>
    </dsp:sp>
    <dsp:sp modelId="{4BC10A57-23DD-6541-B400-331AD5C550A9}">
      <dsp:nvSpPr>
        <dsp:cNvPr id="0" name=""/>
        <dsp:cNvSpPr/>
      </dsp:nvSpPr>
      <dsp:spPr>
        <a:xfrm>
          <a:off x="3234955" y="2457809"/>
          <a:ext cx="5832736" cy="2341586"/>
        </a:xfrm>
        <a:prstGeom prst="rightArrow">
          <a:avLst>
            <a:gd name="adj1" fmla="val 75000"/>
            <a:gd name="adj2" fmla="val 50000"/>
          </a:avLst>
        </a:prstGeom>
        <a:solidFill>
          <a:srgbClr val="DCDCDC">
            <a:alpha val="90000"/>
          </a:srgbClr>
        </a:solidFill>
        <a:ln w="19050" cap="flat" cmpd="sng" algn="ctr">
          <a:solidFill>
            <a:schemeClr val="accent1">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FontTx/>
            <a:buNone/>
          </a:pPr>
          <a:r>
            <a:rPr lang="sv-SE" sz="2400" kern="1200" dirty="0"/>
            <a:t> -  Vad är fortfarande oklart?</a:t>
          </a:r>
        </a:p>
        <a:p>
          <a:pPr marL="228600" lvl="1" indent="-228600" algn="l" defTabSz="1066800">
            <a:lnSpc>
              <a:spcPct val="90000"/>
            </a:lnSpc>
            <a:spcBef>
              <a:spcPct val="0"/>
            </a:spcBef>
            <a:spcAft>
              <a:spcPct val="15000"/>
            </a:spcAft>
            <a:buFontTx/>
            <a:buNone/>
          </a:pPr>
          <a:r>
            <a:rPr lang="sv-SE" sz="2400" kern="1200" dirty="0"/>
            <a:t> -  Var i materialet finns stödet?</a:t>
          </a:r>
        </a:p>
        <a:p>
          <a:pPr marL="228600" lvl="1" indent="-228600" algn="l" defTabSz="1066800">
            <a:lnSpc>
              <a:spcPct val="90000"/>
            </a:lnSpc>
            <a:spcBef>
              <a:spcPct val="0"/>
            </a:spcBef>
            <a:spcAft>
              <a:spcPct val="15000"/>
            </a:spcAft>
            <a:buFontTx/>
            <a:buNone/>
          </a:pPr>
          <a:r>
            <a:rPr lang="sv-SE" sz="2400" kern="1200" dirty="0"/>
            <a:t> -  Kan du förklara sambandet med egna ord?</a:t>
          </a:r>
        </a:p>
      </dsp:txBody>
      <dsp:txXfrm>
        <a:off x="3234955" y="2750507"/>
        <a:ext cx="4954641" cy="1756190"/>
      </dsp:txXfrm>
    </dsp:sp>
    <dsp:sp modelId="{AA239783-AF5E-BB43-B6C5-1137548B3DE3}">
      <dsp:nvSpPr>
        <dsp:cNvPr id="0" name=""/>
        <dsp:cNvSpPr/>
      </dsp:nvSpPr>
      <dsp:spPr>
        <a:xfrm>
          <a:off x="4591" y="2780951"/>
          <a:ext cx="3230364" cy="16953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sv-SE" sz="3000" kern="1200" dirty="0"/>
            <a:t>LÄRARENS MIKRODIDAKTIK</a:t>
          </a:r>
        </a:p>
      </dsp:txBody>
      <dsp:txXfrm>
        <a:off x="87349" y="2863709"/>
        <a:ext cx="3064848" cy="1529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E8C70-F8EA-0B4F-B04F-071282B22D47}">
      <dsp:nvSpPr>
        <dsp:cNvPr id="0" name=""/>
        <dsp:cNvSpPr/>
      </dsp:nvSpPr>
      <dsp:spPr>
        <a:xfrm>
          <a:off x="3262191" y="2790"/>
          <a:ext cx="5801526" cy="2285489"/>
        </a:xfrm>
        <a:prstGeom prst="rightArrow">
          <a:avLst>
            <a:gd name="adj1" fmla="val 75000"/>
            <a:gd name="adj2" fmla="val 50000"/>
          </a:avLst>
        </a:prstGeom>
        <a:solidFill>
          <a:srgbClr val="DCDCDC">
            <a:alpha val="90000"/>
          </a:srgbClr>
        </a:solidFill>
        <a:ln w="19050" cap="flat" cmpd="sng" algn="ctr">
          <a:solidFill>
            <a:schemeClr val="accent1">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sv-SE" sz="2400" kern="1200" dirty="0"/>
            <a:t>Nöjer sig med AI:s sammanfattning</a:t>
          </a:r>
        </a:p>
        <a:p>
          <a:pPr marL="228600" lvl="1" indent="-228600" algn="l" defTabSz="1066800">
            <a:lnSpc>
              <a:spcPct val="90000"/>
            </a:lnSpc>
            <a:spcBef>
              <a:spcPct val="0"/>
            </a:spcBef>
            <a:spcAft>
              <a:spcPct val="15000"/>
            </a:spcAft>
            <a:buChar char="•"/>
          </a:pPr>
          <a:r>
            <a:rPr lang="sv-SE" sz="2400" kern="1200" dirty="0"/>
            <a:t>Tolkar ett bra quiz som bevis på förståelse</a:t>
          </a:r>
        </a:p>
      </dsp:txBody>
      <dsp:txXfrm>
        <a:off x="3262191" y="288476"/>
        <a:ext cx="4944468" cy="1714117"/>
      </dsp:txXfrm>
    </dsp:sp>
    <dsp:sp modelId="{21E3A4D7-052D-B646-A97A-F47C2866893E}">
      <dsp:nvSpPr>
        <dsp:cNvPr id="0" name=""/>
        <dsp:cNvSpPr/>
      </dsp:nvSpPr>
      <dsp:spPr>
        <a:xfrm>
          <a:off x="8564" y="297883"/>
          <a:ext cx="3253627" cy="16953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sv-SE" sz="3000" kern="1200" dirty="0"/>
            <a:t>NÄR ELEVEN FASTNAR</a:t>
          </a:r>
        </a:p>
      </dsp:txBody>
      <dsp:txXfrm>
        <a:off x="91322" y="380641"/>
        <a:ext cx="3088111" cy="1529787"/>
      </dsp:txXfrm>
    </dsp:sp>
    <dsp:sp modelId="{4BC10A57-23DD-6541-B400-331AD5C550A9}">
      <dsp:nvSpPr>
        <dsp:cNvPr id="0" name=""/>
        <dsp:cNvSpPr/>
      </dsp:nvSpPr>
      <dsp:spPr>
        <a:xfrm>
          <a:off x="3234955" y="2457809"/>
          <a:ext cx="5832736" cy="2341586"/>
        </a:xfrm>
        <a:prstGeom prst="rightArrow">
          <a:avLst>
            <a:gd name="adj1" fmla="val 75000"/>
            <a:gd name="adj2" fmla="val 50000"/>
          </a:avLst>
        </a:prstGeom>
        <a:solidFill>
          <a:srgbClr val="DCDCDC">
            <a:alpha val="90000"/>
          </a:srgbClr>
        </a:solidFill>
        <a:ln w="19050" cap="flat" cmpd="sng" algn="ctr">
          <a:solidFill>
            <a:schemeClr val="accent1">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FontTx/>
            <a:buNone/>
          </a:pPr>
          <a:r>
            <a:rPr lang="sv-SE" sz="2400" kern="1200" dirty="0"/>
            <a:t> -  Vad är fortfarande oklart?</a:t>
          </a:r>
        </a:p>
        <a:p>
          <a:pPr marL="228600" lvl="1" indent="-228600" algn="l" defTabSz="1066800">
            <a:lnSpc>
              <a:spcPct val="90000"/>
            </a:lnSpc>
            <a:spcBef>
              <a:spcPct val="0"/>
            </a:spcBef>
            <a:spcAft>
              <a:spcPct val="15000"/>
            </a:spcAft>
            <a:buFontTx/>
            <a:buNone/>
          </a:pPr>
          <a:r>
            <a:rPr lang="sv-SE" sz="2400" kern="1200" dirty="0"/>
            <a:t> -  Var i materialet finns stödet?</a:t>
          </a:r>
        </a:p>
        <a:p>
          <a:pPr marL="228600" lvl="1" indent="-228600" algn="l" defTabSz="1066800">
            <a:lnSpc>
              <a:spcPct val="90000"/>
            </a:lnSpc>
            <a:spcBef>
              <a:spcPct val="0"/>
            </a:spcBef>
            <a:spcAft>
              <a:spcPct val="15000"/>
            </a:spcAft>
            <a:buFontTx/>
            <a:buNone/>
          </a:pPr>
          <a:r>
            <a:rPr lang="sv-SE" sz="2400" kern="1200" dirty="0"/>
            <a:t> -  Kan du förklara sambandet med egna ord?</a:t>
          </a:r>
        </a:p>
      </dsp:txBody>
      <dsp:txXfrm>
        <a:off x="3234955" y="2750507"/>
        <a:ext cx="4954641" cy="1756190"/>
      </dsp:txXfrm>
    </dsp:sp>
    <dsp:sp modelId="{AA239783-AF5E-BB43-B6C5-1137548B3DE3}">
      <dsp:nvSpPr>
        <dsp:cNvPr id="0" name=""/>
        <dsp:cNvSpPr/>
      </dsp:nvSpPr>
      <dsp:spPr>
        <a:xfrm>
          <a:off x="4591" y="2780951"/>
          <a:ext cx="3230364" cy="16953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sv-SE" sz="3000" kern="1200" dirty="0"/>
            <a:t>LÄRARENS MIKRODIDAKTIK</a:t>
          </a:r>
        </a:p>
      </dsp:txBody>
      <dsp:txXfrm>
        <a:off x="87349" y="2863709"/>
        <a:ext cx="3064848" cy="15297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FE8C70-F8EA-0B4F-B04F-071282B22D47}">
      <dsp:nvSpPr>
        <dsp:cNvPr id="0" name=""/>
        <dsp:cNvSpPr/>
      </dsp:nvSpPr>
      <dsp:spPr>
        <a:xfrm>
          <a:off x="3262191" y="2790"/>
          <a:ext cx="5801526" cy="2285489"/>
        </a:xfrm>
        <a:prstGeom prst="rightArrow">
          <a:avLst>
            <a:gd name="adj1" fmla="val 75000"/>
            <a:gd name="adj2" fmla="val 50000"/>
          </a:avLst>
        </a:prstGeom>
        <a:solidFill>
          <a:srgbClr val="DCDCDC">
            <a:alpha val="90000"/>
          </a:srgbClr>
        </a:solidFill>
        <a:ln w="19050" cap="flat" cmpd="sng" algn="ctr">
          <a:solidFill>
            <a:schemeClr val="accent1">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sv-SE" sz="2400" kern="1200" dirty="0"/>
            <a:t>Nöjer sig med AI:s sammanfattning</a:t>
          </a:r>
        </a:p>
        <a:p>
          <a:pPr marL="228600" lvl="1" indent="-228600" algn="l" defTabSz="1066800">
            <a:lnSpc>
              <a:spcPct val="90000"/>
            </a:lnSpc>
            <a:spcBef>
              <a:spcPct val="0"/>
            </a:spcBef>
            <a:spcAft>
              <a:spcPct val="15000"/>
            </a:spcAft>
            <a:buChar char="•"/>
          </a:pPr>
          <a:r>
            <a:rPr lang="sv-SE" sz="2400" kern="1200" dirty="0"/>
            <a:t>Tolkar ett bra quiz som bevis på förståelse</a:t>
          </a:r>
        </a:p>
      </dsp:txBody>
      <dsp:txXfrm>
        <a:off x="3262191" y="288476"/>
        <a:ext cx="4944468" cy="1714117"/>
      </dsp:txXfrm>
    </dsp:sp>
    <dsp:sp modelId="{21E3A4D7-052D-B646-A97A-F47C2866893E}">
      <dsp:nvSpPr>
        <dsp:cNvPr id="0" name=""/>
        <dsp:cNvSpPr/>
      </dsp:nvSpPr>
      <dsp:spPr>
        <a:xfrm>
          <a:off x="8564" y="297883"/>
          <a:ext cx="3253627" cy="16953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sv-SE" sz="3000" kern="1200" dirty="0"/>
            <a:t>NÄR ELEVEN FASTNAR</a:t>
          </a:r>
        </a:p>
      </dsp:txBody>
      <dsp:txXfrm>
        <a:off x="91322" y="380641"/>
        <a:ext cx="3088111" cy="1529787"/>
      </dsp:txXfrm>
    </dsp:sp>
    <dsp:sp modelId="{4BC10A57-23DD-6541-B400-331AD5C550A9}">
      <dsp:nvSpPr>
        <dsp:cNvPr id="0" name=""/>
        <dsp:cNvSpPr/>
      </dsp:nvSpPr>
      <dsp:spPr>
        <a:xfrm>
          <a:off x="3234955" y="2457809"/>
          <a:ext cx="5832736" cy="2341586"/>
        </a:xfrm>
        <a:prstGeom prst="rightArrow">
          <a:avLst>
            <a:gd name="adj1" fmla="val 75000"/>
            <a:gd name="adj2" fmla="val 50000"/>
          </a:avLst>
        </a:prstGeom>
        <a:solidFill>
          <a:srgbClr val="DCDCDC">
            <a:alpha val="90000"/>
          </a:srgbClr>
        </a:solidFill>
        <a:ln w="19050" cap="flat" cmpd="sng" algn="ctr">
          <a:solidFill>
            <a:schemeClr val="accent1">
              <a:lumMod val="75000"/>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FontTx/>
            <a:buNone/>
          </a:pPr>
          <a:r>
            <a:rPr lang="sv-SE" sz="2400" kern="1200" dirty="0"/>
            <a:t> -  Vad är fortfarande oklart?</a:t>
          </a:r>
        </a:p>
        <a:p>
          <a:pPr marL="228600" lvl="1" indent="-228600" algn="l" defTabSz="1066800">
            <a:lnSpc>
              <a:spcPct val="90000"/>
            </a:lnSpc>
            <a:spcBef>
              <a:spcPct val="0"/>
            </a:spcBef>
            <a:spcAft>
              <a:spcPct val="15000"/>
            </a:spcAft>
            <a:buFontTx/>
            <a:buNone/>
          </a:pPr>
          <a:r>
            <a:rPr lang="sv-SE" sz="2400" kern="1200" dirty="0"/>
            <a:t> -  Var i materialet finns stödet?</a:t>
          </a:r>
        </a:p>
        <a:p>
          <a:pPr marL="228600" lvl="1" indent="-228600" algn="l" defTabSz="1066800">
            <a:lnSpc>
              <a:spcPct val="90000"/>
            </a:lnSpc>
            <a:spcBef>
              <a:spcPct val="0"/>
            </a:spcBef>
            <a:spcAft>
              <a:spcPct val="15000"/>
            </a:spcAft>
            <a:buFontTx/>
            <a:buNone/>
          </a:pPr>
          <a:r>
            <a:rPr lang="sv-SE" sz="2400" kern="1200" dirty="0"/>
            <a:t> -  Kan du förklara sambandet med egna ord?</a:t>
          </a:r>
        </a:p>
      </dsp:txBody>
      <dsp:txXfrm>
        <a:off x="3234955" y="2750507"/>
        <a:ext cx="4954641" cy="1756190"/>
      </dsp:txXfrm>
    </dsp:sp>
    <dsp:sp modelId="{AA239783-AF5E-BB43-B6C5-1137548B3DE3}">
      <dsp:nvSpPr>
        <dsp:cNvPr id="0" name=""/>
        <dsp:cNvSpPr/>
      </dsp:nvSpPr>
      <dsp:spPr>
        <a:xfrm>
          <a:off x="4591" y="2780951"/>
          <a:ext cx="3230364" cy="1695303"/>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sv-SE" sz="3000" kern="1200" dirty="0"/>
            <a:t>LÄRARENS MIKRODIDAKTIK</a:t>
          </a:r>
        </a:p>
      </dsp:txBody>
      <dsp:txXfrm>
        <a:off x="87349" y="2863709"/>
        <a:ext cx="3064848" cy="152978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912F3-3980-6942-8016-563D58A7EFBC}">
      <dsp:nvSpPr>
        <dsp:cNvPr id="0" name=""/>
        <dsp:cNvSpPr/>
      </dsp:nvSpPr>
      <dsp:spPr>
        <a:xfrm>
          <a:off x="1" y="1323720"/>
          <a:ext cx="2627281"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ERSÄTTARE  </a:t>
          </a:r>
        </a:p>
        <a:p>
          <a:pPr marL="0" lvl="0" indent="0" algn="ctr" defTabSz="844550">
            <a:lnSpc>
              <a:spcPct val="90000"/>
            </a:lnSpc>
            <a:spcBef>
              <a:spcPct val="0"/>
            </a:spcBef>
            <a:spcAft>
              <a:spcPct val="35000"/>
            </a:spcAft>
            <a:buNone/>
          </a:pPr>
          <a:r>
            <a:rPr lang="sv-SE" sz="1900" kern="1200" dirty="0"/>
            <a:t>Vad händer med elevernas egna resonemang?</a:t>
          </a:r>
        </a:p>
      </dsp:txBody>
      <dsp:txXfrm>
        <a:off x="46171" y="1369890"/>
        <a:ext cx="2534941" cy="1484028"/>
      </dsp:txXfrm>
    </dsp:sp>
    <dsp:sp modelId="{5EB199E3-3BB1-904D-B658-85E1E1A89EFC}">
      <dsp:nvSpPr>
        <dsp:cNvPr id="0" name=""/>
        <dsp:cNvSpPr/>
      </dsp:nvSpPr>
      <dsp:spPr>
        <a:xfrm>
          <a:off x="2890497" y="1786121"/>
          <a:ext cx="558014" cy="651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sv-SE" sz="1600" kern="1200"/>
        </a:p>
      </dsp:txBody>
      <dsp:txXfrm>
        <a:off x="2890497" y="1916434"/>
        <a:ext cx="390610" cy="390939"/>
      </dsp:txXfrm>
    </dsp:sp>
    <dsp:sp modelId="{E96808B6-4643-7E4E-9067-64C26F00EA82}">
      <dsp:nvSpPr>
        <dsp:cNvPr id="0" name=""/>
        <dsp:cNvSpPr/>
      </dsp:nvSpPr>
      <dsp:spPr>
        <a:xfrm>
          <a:off x="3680139" y="1323720"/>
          <a:ext cx="2627281"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BEKRÄFTARE </a:t>
          </a:r>
        </a:p>
        <a:p>
          <a:pPr marL="0" lvl="0" indent="0" algn="ctr" defTabSz="844550">
            <a:lnSpc>
              <a:spcPct val="90000"/>
            </a:lnSpc>
            <a:spcBef>
              <a:spcPct val="0"/>
            </a:spcBef>
            <a:spcAft>
              <a:spcPct val="35000"/>
            </a:spcAft>
            <a:buNone/>
          </a:pPr>
          <a:r>
            <a:rPr lang="sv-SE" sz="1900" kern="1200" dirty="0"/>
            <a:t>Blir gruppen säkrare men mindre kritisk?</a:t>
          </a:r>
        </a:p>
      </dsp:txBody>
      <dsp:txXfrm>
        <a:off x="3726309" y="1369890"/>
        <a:ext cx="2534941" cy="1484028"/>
      </dsp:txXfrm>
    </dsp:sp>
    <dsp:sp modelId="{CBF5DA9A-D28D-2B4C-B7A7-6A0BDE372ED5}">
      <dsp:nvSpPr>
        <dsp:cNvPr id="0" name=""/>
        <dsp:cNvSpPr/>
      </dsp:nvSpPr>
      <dsp:spPr>
        <a:xfrm>
          <a:off x="6570149" y="1786121"/>
          <a:ext cx="556983" cy="651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sv-SE" sz="1600" kern="1200"/>
        </a:p>
      </dsp:txBody>
      <dsp:txXfrm>
        <a:off x="6570149" y="1916434"/>
        <a:ext cx="389888" cy="390939"/>
      </dsp:txXfrm>
    </dsp:sp>
    <dsp:sp modelId="{8F1485C3-E89B-3740-8188-2D2A9553E9E2}">
      <dsp:nvSpPr>
        <dsp:cNvPr id="0" name=""/>
        <dsp:cNvSpPr/>
      </dsp:nvSpPr>
      <dsp:spPr>
        <a:xfrm>
          <a:off x="7358333" y="1323720"/>
          <a:ext cx="2640969"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TANKEPARTNER </a:t>
          </a:r>
        </a:p>
        <a:p>
          <a:pPr marL="0" lvl="0" indent="0" algn="ctr" defTabSz="844550">
            <a:lnSpc>
              <a:spcPct val="90000"/>
            </a:lnSpc>
            <a:spcBef>
              <a:spcPct val="0"/>
            </a:spcBef>
            <a:spcAft>
              <a:spcPct val="35000"/>
            </a:spcAft>
            <a:buNone/>
          </a:pPr>
          <a:r>
            <a:rPr lang="sv-SE" sz="1900" kern="1200" dirty="0"/>
            <a:t>Vem för sedan resonemanget vidare?</a:t>
          </a:r>
        </a:p>
      </dsp:txBody>
      <dsp:txXfrm>
        <a:off x="7404503" y="1369890"/>
        <a:ext cx="2548629" cy="14840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912F3-3980-6942-8016-563D58A7EFBC}">
      <dsp:nvSpPr>
        <dsp:cNvPr id="0" name=""/>
        <dsp:cNvSpPr/>
      </dsp:nvSpPr>
      <dsp:spPr>
        <a:xfrm>
          <a:off x="1" y="1323720"/>
          <a:ext cx="2627281"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ERSÄTTARE  </a:t>
          </a:r>
        </a:p>
        <a:p>
          <a:pPr marL="0" lvl="0" indent="0" algn="ctr" defTabSz="844550">
            <a:lnSpc>
              <a:spcPct val="90000"/>
            </a:lnSpc>
            <a:spcBef>
              <a:spcPct val="0"/>
            </a:spcBef>
            <a:spcAft>
              <a:spcPct val="35000"/>
            </a:spcAft>
            <a:buNone/>
          </a:pPr>
          <a:r>
            <a:rPr lang="sv-SE" sz="1900" kern="1200" dirty="0"/>
            <a:t>Vad händer med elevernas egna resonemang?</a:t>
          </a:r>
        </a:p>
      </dsp:txBody>
      <dsp:txXfrm>
        <a:off x="46171" y="1369890"/>
        <a:ext cx="2534941" cy="1484028"/>
      </dsp:txXfrm>
    </dsp:sp>
    <dsp:sp modelId="{5EB199E3-3BB1-904D-B658-85E1E1A89EFC}">
      <dsp:nvSpPr>
        <dsp:cNvPr id="0" name=""/>
        <dsp:cNvSpPr/>
      </dsp:nvSpPr>
      <dsp:spPr>
        <a:xfrm>
          <a:off x="2890497" y="1786121"/>
          <a:ext cx="558014" cy="651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sv-SE" sz="1600" kern="1200"/>
        </a:p>
      </dsp:txBody>
      <dsp:txXfrm>
        <a:off x="2890497" y="1916434"/>
        <a:ext cx="390610" cy="390939"/>
      </dsp:txXfrm>
    </dsp:sp>
    <dsp:sp modelId="{E96808B6-4643-7E4E-9067-64C26F00EA82}">
      <dsp:nvSpPr>
        <dsp:cNvPr id="0" name=""/>
        <dsp:cNvSpPr/>
      </dsp:nvSpPr>
      <dsp:spPr>
        <a:xfrm>
          <a:off x="3680139" y="1323720"/>
          <a:ext cx="2627281"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BEKRÄFTARE </a:t>
          </a:r>
        </a:p>
        <a:p>
          <a:pPr marL="0" lvl="0" indent="0" algn="ctr" defTabSz="844550">
            <a:lnSpc>
              <a:spcPct val="90000"/>
            </a:lnSpc>
            <a:spcBef>
              <a:spcPct val="0"/>
            </a:spcBef>
            <a:spcAft>
              <a:spcPct val="35000"/>
            </a:spcAft>
            <a:buNone/>
          </a:pPr>
          <a:r>
            <a:rPr lang="sv-SE" sz="1900" kern="1200" dirty="0"/>
            <a:t>Blir gruppen säkrare men mindre kritisk?</a:t>
          </a:r>
        </a:p>
      </dsp:txBody>
      <dsp:txXfrm>
        <a:off x="3726309" y="1369890"/>
        <a:ext cx="2534941" cy="1484028"/>
      </dsp:txXfrm>
    </dsp:sp>
    <dsp:sp modelId="{CBF5DA9A-D28D-2B4C-B7A7-6A0BDE372ED5}">
      <dsp:nvSpPr>
        <dsp:cNvPr id="0" name=""/>
        <dsp:cNvSpPr/>
      </dsp:nvSpPr>
      <dsp:spPr>
        <a:xfrm>
          <a:off x="6570149" y="1786121"/>
          <a:ext cx="556983" cy="651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sv-SE" sz="1600" kern="1200"/>
        </a:p>
      </dsp:txBody>
      <dsp:txXfrm>
        <a:off x="6570149" y="1916434"/>
        <a:ext cx="389888" cy="390939"/>
      </dsp:txXfrm>
    </dsp:sp>
    <dsp:sp modelId="{8F1485C3-E89B-3740-8188-2D2A9553E9E2}">
      <dsp:nvSpPr>
        <dsp:cNvPr id="0" name=""/>
        <dsp:cNvSpPr/>
      </dsp:nvSpPr>
      <dsp:spPr>
        <a:xfrm>
          <a:off x="7358333" y="1323720"/>
          <a:ext cx="2640969"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TANKEPARTNER </a:t>
          </a:r>
        </a:p>
        <a:p>
          <a:pPr marL="0" lvl="0" indent="0" algn="ctr" defTabSz="844550">
            <a:lnSpc>
              <a:spcPct val="90000"/>
            </a:lnSpc>
            <a:spcBef>
              <a:spcPct val="0"/>
            </a:spcBef>
            <a:spcAft>
              <a:spcPct val="35000"/>
            </a:spcAft>
            <a:buNone/>
          </a:pPr>
          <a:r>
            <a:rPr lang="sv-SE" sz="1900" kern="1200" dirty="0"/>
            <a:t>Vem för sedan resonemanget vidare?</a:t>
          </a:r>
        </a:p>
      </dsp:txBody>
      <dsp:txXfrm>
        <a:off x="7404503" y="1369890"/>
        <a:ext cx="2548629" cy="14840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7912F3-3980-6942-8016-563D58A7EFBC}">
      <dsp:nvSpPr>
        <dsp:cNvPr id="0" name=""/>
        <dsp:cNvSpPr/>
      </dsp:nvSpPr>
      <dsp:spPr>
        <a:xfrm>
          <a:off x="1" y="1323720"/>
          <a:ext cx="2627281"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ERSÄTTARE  </a:t>
          </a:r>
        </a:p>
        <a:p>
          <a:pPr marL="0" lvl="0" indent="0" algn="ctr" defTabSz="844550">
            <a:lnSpc>
              <a:spcPct val="90000"/>
            </a:lnSpc>
            <a:spcBef>
              <a:spcPct val="0"/>
            </a:spcBef>
            <a:spcAft>
              <a:spcPct val="35000"/>
            </a:spcAft>
            <a:buNone/>
          </a:pPr>
          <a:r>
            <a:rPr lang="sv-SE" sz="1900" kern="1200" dirty="0"/>
            <a:t>Vad händer med elevernas egna resonemang?</a:t>
          </a:r>
        </a:p>
      </dsp:txBody>
      <dsp:txXfrm>
        <a:off x="46171" y="1369890"/>
        <a:ext cx="2534941" cy="1484028"/>
      </dsp:txXfrm>
    </dsp:sp>
    <dsp:sp modelId="{5EB199E3-3BB1-904D-B658-85E1E1A89EFC}">
      <dsp:nvSpPr>
        <dsp:cNvPr id="0" name=""/>
        <dsp:cNvSpPr/>
      </dsp:nvSpPr>
      <dsp:spPr>
        <a:xfrm>
          <a:off x="2890497" y="1786121"/>
          <a:ext cx="558014" cy="651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sv-SE" sz="1600" kern="1200"/>
        </a:p>
      </dsp:txBody>
      <dsp:txXfrm>
        <a:off x="2890497" y="1916434"/>
        <a:ext cx="390610" cy="390939"/>
      </dsp:txXfrm>
    </dsp:sp>
    <dsp:sp modelId="{E96808B6-4643-7E4E-9067-64C26F00EA82}">
      <dsp:nvSpPr>
        <dsp:cNvPr id="0" name=""/>
        <dsp:cNvSpPr/>
      </dsp:nvSpPr>
      <dsp:spPr>
        <a:xfrm>
          <a:off x="3680139" y="1323720"/>
          <a:ext cx="2627281"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BEKRÄFTARE </a:t>
          </a:r>
        </a:p>
        <a:p>
          <a:pPr marL="0" lvl="0" indent="0" algn="ctr" defTabSz="844550">
            <a:lnSpc>
              <a:spcPct val="90000"/>
            </a:lnSpc>
            <a:spcBef>
              <a:spcPct val="0"/>
            </a:spcBef>
            <a:spcAft>
              <a:spcPct val="35000"/>
            </a:spcAft>
            <a:buNone/>
          </a:pPr>
          <a:r>
            <a:rPr lang="sv-SE" sz="1900" kern="1200" dirty="0"/>
            <a:t>Blir gruppen säkrare men mindre kritisk?</a:t>
          </a:r>
        </a:p>
      </dsp:txBody>
      <dsp:txXfrm>
        <a:off x="3726309" y="1369890"/>
        <a:ext cx="2534941" cy="1484028"/>
      </dsp:txXfrm>
    </dsp:sp>
    <dsp:sp modelId="{CBF5DA9A-D28D-2B4C-B7A7-6A0BDE372ED5}">
      <dsp:nvSpPr>
        <dsp:cNvPr id="0" name=""/>
        <dsp:cNvSpPr/>
      </dsp:nvSpPr>
      <dsp:spPr>
        <a:xfrm>
          <a:off x="6570149" y="1786121"/>
          <a:ext cx="556983" cy="6515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sv-SE" sz="1600" kern="1200"/>
        </a:p>
      </dsp:txBody>
      <dsp:txXfrm>
        <a:off x="6570149" y="1916434"/>
        <a:ext cx="389888" cy="390939"/>
      </dsp:txXfrm>
    </dsp:sp>
    <dsp:sp modelId="{8F1485C3-E89B-3740-8188-2D2A9553E9E2}">
      <dsp:nvSpPr>
        <dsp:cNvPr id="0" name=""/>
        <dsp:cNvSpPr/>
      </dsp:nvSpPr>
      <dsp:spPr>
        <a:xfrm>
          <a:off x="7358333" y="1323720"/>
          <a:ext cx="2640969" cy="157636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sv-SE" sz="1900" kern="1200" dirty="0"/>
            <a:t>AI SOM TANKEPARTNER </a:t>
          </a:r>
        </a:p>
        <a:p>
          <a:pPr marL="0" lvl="0" indent="0" algn="ctr" defTabSz="844550">
            <a:lnSpc>
              <a:spcPct val="90000"/>
            </a:lnSpc>
            <a:spcBef>
              <a:spcPct val="0"/>
            </a:spcBef>
            <a:spcAft>
              <a:spcPct val="35000"/>
            </a:spcAft>
            <a:buNone/>
          </a:pPr>
          <a:r>
            <a:rPr lang="sv-SE" sz="1900" kern="1200" dirty="0"/>
            <a:t>Vem för sedan resonemanget vidare?</a:t>
          </a:r>
        </a:p>
      </dsp:txBody>
      <dsp:txXfrm>
        <a:off x="7404503" y="1369890"/>
        <a:ext cx="2548629" cy="14840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EC8FC-E8A9-C940-8670-994B8AF26E17}">
      <dsp:nvSpPr>
        <dsp:cNvPr id="0" name=""/>
        <dsp:cNvSpPr/>
      </dsp:nvSpPr>
      <dsp:spPr>
        <a:xfrm>
          <a:off x="1370177" y="909061"/>
          <a:ext cx="868842"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E9CDD7-40DB-CD4F-BFF8-7EB670307264}">
      <dsp:nvSpPr>
        <dsp:cNvPr id="0" name=""/>
        <dsp:cNvSpPr/>
      </dsp:nvSpPr>
      <dsp:spPr>
        <a:xfrm>
          <a:off x="2164547" y="807702"/>
          <a:ext cx="114190" cy="214257"/>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E473ABD4-42B5-FF4D-A093-D01DCCAEE7ED}">
      <dsp:nvSpPr>
        <dsp:cNvPr id="0" name=""/>
        <dsp:cNvSpPr/>
      </dsp:nvSpPr>
      <dsp:spPr>
        <a:xfrm>
          <a:off x="894388" y="557429"/>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1</a:t>
          </a:r>
        </a:p>
      </dsp:txBody>
      <dsp:txXfrm>
        <a:off x="997389" y="660430"/>
        <a:ext cx="497334" cy="497334"/>
      </dsp:txXfrm>
    </dsp:sp>
    <dsp:sp modelId="{087C54B2-0E5A-E246-B070-A07CB2FA2F71}">
      <dsp:nvSpPr>
        <dsp:cNvPr id="0" name=""/>
        <dsp:cNvSpPr/>
      </dsp:nvSpPr>
      <dsp:spPr>
        <a:xfrm>
          <a:off x="1246021" y="1332620"/>
          <a:ext cx="72" cy="41661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FE3425-E3F7-7148-B040-585C7EF2D69F}">
      <dsp:nvSpPr>
        <dsp:cNvPr id="0" name=""/>
        <dsp:cNvSpPr/>
      </dsp:nvSpPr>
      <dsp:spPr>
        <a:xfrm>
          <a:off x="128973"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0BFF0DDA-D969-4C46-BA90-ADB1D9362697}">
      <dsp:nvSpPr>
        <dsp:cNvPr id="0" name=""/>
        <dsp:cNvSpPr/>
      </dsp:nvSpPr>
      <dsp:spPr>
        <a:xfrm>
          <a:off x="2487260" y="908770"/>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102F6A-2CCD-F542-B5D7-0ADA82DABFD0}">
      <dsp:nvSpPr>
        <dsp:cNvPr id="0" name=""/>
        <dsp:cNvSpPr/>
      </dsp:nvSpPr>
      <dsp:spPr>
        <a:xfrm>
          <a:off x="4646955" y="807411"/>
          <a:ext cx="114190" cy="214512"/>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2B10EC60-98F7-8C48-9681-1A45FF520222}">
      <dsp:nvSpPr>
        <dsp:cNvPr id="0" name=""/>
        <dsp:cNvSpPr/>
      </dsp:nvSpPr>
      <dsp:spPr>
        <a:xfrm>
          <a:off x="3376796" y="557138"/>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2</a:t>
          </a:r>
        </a:p>
      </dsp:txBody>
      <dsp:txXfrm>
        <a:off x="3479797" y="660139"/>
        <a:ext cx="497334" cy="497334"/>
      </dsp:txXfrm>
    </dsp:sp>
    <dsp:sp modelId="{5514D913-652C-C84C-9C59-6A7BF96AA45E}">
      <dsp:nvSpPr>
        <dsp:cNvPr id="0" name=""/>
        <dsp:cNvSpPr/>
      </dsp:nvSpPr>
      <dsp:spPr>
        <a:xfrm>
          <a:off x="3728428" y="1332415"/>
          <a:ext cx="72" cy="41710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B9F944-AA95-CF49-AD0F-D1977C606D0B}">
      <dsp:nvSpPr>
        <dsp:cNvPr id="0" name=""/>
        <dsp:cNvSpPr/>
      </dsp:nvSpPr>
      <dsp:spPr>
        <a:xfrm>
          <a:off x="2611381"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F74870FB-218C-DE4C-8688-1D07723061F9}">
      <dsp:nvSpPr>
        <dsp:cNvPr id="0" name=""/>
        <dsp:cNvSpPr/>
      </dsp:nvSpPr>
      <dsp:spPr>
        <a:xfrm>
          <a:off x="4969668" y="908568"/>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B60DA-CD46-654A-9F0C-82714A4E6800}">
      <dsp:nvSpPr>
        <dsp:cNvPr id="0" name=""/>
        <dsp:cNvSpPr/>
      </dsp:nvSpPr>
      <dsp:spPr>
        <a:xfrm>
          <a:off x="7129363" y="807223"/>
          <a:ext cx="114190" cy="214616"/>
        </a:xfrm>
        <a:prstGeom prst="chevron">
          <a:avLst>
            <a:gd name="adj" fmla="val 9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23467D8D-F55A-444D-8B05-A72F7E58F523}">
      <dsp:nvSpPr>
        <dsp:cNvPr id="0" name=""/>
        <dsp:cNvSpPr/>
      </dsp:nvSpPr>
      <dsp:spPr>
        <a:xfrm>
          <a:off x="5859204" y="556936"/>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3</a:t>
          </a:r>
        </a:p>
      </dsp:txBody>
      <dsp:txXfrm>
        <a:off x="5962205" y="659937"/>
        <a:ext cx="497334" cy="497334"/>
      </dsp:txXfrm>
    </dsp:sp>
    <dsp:sp modelId="{F7B1A9F5-A984-CF43-ADD8-21E10E37ED5F}">
      <dsp:nvSpPr>
        <dsp:cNvPr id="0" name=""/>
        <dsp:cNvSpPr/>
      </dsp:nvSpPr>
      <dsp:spPr>
        <a:xfrm>
          <a:off x="6210836" y="1332248"/>
          <a:ext cx="72" cy="41731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8398EB-CC4F-0148-98F1-E85941558B63}">
      <dsp:nvSpPr>
        <dsp:cNvPr id="0" name=""/>
        <dsp:cNvSpPr/>
      </dsp:nvSpPr>
      <dsp:spPr>
        <a:xfrm>
          <a:off x="5093788"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DE3C6580-D9B0-3741-B0EC-1727DEA51A71}">
      <dsp:nvSpPr>
        <dsp:cNvPr id="0" name=""/>
        <dsp:cNvSpPr/>
      </dsp:nvSpPr>
      <dsp:spPr>
        <a:xfrm>
          <a:off x="7452076" y="908520"/>
          <a:ext cx="1241203"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8B3B6-F7B1-7D40-948D-826D679C1E68}">
      <dsp:nvSpPr>
        <dsp:cNvPr id="0" name=""/>
        <dsp:cNvSpPr/>
      </dsp:nvSpPr>
      <dsp:spPr>
        <a:xfrm>
          <a:off x="8341611" y="556887"/>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lang="sv-SE" sz="3100" kern="1200"/>
            <a:t>4</a:t>
          </a:r>
        </a:p>
      </dsp:txBody>
      <dsp:txXfrm>
        <a:off x="8444612" y="659888"/>
        <a:ext cx="497334" cy="497334"/>
      </dsp:txXfrm>
    </dsp:sp>
    <dsp:sp modelId="{CDCDF8AC-03C1-EA41-A3DC-7938DFF8695E}">
      <dsp:nvSpPr>
        <dsp:cNvPr id="0" name=""/>
        <dsp:cNvSpPr/>
      </dsp:nvSpPr>
      <dsp:spPr>
        <a:xfrm>
          <a:off x="8693243" y="1332214"/>
          <a:ext cx="72" cy="4173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E0459C-F0FF-664A-B79A-B6BF6E3A3735}">
      <dsp:nvSpPr>
        <dsp:cNvPr id="0" name=""/>
        <dsp:cNvSpPr/>
      </dsp:nvSpPr>
      <dsp:spPr>
        <a:xfrm>
          <a:off x="7576196"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SOM KRITIKER </a:t>
          </a:r>
        </a:p>
        <a:p>
          <a:pPr marL="0" lvl="0" indent="0" algn="ctr" defTabSz="1066800">
            <a:lnSpc>
              <a:spcPct val="90000"/>
            </a:lnSpc>
            <a:spcBef>
              <a:spcPct val="0"/>
            </a:spcBef>
            <a:spcAft>
              <a:spcPct val="35000"/>
            </a:spcAft>
            <a:buNone/>
          </a:pPr>
          <a:r>
            <a:rPr lang="sv-SE" sz="2000" b="1" u="none" kern="1200" dirty="0"/>
            <a:t>Pröva era val </a:t>
          </a:r>
        </a:p>
        <a:p>
          <a:pPr marL="0" lvl="0" indent="0" algn="ctr" defTabSz="1066800">
            <a:lnSpc>
              <a:spcPct val="90000"/>
            </a:lnSpc>
            <a:spcBef>
              <a:spcPct val="0"/>
            </a:spcBef>
            <a:spcAft>
              <a:spcPct val="35000"/>
            </a:spcAft>
            <a:buNone/>
          </a:pPr>
          <a:endParaRPr lang="sv-SE" sz="1500" kern="1200" dirty="0"/>
        </a:p>
      </dsp:txBody>
      <dsp:txXfrm>
        <a:off x="7628178" y="1801590"/>
        <a:ext cx="2130202" cy="167083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EC8FC-E8A9-C940-8670-994B8AF26E17}">
      <dsp:nvSpPr>
        <dsp:cNvPr id="0" name=""/>
        <dsp:cNvSpPr/>
      </dsp:nvSpPr>
      <dsp:spPr>
        <a:xfrm>
          <a:off x="1370177" y="909061"/>
          <a:ext cx="868842"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E9CDD7-40DB-CD4F-BFF8-7EB670307264}">
      <dsp:nvSpPr>
        <dsp:cNvPr id="0" name=""/>
        <dsp:cNvSpPr/>
      </dsp:nvSpPr>
      <dsp:spPr>
        <a:xfrm>
          <a:off x="2164547" y="807702"/>
          <a:ext cx="114190" cy="214257"/>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E473ABD4-42B5-FF4D-A093-D01DCCAEE7ED}">
      <dsp:nvSpPr>
        <dsp:cNvPr id="0" name=""/>
        <dsp:cNvSpPr/>
      </dsp:nvSpPr>
      <dsp:spPr>
        <a:xfrm>
          <a:off x="894388" y="557429"/>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1</a:t>
          </a:r>
        </a:p>
      </dsp:txBody>
      <dsp:txXfrm>
        <a:off x="997389" y="660430"/>
        <a:ext cx="497334" cy="497334"/>
      </dsp:txXfrm>
    </dsp:sp>
    <dsp:sp modelId="{087C54B2-0E5A-E246-B070-A07CB2FA2F71}">
      <dsp:nvSpPr>
        <dsp:cNvPr id="0" name=""/>
        <dsp:cNvSpPr/>
      </dsp:nvSpPr>
      <dsp:spPr>
        <a:xfrm>
          <a:off x="1246021" y="1332620"/>
          <a:ext cx="72" cy="41661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FE3425-E3F7-7148-B040-585C7EF2D69F}">
      <dsp:nvSpPr>
        <dsp:cNvPr id="0" name=""/>
        <dsp:cNvSpPr/>
      </dsp:nvSpPr>
      <dsp:spPr>
        <a:xfrm>
          <a:off x="128973"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0BFF0DDA-D969-4C46-BA90-ADB1D9362697}">
      <dsp:nvSpPr>
        <dsp:cNvPr id="0" name=""/>
        <dsp:cNvSpPr/>
      </dsp:nvSpPr>
      <dsp:spPr>
        <a:xfrm>
          <a:off x="2487260" y="908770"/>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102F6A-2CCD-F542-B5D7-0ADA82DABFD0}">
      <dsp:nvSpPr>
        <dsp:cNvPr id="0" name=""/>
        <dsp:cNvSpPr/>
      </dsp:nvSpPr>
      <dsp:spPr>
        <a:xfrm>
          <a:off x="4646955" y="807411"/>
          <a:ext cx="114190" cy="214512"/>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2B10EC60-98F7-8C48-9681-1A45FF520222}">
      <dsp:nvSpPr>
        <dsp:cNvPr id="0" name=""/>
        <dsp:cNvSpPr/>
      </dsp:nvSpPr>
      <dsp:spPr>
        <a:xfrm>
          <a:off x="3376796" y="557138"/>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2</a:t>
          </a:r>
        </a:p>
      </dsp:txBody>
      <dsp:txXfrm>
        <a:off x="3479797" y="660139"/>
        <a:ext cx="497334" cy="497334"/>
      </dsp:txXfrm>
    </dsp:sp>
    <dsp:sp modelId="{5514D913-652C-C84C-9C59-6A7BF96AA45E}">
      <dsp:nvSpPr>
        <dsp:cNvPr id="0" name=""/>
        <dsp:cNvSpPr/>
      </dsp:nvSpPr>
      <dsp:spPr>
        <a:xfrm>
          <a:off x="3728428" y="1332415"/>
          <a:ext cx="72" cy="41710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B9F944-AA95-CF49-AD0F-D1977C606D0B}">
      <dsp:nvSpPr>
        <dsp:cNvPr id="0" name=""/>
        <dsp:cNvSpPr/>
      </dsp:nvSpPr>
      <dsp:spPr>
        <a:xfrm>
          <a:off x="2611381"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F74870FB-218C-DE4C-8688-1D07723061F9}">
      <dsp:nvSpPr>
        <dsp:cNvPr id="0" name=""/>
        <dsp:cNvSpPr/>
      </dsp:nvSpPr>
      <dsp:spPr>
        <a:xfrm>
          <a:off x="4969668" y="908568"/>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B60DA-CD46-654A-9F0C-82714A4E6800}">
      <dsp:nvSpPr>
        <dsp:cNvPr id="0" name=""/>
        <dsp:cNvSpPr/>
      </dsp:nvSpPr>
      <dsp:spPr>
        <a:xfrm>
          <a:off x="7129363" y="807223"/>
          <a:ext cx="114190" cy="214616"/>
        </a:xfrm>
        <a:prstGeom prst="chevron">
          <a:avLst>
            <a:gd name="adj" fmla="val 9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23467D8D-F55A-444D-8B05-A72F7E58F523}">
      <dsp:nvSpPr>
        <dsp:cNvPr id="0" name=""/>
        <dsp:cNvSpPr/>
      </dsp:nvSpPr>
      <dsp:spPr>
        <a:xfrm>
          <a:off x="5859204" y="556936"/>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3</a:t>
          </a:r>
        </a:p>
      </dsp:txBody>
      <dsp:txXfrm>
        <a:off x="5962205" y="659937"/>
        <a:ext cx="497334" cy="497334"/>
      </dsp:txXfrm>
    </dsp:sp>
    <dsp:sp modelId="{F7B1A9F5-A984-CF43-ADD8-21E10E37ED5F}">
      <dsp:nvSpPr>
        <dsp:cNvPr id="0" name=""/>
        <dsp:cNvSpPr/>
      </dsp:nvSpPr>
      <dsp:spPr>
        <a:xfrm>
          <a:off x="6210836" y="1332248"/>
          <a:ext cx="72" cy="41731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8398EB-CC4F-0148-98F1-E85941558B63}">
      <dsp:nvSpPr>
        <dsp:cNvPr id="0" name=""/>
        <dsp:cNvSpPr/>
      </dsp:nvSpPr>
      <dsp:spPr>
        <a:xfrm>
          <a:off x="5093788"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DE3C6580-D9B0-3741-B0EC-1727DEA51A71}">
      <dsp:nvSpPr>
        <dsp:cNvPr id="0" name=""/>
        <dsp:cNvSpPr/>
      </dsp:nvSpPr>
      <dsp:spPr>
        <a:xfrm>
          <a:off x="7452076" y="908520"/>
          <a:ext cx="1241203"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8B3B6-F7B1-7D40-948D-826D679C1E68}">
      <dsp:nvSpPr>
        <dsp:cNvPr id="0" name=""/>
        <dsp:cNvSpPr/>
      </dsp:nvSpPr>
      <dsp:spPr>
        <a:xfrm>
          <a:off x="8341611" y="556887"/>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lang="sv-SE" sz="3100" kern="1200"/>
            <a:t>4</a:t>
          </a:r>
        </a:p>
      </dsp:txBody>
      <dsp:txXfrm>
        <a:off x="8444612" y="659888"/>
        <a:ext cx="497334" cy="497334"/>
      </dsp:txXfrm>
    </dsp:sp>
    <dsp:sp modelId="{CDCDF8AC-03C1-EA41-A3DC-7938DFF8695E}">
      <dsp:nvSpPr>
        <dsp:cNvPr id="0" name=""/>
        <dsp:cNvSpPr/>
      </dsp:nvSpPr>
      <dsp:spPr>
        <a:xfrm>
          <a:off x="8693243" y="1332214"/>
          <a:ext cx="72" cy="4173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E0459C-F0FF-664A-B79A-B6BF6E3A3735}">
      <dsp:nvSpPr>
        <dsp:cNvPr id="0" name=""/>
        <dsp:cNvSpPr/>
      </dsp:nvSpPr>
      <dsp:spPr>
        <a:xfrm>
          <a:off x="7576196"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SOM KRITIKER </a:t>
          </a:r>
        </a:p>
        <a:p>
          <a:pPr marL="0" lvl="0" indent="0" algn="ctr" defTabSz="1066800">
            <a:lnSpc>
              <a:spcPct val="90000"/>
            </a:lnSpc>
            <a:spcBef>
              <a:spcPct val="0"/>
            </a:spcBef>
            <a:spcAft>
              <a:spcPct val="35000"/>
            </a:spcAft>
            <a:buNone/>
          </a:pPr>
          <a:r>
            <a:rPr lang="sv-SE" sz="2000" b="1" u="none" kern="1200" dirty="0"/>
            <a:t>Pröva era val </a:t>
          </a:r>
        </a:p>
        <a:p>
          <a:pPr marL="0" lvl="0" indent="0" algn="ctr" defTabSz="1066800">
            <a:lnSpc>
              <a:spcPct val="90000"/>
            </a:lnSpc>
            <a:spcBef>
              <a:spcPct val="0"/>
            </a:spcBef>
            <a:spcAft>
              <a:spcPct val="35000"/>
            </a:spcAft>
            <a:buNone/>
          </a:pPr>
          <a:endParaRPr lang="sv-SE" sz="1500" kern="1200" dirty="0"/>
        </a:p>
      </dsp:txBody>
      <dsp:txXfrm>
        <a:off x="7628178" y="1801590"/>
        <a:ext cx="2130202" cy="167083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EC8FC-E8A9-C940-8670-994B8AF26E17}">
      <dsp:nvSpPr>
        <dsp:cNvPr id="0" name=""/>
        <dsp:cNvSpPr/>
      </dsp:nvSpPr>
      <dsp:spPr>
        <a:xfrm>
          <a:off x="1370177" y="909061"/>
          <a:ext cx="868842"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E9CDD7-40DB-CD4F-BFF8-7EB670307264}">
      <dsp:nvSpPr>
        <dsp:cNvPr id="0" name=""/>
        <dsp:cNvSpPr/>
      </dsp:nvSpPr>
      <dsp:spPr>
        <a:xfrm>
          <a:off x="2164547" y="807702"/>
          <a:ext cx="114190" cy="214257"/>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E473ABD4-42B5-FF4D-A093-D01DCCAEE7ED}">
      <dsp:nvSpPr>
        <dsp:cNvPr id="0" name=""/>
        <dsp:cNvSpPr/>
      </dsp:nvSpPr>
      <dsp:spPr>
        <a:xfrm>
          <a:off x="894388" y="557429"/>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1</a:t>
          </a:r>
        </a:p>
      </dsp:txBody>
      <dsp:txXfrm>
        <a:off x="997389" y="660430"/>
        <a:ext cx="497334" cy="497334"/>
      </dsp:txXfrm>
    </dsp:sp>
    <dsp:sp modelId="{087C54B2-0E5A-E246-B070-A07CB2FA2F71}">
      <dsp:nvSpPr>
        <dsp:cNvPr id="0" name=""/>
        <dsp:cNvSpPr/>
      </dsp:nvSpPr>
      <dsp:spPr>
        <a:xfrm>
          <a:off x="1246021" y="1332620"/>
          <a:ext cx="72" cy="41661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FE3425-E3F7-7148-B040-585C7EF2D69F}">
      <dsp:nvSpPr>
        <dsp:cNvPr id="0" name=""/>
        <dsp:cNvSpPr/>
      </dsp:nvSpPr>
      <dsp:spPr>
        <a:xfrm>
          <a:off x="128973"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0BFF0DDA-D969-4C46-BA90-ADB1D9362697}">
      <dsp:nvSpPr>
        <dsp:cNvPr id="0" name=""/>
        <dsp:cNvSpPr/>
      </dsp:nvSpPr>
      <dsp:spPr>
        <a:xfrm>
          <a:off x="2487260" y="908770"/>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102F6A-2CCD-F542-B5D7-0ADA82DABFD0}">
      <dsp:nvSpPr>
        <dsp:cNvPr id="0" name=""/>
        <dsp:cNvSpPr/>
      </dsp:nvSpPr>
      <dsp:spPr>
        <a:xfrm>
          <a:off x="4646955" y="807411"/>
          <a:ext cx="114190" cy="214512"/>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2B10EC60-98F7-8C48-9681-1A45FF520222}">
      <dsp:nvSpPr>
        <dsp:cNvPr id="0" name=""/>
        <dsp:cNvSpPr/>
      </dsp:nvSpPr>
      <dsp:spPr>
        <a:xfrm>
          <a:off x="3376796" y="557138"/>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2</a:t>
          </a:r>
        </a:p>
      </dsp:txBody>
      <dsp:txXfrm>
        <a:off x="3479797" y="660139"/>
        <a:ext cx="497334" cy="497334"/>
      </dsp:txXfrm>
    </dsp:sp>
    <dsp:sp modelId="{5514D913-652C-C84C-9C59-6A7BF96AA45E}">
      <dsp:nvSpPr>
        <dsp:cNvPr id="0" name=""/>
        <dsp:cNvSpPr/>
      </dsp:nvSpPr>
      <dsp:spPr>
        <a:xfrm>
          <a:off x="3728428" y="1332415"/>
          <a:ext cx="72" cy="41710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B9F944-AA95-CF49-AD0F-D1977C606D0B}">
      <dsp:nvSpPr>
        <dsp:cNvPr id="0" name=""/>
        <dsp:cNvSpPr/>
      </dsp:nvSpPr>
      <dsp:spPr>
        <a:xfrm>
          <a:off x="2611381"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F74870FB-218C-DE4C-8688-1D07723061F9}">
      <dsp:nvSpPr>
        <dsp:cNvPr id="0" name=""/>
        <dsp:cNvSpPr/>
      </dsp:nvSpPr>
      <dsp:spPr>
        <a:xfrm>
          <a:off x="4969668" y="908568"/>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B60DA-CD46-654A-9F0C-82714A4E6800}">
      <dsp:nvSpPr>
        <dsp:cNvPr id="0" name=""/>
        <dsp:cNvSpPr/>
      </dsp:nvSpPr>
      <dsp:spPr>
        <a:xfrm>
          <a:off x="7129363" y="807223"/>
          <a:ext cx="114190" cy="214616"/>
        </a:xfrm>
        <a:prstGeom prst="chevron">
          <a:avLst>
            <a:gd name="adj" fmla="val 9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23467D8D-F55A-444D-8B05-A72F7E58F523}">
      <dsp:nvSpPr>
        <dsp:cNvPr id="0" name=""/>
        <dsp:cNvSpPr/>
      </dsp:nvSpPr>
      <dsp:spPr>
        <a:xfrm>
          <a:off x="5859204" y="556936"/>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3</a:t>
          </a:r>
        </a:p>
      </dsp:txBody>
      <dsp:txXfrm>
        <a:off x="5962205" y="659937"/>
        <a:ext cx="497334" cy="497334"/>
      </dsp:txXfrm>
    </dsp:sp>
    <dsp:sp modelId="{F7B1A9F5-A984-CF43-ADD8-21E10E37ED5F}">
      <dsp:nvSpPr>
        <dsp:cNvPr id="0" name=""/>
        <dsp:cNvSpPr/>
      </dsp:nvSpPr>
      <dsp:spPr>
        <a:xfrm>
          <a:off x="6210836" y="1332248"/>
          <a:ext cx="72" cy="41731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8398EB-CC4F-0148-98F1-E85941558B63}">
      <dsp:nvSpPr>
        <dsp:cNvPr id="0" name=""/>
        <dsp:cNvSpPr/>
      </dsp:nvSpPr>
      <dsp:spPr>
        <a:xfrm>
          <a:off x="5093788"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DE3C6580-D9B0-3741-B0EC-1727DEA51A71}">
      <dsp:nvSpPr>
        <dsp:cNvPr id="0" name=""/>
        <dsp:cNvSpPr/>
      </dsp:nvSpPr>
      <dsp:spPr>
        <a:xfrm>
          <a:off x="7452076" y="908520"/>
          <a:ext cx="1241203"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8B3B6-F7B1-7D40-948D-826D679C1E68}">
      <dsp:nvSpPr>
        <dsp:cNvPr id="0" name=""/>
        <dsp:cNvSpPr/>
      </dsp:nvSpPr>
      <dsp:spPr>
        <a:xfrm>
          <a:off x="8341611" y="556887"/>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lang="sv-SE" sz="3100" kern="1200"/>
            <a:t>4</a:t>
          </a:r>
        </a:p>
      </dsp:txBody>
      <dsp:txXfrm>
        <a:off x="8444612" y="659888"/>
        <a:ext cx="497334" cy="497334"/>
      </dsp:txXfrm>
    </dsp:sp>
    <dsp:sp modelId="{CDCDF8AC-03C1-EA41-A3DC-7938DFF8695E}">
      <dsp:nvSpPr>
        <dsp:cNvPr id="0" name=""/>
        <dsp:cNvSpPr/>
      </dsp:nvSpPr>
      <dsp:spPr>
        <a:xfrm>
          <a:off x="8693243" y="1332214"/>
          <a:ext cx="72" cy="4173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E0459C-F0FF-664A-B79A-B6BF6E3A3735}">
      <dsp:nvSpPr>
        <dsp:cNvPr id="0" name=""/>
        <dsp:cNvSpPr/>
      </dsp:nvSpPr>
      <dsp:spPr>
        <a:xfrm>
          <a:off x="7576196"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SOM KRITIKER </a:t>
          </a:r>
        </a:p>
        <a:p>
          <a:pPr marL="0" lvl="0" indent="0" algn="ctr" defTabSz="1066800">
            <a:lnSpc>
              <a:spcPct val="90000"/>
            </a:lnSpc>
            <a:spcBef>
              <a:spcPct val="0"/>
            </a:spcBef>
            <a:spcAft>
              <a:spcPct val="35000"/>
            </a:spcAft>
            <a:buNone/>
          </a:pPr>
          <a:r>
            <a:rPr lang="sv-SE" sz="2000" b="1" u="none" kern="1200" dirty="0"/>
            <a:t>Pröva era val </a:t>
          </a:r>
        </a:p>
        <a:p>
          <a:pPr marL="0" lvl="0" indent="0" algn="ctr" defTabSz="1066800">
            <a:lnSpc>
              <a:spcPct val="90000"/>
            </a:lnSpc>
            <a:spcBef>
              <a:spcPct val="0"/>
            </a:spcBef>
            <a:spcAft>
              <a:spcPct val="35000"/>
            </a:spcAft>
            <a:buNone/>
          </a:pPr>
          <a:endParaRPr lang="sv-SE" sz="1500" kern="1200" dirty="0"/>
        </a:p>
      </dsp:txBody>
      <dsp:txXfrm>
        <a:off x="7628178" y="1801590"/>
        <a:ext cx="2130202" cy="167083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EC8FC-E8A9-C940-8670-994B8AF26E17}">
      <dsp:nvSpPr>
        <dsp:cNvPr id="0" name=""/>
        <dsp:cNvSpPr/>
      </dsp:nvSpPr>
      <dsp:spPr>
        <a:xfrm>
          <a:off x="1370177" y="909061"/>
          <a:ext cx="868842"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E9CDD7-40DB-CD4F-BFF8-7EB670307264}">
      <dsp:nvSpPr>
        <dsp:cNvPr id="0" name=""/>
        <dsp:cNvSpPr/>
      </dsp:nvSpPr>
      <dsp:spPr>
        <a:xfrm>
          <a:off x="2164547" y="807702"/>
          <a:ext cx="114190" cy="214257"/>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E473ABD4-42B5-FF4D-A093-D01DCCAEE7ED}">
      <dsp:nvSpPr>
        <dsp:cNvPr id="0" name=""/>
        <dsp:cNvSpPr/>
      </dsp:nvSpPr>
      <dsp:spPr>
        <a:xfrm>
          <a:off x="894388" y="557429"/>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1</a:t>
          </a:r>
        </a:p>
      </dsp:txBody>
      <dsp:txXfrm>
        <a:off x="997389" y="660430"/>
        <a:ext cx="497334" cy="497334"/>
      </dsp:txXfrm>
    </dsp:sp>
    <dsp:sp modelId="{087C54B2-0E5A-E246-B070-A07CB2FA2F71}">
      <dsp:nvSpPr>
        <dsp:cNvPr id="0" name=""/>
        <dsp:cNvSpPr/>
      </dsp:nvSpPr>
      <dsp:spPr>
        <a:xfrm>
          <a:off x="1246021" y="1332620"/>
          <a:ext cx="72" cy="41661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FE3425-E3F7-7148-B040-585C7EF2D69F}">
      <dsp:nvSpPr>
        <dsp:cNvPr id="0" name=""/>
        <dsp:cNvSpPr/>
      </dsp:nvSpPr>
      <dsp:spPr>
        <a:xfrm>
          <a:off x="128973"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0BFF0DDA-D969-4C46-BA90-ADB1D9362697}">
      <dsp:nvSpPr>
        <dsp:cNvPr id="0" name=""/>
        <dsp:cNvSpPr/>
      </dsp:nvSpPr>
      <dsp:spPr>
        <a:xfrm>
          <a:off x="2487260" y="908770"/>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102F6A-2CCD-F542-B5D7-0ADA82DABFD0}">
      <dsp:nvSpPr>
        <dsp:cNvPr id="0" name=""/>
        <dsp:cNvSpPr/>
      </dsp:nvSpPr>
      <dsp:spPr>
        <a:xfrm>
          <a:off x="4646955" y="807411"/>
          <a:ext cx="114190" cy="214512"/>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2B10EC60-98F7-8C48-9681-1A45FF520222}">
      <dsp:nvSpPr>
        <dsp:cNvPr id="0" name=""/>
        <dsp:cNvSpPr/>
      </dsp:nvSpPr>
      <dsp:spPr>
        <a:xfrm>
          <a:off x="3376796" y="557138"/>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2</a:t>
          </a:r>
        </a:p>
      </dsp:txBody>
      <dsp:txXfrm>
        <a:off x="3479797" y="660139"/>
        <a:ext cx="497334" cy="497334"/>
      </dsp:txXfrm>
    </dsp:sp>
    <dsp:sp modelId="{5514D913-652C-C84C-9C59-6A7BF96AA45E}">
      <dsp:nvSpPr>
        <dsp:cNvPr id="0" name=""/>
        <dsp:cNvSpPr/>
      </dsp:nvSpPr>
      <dsp:spPr>
        <a:xfrm>
          <a:off x="3728428" y="1332415"/>
          <a:ext cx="72" cy="41710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B9F944-AA95-CF49-AD0F-D1977C606D0B}">
      <dsp:nvSpPr>
        <dsp:cNvPr id="0" name=""/>
        <dsp:cNvSpPr/>
      </dsp:nvSpPr>
      <dsp:spPr>
        <a:xfrm>
          <a:off x="2611381"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F74870FB-218C-DE4C-8688-1D07723061F9}">
      <dsp:nvSpPr>
        <dsp:cNvPr id="0" name=""/>
        <dsp:cNvSpPr/>
      </dsp:nvSpPr>
      <dsp:spPr>
        <a:xfrm>
          <a:off x="4969668" y="908568"/>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B60DA-CD46-654A-9F0C-82714A4E6800}">
      <dsp:nvSpPr>
        <dsp:cNvPr id="0" name=""/>
        <dsp:cNvSpPr/>
      </dsp:nvSpPr>
      <dsp:spPr>
        <a:xfrm>
          <a:off x="7129363" y="807223"/>
          <a:ext cx="114190" cy="214616"/>
        </a:xfrm>
        <a:prstGeom prst="chevron">
          <a:avLst>
            <a:gd name="adj" fmla="val 9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23467D8D-F55A-444D-8B05-A72F7E58F523}">
      <dsp:nvSpPr>
        <dsp:cNvPr id="0" name=""/>
        <dsp:cNvSpPr/>
      </dsp:nvSpPr>
      <dsp:spPr>
        <a:xfrm>
          <a:off x="5859204" y="556936"/>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3</a:t>
          </a:r>
        </a:p>
      </dsp:txBody>
      <dsp:txXfrm>
        <a:off x="5962205" y="659937"/>
        <a:ext cx="497334" cy="497334"/>
      </dsp:txXfrm>
    </dsp:sp>
    <dsp:sp modelId="{F7B1A9F5-A984-CF43-ADD8-21E10E37ED5F}">
      <dsp:nvSpPr>
        <dsp:cNvPr id="0" name=""/>
        <dsp:cNvSpPr/>
      </dsp:nvSpPr>
      <dsp:spPr>
        <a:xfrm>
          <a:off x="6210836" y="1332248"/>
          <a:ext cx="72" cy="41731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8398EB-CC4F-0148-98F1-E85941558B63}">
      <dsp:nvSpPr>
        <dsp:cNvPr id="0" name=""/>
        <dsp:cNvSpPr/>
      </dsp:nvSpPr>
      <dsp:spPr>
        <a:xfrm>
          <a:off x="5093788"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DE3C6580-D9B0-3741-B0EC-1727DEA51A71}">
      <dsp:nvSpPr>
        <dsp:cNvPr id="0" name=""/>
        <dsp:cNvSpPr/>
      </dsp:nvSpPr>
      <dsp:spPr>
        <a:xfrm>
          <a:off x="7452076" y="908520"/>
          <a:ext cx="1241203"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8B3B6-F7B1-7D40-948D-826D679C1E68}">
      <dsp:nvSpPr>
        <dsp:cNvPr id="0" name=""/>
        <dsp:cNvSpPr/>
      </dsp:nvSpPr>
      <dsp:spPr>
        <a:xfrm>
          <a:off x="8341611" y="556887"/>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lang="sv-SE" sz="3100" kern="1200"/>
            <a:t>4</a:t>
          </a:r>
        </a:p>
      </dsp:txBody>
      <dsp:txXfrm>
        <a:off x="8444612" y="659888"/>
        <a:ext cx="497334" cy="497334"/>
      </dsp:txXfrm>
    </dsp:sp>
    <dsp:sp modelId="{CDCDF8AC-03C1-EA41-A3DC-7938DFF8695E}">
      <dsp:nvSpPr>
        <dsp:cNvPr id="0" name=""/>
        <dsp:cNvSpPr/>
      </dsp:nvSpPr>
      <dsp:spPr>
        <a:xfrm>
          <a:off x="8693243" y="1332214"/>
          <a:ext cx="72" cy="4173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E0459C-F0FF-664A-B79A-B6BF6E3A3735}">
      <dsp:nvSpPr>
        <dsp:cNvPr id="0" name=""/>
        <dsp:cNvSpPr/>
      </dsp:nvSpPr>
      <dsp:spPr>
        <a:xfrm>
          <a:off x="7576196"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SOM KRITIKER </a:t>
          </a:r>
        </a:p>
        <a:p>
          <a:pPr marL="0" lvl="0" indent="0" algn="ctr" defTabSz="1066800">
            <a:lnSpc>
              <a:spcPct val="90000"/>
            </a:lnSpc>
            <a:spcBef>
              <a:spcPct val="0"/>
            </a:spcBef>
            <a:spcAft>
              <a:spcPct val="35000"/>
            </a:spcAft>
            <a:buNone/>
          </a:pPr>
          <a:r>
            <a:rPr lang="sv-SE" sz="2000" b="1" u="none" kern="1200" dirty="0"/>
            <a:t>Pröva era val </a:t>
          </a:r>
        </a:p>
        <a:p>
          <a:pPr marL="0" lvl="0" indent="0" algn="ctr" defTabSz="1066800">
            <a:lnSpc>
              <a:spcPct val="90000"/>
            </a:lnSpc>
            <a:spcBef>
              <a:spcPct val="0"/>
            </a:spcBef>
            <a:spcAft>
              <a:spcPct val="35000"/>
            </a:spcAft>
            <a:buNone/>
          </a:pPr>
          <a:endParaRPr lang="sv-SE" sz="1500" kern="1200" dirty="0"/>
        </a:p>
      </dsp:txBody>
      <dsp:txXfrm>
        <a:off x="7628178" y="1801590"/>
        <a:ext cx="2130202" cy="167083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CEC8FC-E8A9-C940-8670-994B8AF26E17}">
      <dsp:nvSpPr>
        <dsp:cNvPr id="0" name=""/>
        <dsp:cNvSpPr/>
      </dsp:nvSpPr>
      <dsp:spPr>
        <a:xfrm>
          <a:off x="1370177" y="909061"/>
          <a:ext cx="868842"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E9CDD7-40DB-CD4F-BFF8-7EB670307264}">
      <dsp:nvSpPr>
        <dsp:cNvPr id="0" name=""/>
        <dsp:cNvSpPr/>
      </dsp:nvSpPr>
      <dsp:spPr>
        <a:xfrm>
          <a:off x="2164547" y="807702"/>
          <a:ext cx="114190" cy="214257"/>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E473ABD4-42B5-FF4D-A093-D01DCCAEE7ED}">
      <dsp:nvSpPr>
        <dsp:cNvPr id="0" name=""/>
        <dsp:cNvSpPr/>
      </dsp:nvSpPr>
      <dsp:spPr>
        <a:xfrm>
          <a:off x="894388" y="557429"/>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1</a:t>
          </a:r>
        </a:p>
      </dsp:txBody>
      <dsp:txXfrm>
        <a:off x="997389" y="660430"/>
        <a:ext cx="497334" cy="497334"/>
      </dsp:txXfrm>
    </dsp:sp>
    <dsp:sp modelId="{087C54B2-0E5A-E246-B070-A07CB2FA2F71}">
      <dsp:nvSpPr>
        <dsp:cNvPr id="0" name=""/>
        <dsp:cNvSpPr/>
      </dsp:nvSpPr>
      <dsp:spPr>
        <a:xfrm>
          <a:off x="1246021" y="1332620"/>
          <a:ext cx="72" cy="41661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FE3425-E3F7-7148-B040-585C7EF2D69F}">
      <dsp:nvSpPr>
        <dsp:cNvPr id="0" name=""/>
        <dsp:cNvSpPr/>
      </dsp:nvSpPr>
      <dsp:spPr>
        <a:xfrm>
          <a:off x="128973"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Börja själv</a:t>
          </a:r>
        </a:p>
      </dsp:txBody>
      <dsp:txXfrm>
        <a:off x="180955" y="1801756"/>
        <a:ext cx="2130202" cy="1670836"/>
      </dsp:txXfrm>
    </dsp:sp>
    <dsp:sp modelId="{0BFF0DDA-D969-4C46-BA90-ADB1D9362697}">
      <dsp:nvSpPr>
        <dsp:cNvPr id="0" name=""/>
        <dsp:cNvSpPr/>
      </dsp:nvSpPr>
      <dsp:spPr>
        <a:xfrm>
          <a:off x="2487260" y="908770"/>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102F6A-2CCD-F542-B5D7-0ADA82DABFD0}">
      <dsp:nvSpPr>
        <dsp:cNvPr id="0" name=""/>
        <dsp:cNvSpPr/>
      </dsp:nvSpPr>
      <dsp:spPr>
        <a:xfrm>
          <a:off x="4646955" y="807411"/>
          <a:ext cx="114190" cy="214512"/>
        </a:xfrm>
        <a:prstGeom prst="chevron">
          <a:avLst>
            <a:gd name="adj" fmla="val 9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2B10EC60-98F7-8C48-9681-1A45FF520222}">
      <dsp:nvSpPr>
        <dsp:cNvPr id="0" name=""/>
        <dsp:cNvSpPr/>
      </dsp:nvSpPr>
      <dsp:spPr>
        <a:xfrm>
          <a:off x="3376796" y="557138"/>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2</a:t>
          </a:r>
        </a:p>
      </dsp:txBody>
      <dsp:txXfrm>
        <a:off x="3479797" y="660139"/>
        <a:ext cx="497334" cy="497334"/>
      </dsp:txXfrm>
    </dsp:sp>
    <dsp:sp modelId="{5514D913-652C-C84C-9C59-6A7BF96AA45E}">
      <dsp:nvSpPr>
        <dsp:cNvPr id="0" name=""/>
        <dsp:cNvSpPr/>
      </dsp:nvSpPr>
      <dsp:spPr>
        <a:xfrm>
          <a:off x="3728428" y="1332415"/>
          <a:ext cx="72" cy="417107"/>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B9F944-AA95-CF49-AD0F-D1977C606D0B}">
      <dsp:nvSpPr>
        <dsp:cNvPr id="0" name=""/>
        <dsp:cNvSpPr/>
      </dsp:nvSpPr>
      <dsp:spPr>
        <a:xfrm>
          <a:off x="2611381" y="1749774"/>
          <a:ext cx="2234166" cy="1774800"/>
        </a:xfrm>
        <a:prstGeom prst="roundRect">
          <a:avLst>
            <a:gd name="adj" fmla="val 10000"/>
          </a:avLst>
        </a:prstGeom>
        <a:solidFill>
          <a:schemeClr val="tx2">
            <a:lumMod val="25000"/>
            <a:lumOff val="75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SNABBT </a:t>
          </a:r>
        </a:p>
        <a:p>
          <a:pPr marL="0" lvl="0" indent="0" algn="ctr" defTabSz="1066800">
            <a:lnSpc>
              <a:spcPct val="90000"/>
            </a:lnSpc>
            <a:spcBef>
              <a:spcPct val="0"/>
            </a:spcBef>
            <a:spcAft>
              <a:spcPct val="35000"/>
            </a:spcAft>
            <a:buNone/>
          </a:pPr>
          <a:endParaRPr lang="sv-SE" sz="2000" b="1" u="none" kern="1200" dirty="0"/>
        </a:p>
        <a:p>
          <a:pPr marL="0" lvl="0" indent="0" algn="ctr" defTabSz="1066800">
            <a:lnSpc>
              <a:spcPct val="90000"/>
            </a:lnSpc>
            <a:spcBef>
              <a:spcPct val="0"/>
            </a:spcBef>
            <a:spcAft>
              <a:spcPct val="35000"/>
            </a:spcAft>
            <a:buNone/>
          </a:pPr>
          <a:r>
            <a:rPr lang="sv-SE" sz="2000" b="1" u="none" kern="1200" dirty="0"/>
            <a:t>Öppna alternativ </a:t>
          </a:r>
        </a:p>
      </dsp:txBody>
      <dsp:txXfrm>
        <a:off x="2663363" y="1801756"/>
        <a:ext cx="2130202" cy="1670836"/>
      </dsp:txXfrm>
    </dsp:sp>
    <dsp:sp modelId="{F74870FB-218C-DE4C-8688-1D07723061F9}">
      <dsp:nvSpPr>
        <dsp:cNvPr id="0" name=""/>
        <dsp:cNvSpPr/>
      </dsp:nvSpPr>
      <dsp:spPr>
        <a:xfrm>
          <a:off x="4969668" y="908568"/>
          <a:ext cx="2234166"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AB60DA-CD46-654A-9F0C-82714A4E6800}">
      <dsp:nvSpPr>
        <dsp:cNvPr id="0" name=""/>
        <dsp:cNvSpPr/>
      </dsp:nvSpPr>
      <dsp:spPr>
        <a:xfrm>
          <a:off x="7129363" y="807223"/>
          <a:ext cx="114190" cy="214616"/>
        </a:xfrm>
        <a:prstGeom prst="chevron">
          <a:avLst>
            <a:gd name="adj" fmla="val 9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23467D8D-F55A-444D-8B05-A72F7E58F523}">
      <dsp:nvSpPr>
        <dsp:cNvPr id="0" name=""/>
        <dsp:cNvSpPr/>
      </dsp:nvSpPr>
      <dsp:spPr>
        <a:xfrm>
          <a:off x="5859204" y="556936"/>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sz="3100" kern="1200"/>
            <a:t>3</a:t>
          </a:r>
        </a:p>
      </dsp:txBody>
      <dsp:txXfrm>
        <a:off x="5962205" y="659937"/>
        <a:ext cx="497334" cy="497334"/>
      </dsp:txXfrm>
    </dsp:sp>
    <dsp:sp modelId="{F7B1A9F5-A984-CF43-ADD8-21E10E37ED5F}">
      <dsp:nvSpPr>
        <dsp:cNvPr id="0" name=""/>
        <dsp:cNvSpPr/>
      </dsp:nvSpPr>
      <dsp:spPr>
        <a:xfrm>
          <a:off x="6210836" y="1332248"/>
          <a:ext cx="72" cy="417310"/>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8398EB-CC4F-0148-98F1-E85941558B63}">
      <dsp:nvSpPr>
        <dsp:cNvPr id="0" name=""/>
        <dsp:cNvSpPr/>
      </dsp:nvSpPr>
      <dsp:spPr>
        <a:xfrm>
          <a:off x="5093788"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UTAN AI LÅNGSAMT </a:t>
          </a:r>
        </a:p>
        <a:p>
          <a:pPr marL="0" lvl="0" indent="0" algn="ctr" defTabSz="1066800">
            <a:lnSpc>
              <a:spcPct val="90000"/>
            </a:lnSpc>
            <a:spcBef>
              <a:spcPct val="0"/>
            </a:spcBef>
            <a:spcAft>
              <a:spcPct val="35000"/>
            </a:spcAft>
            <a:buNone/>
          </a:pPr>
          <a:r>
            <a:rPr lang="sv-SE" sz="2000" b="1" u="none" kern="1200" dirty="0"/>
            <a:t>Granska och välj </a:t>
          </a:r>
        </a:p>
      </dsp:txBody>
      <dsp:txXfrm>
        <a:off x="5145770" y="1801590"/>
        <a:ext cx="2130202" cy="1670836"/>
      </dsp:txXfrm>
    </dsp:sp>
    <dsp:sp modelId="{DE3C6580-D9B0-3741-B0EC-1727DEA51A71}">
      <dsp:nvSpPr>
        <dsp:cNvPr id="0" name=""/>
        <dsp:cNvSpPr/>
      </dsp:nvSpPr>
      <dsp:spPr>
        <a:xfrm>
          <a:off x="7452076" y="908520"/>
          <a:ext cx="1241203" cy="71"/>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8B3B6-F7B1-7D40-948D-826D679C1E68}">
      <dsp:nvSpPr>
        <dsp:cNvPr id="0" name=""/>
        <dsp:cNvSpPr/>
      </dsp:nvSpPr>
      <dsp:spPr>
        <a:xfrm>
          <a:off x="8341611" y="556887"/>
          <a:ext cx="703336" cy="703336"/>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293" tIns="27293" rIns="27293" bIns="27293" numCol="1" spcCol="1270" anchor="ctr" anchorCtr="0">
          <a:noAutofit/>
        </a:bodyPr>
        <a:lstStyle/>
        <a:p>
          <a:pPr marL="0" lvl="0" indent="0" algn="ctr" defTabSz="1377950">
            <a:lnSpc>
              <a:spcPct val="90000"/>
            </a:lnSpc>
            <a:spcBef>
              <a:spcPct val="0"/>
            </a:spcBef>
            <a:spcAft>
              <a:spcPct val="35000"/>
            </a:spcAft>
            <a:buNone/>
          </a:pPr>
          <a:r>
            <a:rPr lang="sv-SE" sz="3100" kern="1200"/>
            <a:t>4</a:t>
          </a:r>
        </a:p>
      </dsp:txBody>
      <dsp:txXfrm>
        <a:off x="8444612" y="659888"/>
        <a:ext cx="497334" cy="497334"/>
      </dsp:txXfrm>
    </dsp:sp>
    <dsp:sp modelId="{CDCDF8AC-03C1-EA41-A3DC-7938DFF8695E}">
      <dsp:nvSpPr>
        <dsp:cNvPr id="0" name=""/>
        <dsp:cNvSpPr/>
      </dsp:nvSpPr>
      <dsp:spPr>
        <a:xfrm>
          <a:off x="8693243" y="1332214"/>
          <a:ext cx="72" cy="417394"/>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E0459C-F0FF-664A-B79A-B6BF6E3A3735}">
      <dsp:nvSpPr>
        <dsp:cNvPr id="0" name=""/>
        <dsp:cNvSpPr/>
      </dsp:nvSpPr>
      <dsp:spPr>
        <a:xfrm>
          <a:off x="7576196" y="1749608"/>
          <a:ext cx="2234166" cy="1774800"/>
        </a:xfrm>
        <a:prstGeom prst="roundRect">
          <a:avLst>
            <a:gd name="adj" fmla="val 10000"/>
          </a:avLst>
        </a:prstGeom>
        <a:solidFill>
          <a:schemeClr val="tx2">
            <a:lumMod val="25000"/>
            <a:lumOff val="7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408" tIns="165100" rIns="39408" bIns="165100" numCol="1" spcCol="1270" anchor="t" anchorCtr="0">
          <a:noAutofit/>
        </a:bodyPr>
        <a:lstStyle/>
        <a:p>
          <a:pPr marL="0" lvl="0" indent="0" algn="ctr" defTabSz="1066800">
            <a:lnSpc>
              <a:spcPct val="90000"/>
            </a:lnSpc>
            <a:spcBef>
              <a:spcPct val="0"/>
            </a:spcBef>
            <a:spcAft>
              <a:spcPct val="35000"/>
            </a:spcAft>
            <a:buNone/>
          </a:pPr>
          <a:r>
            <a:rPr lang="sv-SE" sz="2400" b="1" kern="1200" dirty="0"/>
            <a:t>AI SOM KRITIKER </a:t>
          </a:r>
        </a:p>
        <a:p>
          <a:pPr marL="0" lvl="0" indent="0" algn="ctr" defTabSz="1066800">
            <a:lnSpc>
              <a:spcPct val="90000"/>
            </a:lnSpc>
            <a:spcBef>
              <a:spcPct val="0"/>
            </a:spcBef>
            <a:spcAft>
              <a:spcPct val="35000"/>
            </a:spcAft>
            <a:buNone/>
          </a:pPr>
          <a:r>
            <a:rPr lang="sv-SE" sz="2000" b="1" u="none" kern="1200" dirty="0"/>
            <a:t>Pröva era val </a:t>
          </a:r>
        </a:p>
        <a:p>
          <a:pPr marL="0" lvl="0" indent="0" algn="ctr" defTabSz="1066800">
            <a:lnSpc>
              <a:spcPct val="90000"/>
            </a:lnSpc>
            <a:spcBef>
              <a:spcPct val="0"/>
            </a:spcBef>
            <a:spcAft>
              <a:spcPct val="35000"/>
            </a:spcAft>
            <a:buNone/>
          </a:pPr>
          <a:endParaRPr lang="sv-SE" sz="1500" kern="1200" dirty="0"/>
        </a:p>
      </dsp:txBody>
      <dsp:txXfrm>
        <a:off x="7628178" y="1801590"/>
        <a:ext cx="2130202" cy="1670836"/>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24/layout/NumberedLinearArrowProcess#6">
  <dgm:title val=""/>
  <dgm:desc val=""/>
  <dgm:catLst>
    <dgm:cat type="process" pri="1700"/>
  </dgm:catLst>
  <dgm:sampData>
    <dgm:dataModel>
      <dgm:ptLst>
        <dgm:pt modelId="0" type="doc"/>
        <dgm:pt modelId="1">
          <dgm:prSet phldr="1"/>
        </dgm:pt>
        <dgm:pt modelId="2">
          <dgm:prSet phldr="1"/>
        </dgm:pt>
        <dgm:pt modelId="3">
          <dgm:prSet phldr="1"/>
        </dgm:pt>
        <dgm:pt modelId="101" type="sibTrans" cxnId="{2D2A150A-88D8-9A40-92EA-D93F3465CDF4}">
          <dgm:prSet phldrT="1"/>
          <dgm:t>
            <a:bodyPr/>
            <a:lstStyle/>
            <a:p>
              <a:r>
                <a:t>1</a:t>
              </a:r>
            </a:p>
          </dgm:t>
        </dgm:pt>
        <dgm:pt modelId="201" type="sibTrans" cxnId="{EA16195A-EF47-ED46-9A76-F75BB9D446DB}">
          <dgm:prSet phldrT="2"/>
          <dgm:t>
            <a:bodyPr/>
            <a:lstStyle/>
            <a:p>
              <a:r>
                <a:t>2</a:t>
              </a:r>
            </a:p>
          </dgm:t>
        </dgm:pt>
        <dgm:pt modelId="301" type="sibTrans" cxnId="{55DCB44A-D756-AD42-A61A-C96E998A29AA}">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24/layout/NumberedLinearArrowProcess#7">
  <dgm:title val=""/>
  <dgm:desc val=""/>
  <dgm:catLst>
    <dgm:cat type="process" pri="1700"/>
  </dgm:catLst>
  <dgm:sampData>
    <dgm:dataModel>
      <dgm:ptLst>
        <dgm:pt modelId="0" type="doc"/>
        <dgm:pt modelId="1">
          <dgm:prSet phldr="1"/>
        </dgm:pt>
        <dgm:pt modelId="2">
          <dgm:prSet phldr="1"/>
        </dgm:pt>
        <dgm:pt modelId="3">
          <dgm:prSet phldr="1"/>
        </dgm:pt>
        <dgm:pt modelId="101" type="sibTrans" cxnId="{2D2A150A-88D8-9A40-92EA-D93F3465CDF4}">
          <dgm:prSet phldrT="1"/>
          <dgm:t>
            <a:bodyPr/>
            <a:lstStyle/>
            <a:p>
              <a:r>
                <a:t>1</a:t>
              </a:r>
            </a:p>
          </dgm:t>
        </dgm:pt>
        <dgm:pt modelId="201" type="sibTrans" cxnId="{EA16195A-EF47-ED46-9A76-F75BB9D446DB}">
          <dgm:prSet phldrT="2"/>
          <dgm:t>
            <a:bodyPr/>
            <a:lstStyle/>
            <a:p>
              <a:r>
                <a:t>2</a:t>
              </a:r>
            </a:p>
          </dgm:t>
        </dgm:pt>
        <dgm:pt modelId="301" type="sibTrans" cxnId="{55DCB44A-D756-AD42-A61A-C96E998A29AA}">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1.xml><?xml version="1.0" encoding="utf-8"?>
<dgm:layoutDef xmlns:dgm="http://schemas.openxmlformats.org/drawingml/2006/diagram" xmlns:a="http://schemas.openxmlformats.org/drawingml/2006/main" uniqueId="urn:microsoft.com/office/officeart/2024/layout/NumberedLinearArrowProcess#8">
  <dgm:title val=""/>
  <dgm:desc val=""/>
  <dgm:catLst>
    <dgm:cat type="process" pri="1700"/>
  </dgm:catLst>
  <dgm:sampData>
    <dgm:dataModel>
      <dgm:ptLst>
        <dgm:pt modelId="0" type="doc"/>
        <dgm:pt modelId="1">
          <dgm:prSet phldr="1"/>
        </dgm:pt>
        <dgm:pt modelId="2">
          <dgm:prSet phldr="1"/>
        </dgm:pt>
        <dgm:pt modelId="3">
          <dgm:prSet phldr="1"/>
        </dgm:pt>
        <dgm:pt modelId="101" type="sibTrans" cxnId="{2D2A150A-88D8-9A40-92EA-D93F3465CDF4}">
          <dgm:prSet phldrT="1"/>
          <dgm:t>
            <a:bodyPr/>
            <a:lstStyle/>
            <a:p>
              <a:r>
                <a:t>1</a:t>
              </a:r>
            </a:p>
          </dgm:t>
        </dgm:pt>
        <dgm:pt modelId="201" type="sibTrans" cxnId="{EA16195A-EF47-ED46-9A76-F75BB9D446DB}">
          <dgm:prSet phldrT="2"/>
          <dgm:t>
            <a:bodyPr/>
            <a:lstStyle/>
            <a:p>
              <a:r>
                <a:t>2</a:t>
              </a:r>
            </a:p>
          </dgm:t>
        </dgm:pt>
        <dgm:pt modelId="301" type="sibTrans" cxnId="{55DCB44A-D756-AD42-A61A-C96E998A29AA}">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2.xml><?xml version="1.0" encoding="utf-8"?>
<dgm:layoutDef xmlns:dgm="http://schemas.openxmlformats.org/drawingml/2006/diagram" xmlns:a="http://schemas.openxmlformats.org/drawingml/2006/main" uniqueId="urn:microsoft.com/office/officeart/2024/layout/NumberedLinearArrowProcess#9">
  <dgm:title val=""/>
  <dgm:desc val=""/>
  <dgm:catLst>
    <dgm:cat type="process" pri="1700"/>
  </dgm:catLst>
  <dgm:sampData>
    <dgm:dataModel>
      <dgm:ptLst>
        <dgm:pt modelId="0" type="doc"/>
        <dgm:pt modelId="1">
          <dgm:prSet phldr="1"/>
        </dgm:pt>
        <dgm:pt modelId="2">
          <dgm:prSet phldr="1"/>
        </dgm:pt>
        <dgm:pt modelId="3">
          <dgm:prSet phldr="1"/>
        </dgm:pt>
        <dgm:pt modelId="101" type="sibTrans" cxnId="{2D2A150A-88D8-9A40-92EA-D93F3465CDF4}">
          <dgm:prSet phldrT="1"/>
          <dgm:t>
            <a:bodyPr/>
            <a:lstStyle/>
            <a:p>
              <a:r>
                <a:t>1</a:t>
              </a:r>
            </a:p>
          </dgm:t>
        </dgm:pt>
        <dgm:pt modelId="201" type="sibTrans" cxnId="{EA16195A-EF47-ED46-9A76-F75BB9D446DB}">
          <dgm:prSet phldrT="2"/>
          <dgm:t>
            <a:bodyPr/>
            <a:lstStyle/>
            <a:p>
              <a:r>
                <a:t>2</a:t>
              </a:r>
            </a:p>
          </dgm:t>
        </dgm:pt>
        <dgm:pt modelId="301" type="sibTrans" cxnId="{55DCB44A-D756-AD42-A61A-C96E998A29AA}">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3.xml><?xml version="1.0" encoding="utf-8"?>
<dgm:layoutDef xmlns:dgm="http://schemas.openxmlformats.org/drawingml/2006/diagram" xmlns:a="http://schemas.openxmlformats.org/drawingml/2006/main" uniqueId="urn:microsoft.com/office/officeart/2024/layout/NumberedLinearArrowProcess#10">
  <dgm:title val=""/>
  <dgm:desc val=""/>
  <dgm:catLst>
    <dgm:cat type="process" pri="1700"/>
  </dgm:catLst>
  <dgm:sampData>
    <dgm:dataModel>
      <dgm:ptLst>
        <dgm:pt modelId="0" type="doc"/>
        <dgm:pt modelId="1">
          <dgm:prSet phldr="1"/>
        </dgm:pt>
        <dgm:pt modelId="2">
          <dgm:prSet phldr="1"/>
        </dgm:pt>
        <dgm:pt modelId="3">
          <dgm:prSet phldr="1"/>
        </dgm:pt>
        <dgm:pt modelId="101" type="sibTrans" cxnId="{2D2A150A-88D8-9A40-92EA-D93F3465CDF4}">
          <dgm:prSet phldrT="1"/>
          <dgm:t>
            <a:bodyPr/>
            <a:lstStyle/>
            <a:p>
              <a:r>
                <a:t>1</a:t>
              </a:r>
            </a:p>
          </dgm:t>
        </dgm:pt>
        <dgm:pt modelId="201" type="sibTrans" cxnId="{EA16195A-EF47-ED46-9A76-F75BB9D446DB}">
          <dgm:prSet phldrT="2"/>
          <dgm:t>
            <a:bodyPr/>
            <a:lstStyle/>
            <a:p>
              <a:r>
                <a:t>2</a:t>
              </a:r>
            </a:p>
          </dgm:t>
        </dgm:pt>
        <dgm:pt modelId="301" type="sibTrans" cxnId="{55DCB44A-D756-AD42-A61A-C96E998A29AA}">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D6C991-8758-4E18-AD90-C2037036B372}" type="datetimeFigureOut">
              <a:t>2026-10-21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140FA9-EF50-4F7C-960E-E0D4088250E7}" type="slidenum">
              <a:t>‹#›</a:t>
            </a:fld>
            <a:endParaRPr lang="sv-SE"/>
          </a:p>
        </p:txBody>
      </p:sp>
    </p:spTree>
    <p:extLst>
      <p:ext uri="{BB962C8B-B14F-4D97-AF65-F5344CB8AC3E}">
        <p14:creationId xmlns:p14="http://schemas.microsoft.com/office/powerpoint/2010/main" val="3157867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gn="ctr">
              <a:buNone/>
            </a:pPr>
            <a:r>
              <a:rPr lang="sv-SE" sz="2000" dirty="0"/>
              <a:t>Gapet mellan fråga och svar </a:t>
            </a:r>
            <a:endParaRPr lang="sv-SE" dirty="0"/>
          </a:p>
          <a:p>
            <a:pPr marL="0" indent="0" algn="ctr">
              <a:buNone/>
            </a:pPr>
            <a:r>
              <a:rPr lang="sv-SE" sz="2000" dirty="0"/>
              <a:t>– ca 8 sekunder!</a:t>
            </a:r>
            <a:endParaRPr lang="sv-SE" dirty="0"/>
          </a:p>
          <a:p>
            <a:pPr algn="ctr"/>
            <a:endParaRPr lang="sv-SE" dirty="0"/>
          </a:p>
          <a:p>
            <a:pPr marL="0" indent="0" algn="ctr">
              <a:buNone/>
            </a:pPr>
            <a:r>
              <a:rPr lang="sv-SE" dirty="0"/>
              <a:t>Det som brukar leva i gapet, skavet av att inte veta, är där lärandet sker.</a:t>
            </a:r>
          </a:p>
          <a:p>
            <a:pPr algn="ctr"/>
            <a:endParaRPr lang="sv-SE" dirty="0"/>
          </a:p>
          <a:p>
            <a:pPr algn="ctr"/>
            <a:endParaRPr lang="sv-SE" dirty="0"/>
          </a:p>
          <a:p>
            <a:pPr algn="l"/>
            <a:endParaRPr lang="sv-SE" dirty="0"/>
          </a:p>
        </p:txBody>
      </p:sp>
      <p:sp>
        <p:nvSpPr>
          <p:cNvPr id="4" name="Platshållare för bildnummer 3"/>
          <p:cNvSpPr>
            <a:spLocks noGrp="1"/>
          </p:cNvSpPr>
          <p:nvPr>
            <p:ph type="sldNum" sz="quarter" idx="5"/>
          </p:nvPr>
        </p:nvSpPr>
        <p:spPr/>
        <p:txBody>
          <a:bodyPr/>
          <a:lstStyle/>
          <a:p>
            <a:fld id="{F2140FA9-EF50-4F7C-960E-E0D4088250E7}" type="slidenum">
              <a:rPr lang="sv-SE" smtClean="0"/>
              <a:t>2</a:t>
            </a:fld>
            <a:endParaRPr lang="sv-SE"/>
          </a:p>
        </p:txBody>
      </p:sp>
    </p:spTree>
    <p:extLst>
      <p:ext uri="{BB962C8B-B14F-4D97-AF65-F5344CB8AC3E}">
        <p14:creationId xmlns:p14="http://schemas.microsoft.com/office/powerpoint/2010/main" val="2886020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140FA9-EF50-4F7C-960E-E0D4088250E7}" type="slidenum">
              <a:rPr lang="sv-SE" smtClean="0"/>
              <a:t>10</a:t>
            </a:fld>
            <a:endParaRPr lang="sv-SE"/>
          </a:p>
        </p:txBody>
      </p:sp>
    </p:spTree>
    <p:extLst>
      <p:ext uri="{BB962C8B-B14F-4D97-AF65-F5344CB8AC3E}">
        <p14:creationId xmlns:p14="http://schemas.microsoft.com/office/powerpoint/2010/main" val="3983493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140FA9-EF50-4F7C-960E-E0D4088250E7}" type="slidenum">
              <a:rPr lang="sv-SE" smtClean="0"/>
              <a:t>12</a:t>
            </a:fld>
            <a:endParaRPr lang="sv-SE"/>
          </a:p>
        </p:txBody>
      </p:sp>
    </p:spTree>
    <p:extLst>
      <p:ext uri="{BB962C8B-B14F-4D97-AF65-F5344CB8AC3E}">
        <p14:creationId xmlns:p14="http://schemas.microsoft.com/office/powerpoint/2010/main" val="2545477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5F0B5-408D-B103-D5C0-DCB4B10F056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B91E44-32BA-6525-2B1E-F88EE03B380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0E27BC9-8BA5-1C1E-E8E9-B638C89085B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CE5976F4-DA1C-0AC5-A563-88EFC9C24E7D}"/>
              </a:ext>
            </a:extLst>
          </p:cNvPr>
          <p:cNvSpPr>
            <a:spLocks noGrp="1"/>
          </p:cNvSpPr>
          <p:nvPr>
            <p:ph type="sldNum" sz="quarter" idx="5"/>
          </p:nvPr>
        </p:nvSpPr>
        <p:spPr/>
        <p:txBody>
          <a:bodyPr/>
          <a:lstStyle/>
          <a:p>
            <a:fld id="{F2140FA9-EF50-4F7C-960E-E0D4088250E7}" type="slidenum">
              <a:rPr lang="sv-SE" smtClean="0"/>
              <a:t>13</a:t>
            </a:fld>
            <a:endParaRPr lang="sv-SE"/>
          </a:p>
        </p:txBody>
      </p:sp>
    </p:spTree>
    <p:extLst>
      <p:ext uri="{BB962C8B-B14F-4D97-AF65-F5344CB8AC3E}">
        <p14:creationId xmlns:p14="http://schemas.microsoft.com/office/powerpoint/2010/main" val="3398897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2AC92-613C-1C8C-C675-5A79CEDA9AC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43835FE-EA92-DA4D-8CDF-00622B5A294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3E3AFD3-5001-A331-A8A7-B1A9E82BD747}"/>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56D928DE-EAD8-AB15-7EE1-B3E4F51F55E7}"/>
              </a:ext>
            </a:extLst>
          </p:cNvPr>
          <p:cNvSpPr>
            <a:spLocks noGrp="1"/>
          </p:cNvSpPr>
          <p:nvPr>
            <p:ph type="sldNum" sz="quarter" idx="5"/>
          </p:nvPr>
        </p:nvSpPr>
        <p:spPr/>
        <p:txBody>
          <a:bodyPr/>
          <a:lstStyle/>
          <a:p>
            <a:fld id="{F2140FA9-EF50-4F7C-960E-E0D4088250E7}" type="slidenum">
              <a:rPr lang="sv-SE" smtClean="0"/>
              <a:t>14</a:t>
            </a:fld>
            <a:endParaRPr lang="sv-SE"/>
          </a:p>
        </p:txBody>
      </p:sp>
    </p:spTree>
    <p:extLst>
      <p:ext uri="{BB962C8B-B14F-4D97-AF65-F5344CB8AC3E}">
        <p14:creationId xmlns:p14="http://schemas.microsoft.com/office/powerpoint/2010/main" val="412872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140FA9-EF50-4F7C-960E-E0D4088250E7}" type="slidenum">
              <a:rPr lang="sv-SE" smtClean="0"/>
              <a:t>15</a:t>
            </a:fld>
            <a:endParaRPr lang="sv-SE"/>
          </a:p>
        </p:txBody>
      </p:sp>
    </p:spTree>
    <p:extLst>
      <p:ext uri="{BB962C8B-B14F-4D97-AF65-F5344CB8AC3E}">
        <p14:creationId xmlns:p14="http://schemas.microsoft.com/office/powerpoint/2010/main" val="1020460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E7F68-4DF3-0599-CBDA-5702A204FCE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B6A68F0-85B4-7147-42B7-1A40ACC6581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A2F8DAE-1844-D857-0E24-4F408CE7522E}"/>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A4CDF649-F55E-96F2-F409-3FA770670ACB}"/>
              </a:ext>
            </a:extLst>
          </p:cNvPr>
          <p:cNvSpPr>
            <a:spLocks noGrp="1"/>
          </p:cNvSpPr>
          <p:nvPr>
            <p:ph type="sldNum" sz="quarter" idx="5"/>
          </p:nvPr>
        </p:nvSpPr>
        <p:spPr/>
        <p:txBody>
          <a:bodyPr/>
          <a:lstStyle/>
          <a:p>
            <a:fld id="{F2140FA9-EF50-4F7C-960E-E0D4088250E7}" type="slidenum">
              <a:rPr lang="sv-SE" smtClean="0"/>
              <a:t>16</a:t>
            </a:fld>
            <a:endParaRPr lang="sv-SE"/>
          </a:p>
        </p:txBody>
      </p:sp>
    </p:spTree>
    <p:extLst>
      <p:ext uri="{BB962C8B-B14F-4D97-AF65-F5344CB8AC3E}">
        <p14:creationId xmlns:p14="http://schemas.microsoft.com/office/powerpoint/2010/main" val="2199788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D6124-B4CB-B715-BBD1-5D466B2D845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D1FE83C-7270-6B53-08BE-F278688FB03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228641C-97E0-3DC1-6B6D-80D1EC35865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BAE275C5-DD49-E069-6432-94C4A4D49437}"/>
              </a:ext>
            </a:extLst>
          </p:cNvPr>
          <p:cNvSpPr>
            <a:spLocks noGrp="1"/>
          </p:cNvSpPr>
          <p:nvPr>
            <p:ph type="sldNum" sz="quarter" idx="5"/>
          </p:nvPr>
        </p:nvSpPr>
        <p:spPr/>
        <p:txBody>
          <a:bodyPr/>
          <a:lstStyle/>
          <a:p>
            <a:fld id="{F2140FA9-EF50-4F7C-960E-E0D4088250E7}" type="slidenum">
              <a:rPr lang="sv-SE" smtClean="0"/>
              <a:t>17</a:t>
            </a:fld>
            <a:endParaRPr lang="sv-SE"/>
          </a:p>
        </p:txBody>
      </p:sp>
    </p:spTree>
    <p:extLst>
      <p:ext uri="{BB962C8B-B14F-4D97-AF65-F5344CB8AC3E}">
        <p14:creationId xmlns:p14="http://schemas.microsoft.com/office/powerpoint/2010/main" val="1855515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dirty="0"/>
              <a:t>Vad vill vi undersöka? </a:t>
            </a:r>
          </a:p>
          <a:p>
            <a:pPr lvl="0"/>
            <a:r>
              <a:rPr lang="sv-SE" sz="1200" dirty="0"/>
              <a:t>Vad kan mätas?</a:t>
            </a:r>
          </a:p>
          <a:p>
            <a:pPr lvl="0"/>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Låt AI föreslå flera möjliga metoder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Testbarhet, säkerhet, variabler, felkällor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Ta ställning till AI:s kritik - besluta själva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Ex på följdfrågor från pilot: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 Kan vi förbättra detta </a:t>
            </a:r>
            <a:r>
              <a:rPr lang="sv-SE" sz="1200" dirty="0" err="1"/>
              <a:t>pp</a:t>
            </a:r>
            <a:r>
              <a:rPr lang="sv-SE" sz="1200" dirty="0"/>
              <a:t> något sätt?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Är detta en rimlig laboration?</a:t>
            </a:r>
          </a:p>
          <a:p>
            <a:endParaRPr lang="sv-SE" dirty="0"/>
          </a:p>
        </p:txBody>
      </p:sp>
      <p:sp>
        <p:nvSpPr>
          <p:cNvPr id="4" name="Platshållare för bildnummer 3"/>
          <p:cNvSpPr>
            <a:spLocks noGrp="1"/>
          </p:cNvSpPr>
          <p:nvPr>
            <p:ph type="sldNum" sz="quarter" idx="5"/>
          </p:nvPr>
        </p:nvSpPr>
        <p:spPr/>
        <p:txBody>
          <a:bodyPr/>
          <a:lstStyle/>
          <a:p>
            <a:fld id="{F2140FA9-EF50-4F7C-960E-E0D4088250E7}" type="slidenum">
              <a:rPr lang="sv-SE" smtClean="0"/>
              <a:t>19</a:t>
            </a:fld>
            <a:endParaRPr lang="sv-SE"/>
          </a:p>
        </p:txBody>
      </p:sp>
    </p:spTree>
    <p:extLst>
      <p:ext uri="{BB962C8B-B14F-4D97-AF65-F5344CB8AC3E}">
        <p14:creationId xmlns:p14="http://schemas.microsoft.com/office/powerpoint/2010/main" val="647381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7BDED-E671-8C0C-F948-4686A4BA883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CAC5D92-923C-DC81-0087-93B22B464FB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9242998-4D01-E9DD-803B-B2031045740E}"/>
              </a:ext>
            </a:extLst>
          </p:cNvPr>
          <p:cNvSpPr>
            <a:spLocks noGrp="1"/>
          </p:cNvSpPr>
          <p:nvPr>
            <p:ph type="body" idx="1"/>
          </p:nvPr>
        </p:nvSpPr>
        <p:spPr/>
        <p:txBody>
          <a:bodyPr/>
          <a:lstStyle/>
          <a:p>
            <a:pPr lvl="0"/>
            <a:r>
              <a:rPr lang="sv-SE" sz="1200" dirty="0"/>
              <a:t>Vad vill vi undersöka? </a:t>
            </a:r>
          </a:p>
          <a:p>
            <a:pPr lvl="0"/>
            <a:r>
              <a:rPr lang="sv-SE" sz="1200" dirty="0"/>
              <a:t>Vad kan mätas?</a:t>
            </a:r>
          </a:p>
          <a:p>
            <a:pPr lvl="0"/>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Låt AI föreslå flera möjliga metoder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Testbarhet, säkerhet, variabler, felkällor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Ta ställning till AI:s kritik - besluta själva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Ex på följdfrågor från pilot: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 Kan vi förbättra detta </a:t>
            </a:r>
            <a:r>
              <a:rPr lang="sv-SE" sz="1200" dirty="0" err="1"/>
              <a:t>pp</a:t>
            </a:r>
            <a:r>
              <a:rPr lang="sv-SE" sz="1200" dirty="0"/>
              <a:t> något sätt?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Är detta en rimlig laboration?</a:t>
            </a:r>
          </a:p>
          <a:p>
            <a:endParaRPr lang="sv-SE" dirty="0"/>
          </a:p>
        </p:txBody>
      </p:sp>
      <p:sp>
        <p:nvSpPr>
          <p:cNvPr id="4" name="Platshållare för bildnummer 3">
            <a:extLst>
              <a:ext uri="{FF2B5EF4-FFF2-40B4-BE49-F238E27FC236}">
                <a16:creationId xmlns:a16="http://schemas.microsoft.com/office/drawing/2014/main" id="{B4A79EBA-B182-9091-433A-71AFE501E6F8}"/>
              </a:ext>
            </a:extLst>
          </p:cNvPr>
          <p:cNvSpPr>
            <a:spLocks noGrp="1"/>
          </p:cNvSpPr>
          <p:nvPr>
            <p:ph type="sldNum" sz="quarter" idx="5"/>
          </p:nvPr>
        </p:nvSpPr>
        <p:spPr/>
        <p:txBody>
          <a:bodyPr/>
          <a:lstStyle/>
          <a:p>
            <a:fld id="{F2140FA9-EF50-4F7C-960E-E0D4088250E7}" type="slidenum">
              <a:rPr lang="sv-SE" smtClean="0"/>
              <a:t>20</a:t>
            </a:fld>
            <a:endParaRPr lang="sv-SE"/>
          </a:p>
        </p:txBody>
      </p:sp>
    </p:spTree>
    <p:extLst>
      <p:ext uri="{BB962C8B-B14F-4D97-AF65-F5344CB8AC3E}">
        <p14:creationId xmlns:p14="http://schemas.microsoft.com/office/powerpoint/2010/main" val="590939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2E45F-43D6-6D1D-6A7C-BD0A20E653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6E3BBC3-EB4A-CD4D-F95F-14BCD4F62C3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D7E8DFB-B5FB-D6CB-1B9A-0FC8A26EAE9E}"/>
              </a:ext>
            </a:extLst>
          </p:cNvPr>
          <p:cNvSpPr>
            <a:spLocks noGrp="1"/>
          </p:cNvSpPr>
          <p:nvPr>
            <p:ph type="body" idx="1"/>
          </p:nvPr>
        </p:nvSpPr>
        <p:spPr/>
        <p:txBody>
          <a:bodyPr/>
          <a:lstStyle/>
          <a:p>
            <a:pPr lvl="0"/>
            <a:r>
              <a:rPr lang="sv-SE" sz="1200" dirty="0"/>
              <a:t>Vad vill vi undersöka? </a:t>
            </a:r>
          </a:p>
          <a:p>
            <a:pPr lvl="0"/>
            <a:r>
              <a:rPr lang="sv-SE" sz="1200" dirty="0"/>
              <a:t>Vad kan mätas?</a:t>
            </a:r>
          </a:p>
          <a:p>
            <a:pPr lvl="0"/>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Låt AI föreslå flera möjliga metoder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Testbarhet, säkerhet, variabler, felkällor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Ta ställning till AI:s kritik - besluta själva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Ex på följdfrågor från pilot: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 Kan vi förbättra detta </a:t>
            </a:r>
            <a:r>
              <a:rPr lang="sv-SE" sz="1200" dirty="0" err="1"/>
              <a:t>pp</a:t>
            </a:r>
            <a:r>
              <a:rPr lang="sv-SE" sz="1200" dirty="0"/>
              <a:t> något sätt?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Är detta en rimlig laboration?</a:t>
            </a:r>
          </a:p>
          <a:p>
            <a:endParaRPr lang="sv-SE" dirty="0"/>
          </a:p>
        </p:txBody>
      </p:sp>
      <p:sp>
        <p:nvSpPr>
          <p:cNvPr id="4" name="Platshållare för bildnummer 3">
            <a:extLst>
              <a:ext uri="{FF2B5EF4-FFF2-40B4-BE49-F238E27FC236}">
                <a16:creationId xmlns:a16="http://schemas.microsoft.com/office/drawing/2014/main" id="{250125A5-F623-289B-5DAA-00C94787DF9C}"/>
              </a:ext>
            </a:extLst>
          </p:cNvPr>
          <p:cNvSpPr>
            <a:spLocks noGrp="1"/>
          </p:cNvSpPr>
          <p:nvPr>
            <p:ph type="sldNum" sz="quarter" idx="5"/>
          </p:nvPr>
        </p:nvSpPr>
        <p:spPr/>
        <p:txBody>
          <a:bodyPr/>
          <a:lstStyle/>
          <a:p>
            <a:fld id="{F2140FA9-EF50-4F7C-960E-E0D4088250E7}" type="slidenum">
              <a:rPr lang="sv-SE" smtClean="0"/>
              <a:t>21</a:t>
            </a:fld>
            <a:endParaRPr lang="sv-SE"/>
          </a:p>
        </p:txBody>
      </p:sp>
    </p:spTree>
    <p:extLst>
      <p:ext uri="{BB962C8B-B14F-4D97-AF65-F5344CB8AC3E}">
        <p14:creationId xmlns:p14="http://schemas.microsoft.com/office/powerpoint/2010/main" val="1312688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11ED2-7389-6F93-7C2D-3A070D2BCCD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0742FA4-2E27-679E-7B6D-3F5AE7E2CCF0}"/>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132F9FD-839F-4F3E-2CD7-FA219D965ED4}"/>
              </a:ext>
            </a:extLst>
          </p:cNvPr>
          <p:cNvSpPr>
            <a:spLocks noGrp="1"/>
          </p:cNvSpPr>
          <p:nvPr>
            <p:ph type="body" idx="1"/>
          </p:nvPr>
        </p:nvSpPr>
        <p:spPr/>
        <p:txBody>
          <a:bodyPr/>
          <a:lstStyle/>
          <a:p>
            <a:pPr lvl="0"/>
            <a:r>
              <a:rPr lang="sv-SE" sz="1200" dirty="0"/>
              <a:t>Vad vill vi undersöka? </a:t>
            </a:r>
          </a:p>
          <a:p>
            <a:pPr lvl="0"/>
            <a:r>
              <a:rPr lang="sv-SE" sz="1200" dirty="0"/>
              <a:t>Vad kan mätas?</a:t>
            </a:r>
          </a:p>
          <a:p>
            <a:pPr lvl="0"/>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Låt AI föreslå flera möjliga metoder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Testbarhet, säkerhet, variabler, felkällor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Ta ställning till AI:s kritik - besluta själva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Ex på följdfrågor från pilot: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 Kan vi förbättra detta </a:t>
            </a:r>
            <a:r>
              <a:rPr lang="sv-SE" sz="1200" dirty="0" err="1"/>
              <a:t>pp</a:t>
            </a:r>
            <a:r>
              <a:rPr lang="sv-SE" sz="1200" dirty="0"/>
              <a:t> något sätt?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Är detta en rimlig laboration?</a:t>
            </a:r>
          </a:p>
          <a:p>
            <a:endParaRPr lang="sv-SE" dirty="0"/>
          </a:p>
        </p:txBody>
      </p:sp>
      <p:sp>
        <p:nvSpPr>
          <p:cNvPr id="4" name="Platshållare för bildnummer 3">
            <a:extLst>
              <a:ext uri="{FF2B5EF4-FFF2-40B4-BE49-F238E27FC236}">
                <a16:creationId xmlns:a16="http://schemas.microsoft.com/office/drawing/2014/main" id="{BBD1D09D-FAFB-8466-3556-899B1ECB2FA5}"/>
              </a:ext>
            </a:extLst>
          </p:cNvPr>
          <p:cNvSpPr>
            <a:spLocks noGrp="1"/>
          </p:cNvSpPr>
          <p:nvPr>
            <p:ph type="sldNum" sz="quarter" idx="5"/>
          </p:nvPr>
        </p:nvSpPr>
        <p:spPr/>
        <p:txBody>
          <a:bodyPr/>
          <a:lstStyle/>
          <a:p>
            <a:fld id="{F2140FA9-EF50-4F7C-960E-E0D4088250E7}" type="slidenum">
              <a:rPr lang="sv-SE" smtClean="0"/>
              <a:t>22</a:t>
            </a:fld>
            <a:endParaRPr lang="sv-SE"/>
          </a:p>
        </p:txBody>
      </p:sp>
    </p:spTree>
    <p:extLst>
      <p:ext uri="{BB962C8B-B14F-4D97-AF65-F5344CB8AC3E}">
        <p14:creationId xmlns:p14="http://schemas.microsoft.com/office/powerpoint/2010/main" val="640044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E0350-F217-9917-F46E-9EA70135C10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6E96249-F376-FB40-A525-6CAB262861C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BA8935A-972F-EB86-24B6-11B59F516B2B}"/>
              </a:ext>
            </a:extLst>
          </p:cNvPr>
          <p:cNvSpPr>
            <a:spLocks noGrp="1"/>
          </p:cNvSpPr>
          <p:nvPr>
            <p:ph type="body" idx="1"/>
          </p:nvPr>
        </p:nvSpPr>
        <p:spPr/>
        <p:txBody>
          <a:bodyPr/>
          <a:lstStyle/>
          <a:p>
            <a:pPr lvl="0"/>
            <a:r>
              <a:rPr lang="sv-SE" sz="1200" dirty="0"/>
              <a:t>Vad vill vi undersöka? </a:t>
            </a:r>
          </a:p>
          <a:p>
            <a:pPr lvl="0"/>
            <a:r>
              <a:rPr lang="sv-SE" sz="1200" dirty="0"/>
              <a:t>Vad kan mätas?</a:t>
            </a:r>
          </a:p>
          <a:p>
            <a:pPr lvl="0"/>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Låt AI föreslå flera möjliga metoder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Testbarhet, säkerhet, variabler, felkällor</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Ta ställning till AI:s kritik - besluta själva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Ex på följdfrågor från pilot: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 Kan vi förbättra detta </a:t>
            </a:r>
            <a:r>
              <a:rPr lang="sv-SE" sz="1200" dirty="0" err="1"/>
              <a:t>pp</a:t>
            </a:r>
            <a:r>
              <a:rPr lang="sv-SE" sz="1200" dirty="0"/>
              <a:t> något sätt?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Är detta en rimlig laboration?</a:t>
            </a:r>
          </a:p>
          <a:p>
            <a:endParaRPr lang="sv-SE" dirty="0"/>
          </a:p>
        </p:txBody>
      </p:sp>
      <p:sp>
        <p:nvSpPr>
          <p:cNvPr id="4" name="Platshållare för bildnummer 3">
            <a:extLst>
              <a:ext uri="{FF2B5EF4-FFF2-40B4-BE49-F238E27FC236}">
                <a16:creationId xmlns:a16="http://schemas.microsoft.com/office/drawing/2014/main" id="{D60EB7E9-8D37-850B-3602-B34BA8523B5C}"/>
              </a:ext>
            </a:extLst>
          </p:cNvPr>
          <p:cNvSpPr>
            <a:spLocks noGrp="1"/>
          </p:cNvSpPr>
          <p:nvPr>
            <p:ph type="sldNum" sz="quarter" idx="5"/>
          </p:nvPr>
        </p:nvSpPr>
        <p:spPr/>
        <p:txBody>
          <a:bodyPr/>
          <a:lstStyle/>
          <a:p>
            <a:fld id="{F2140FA9-EF50-4F7C-960E-E0D4088250E7}" type="slidenum">
              <a:rPr lang="sv-SE" smtClean="0"/>
              <a:t>23</a:t>
            </a:fld>
            <a:endParaRPr lang="sv-SE"/>
          </a:p>
        </p:txBody>
      </p:sp>
    </p:spTree>
    <p:extLst>
      <p:ext uri="{BB962C8B-B14F-4D97-AF65-F5344CB8AC3E}">
        <p14:creationId xmlns:p14="http://schemas.microsoft.com/office/powerpoint/2010/main" val="90764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140FA9-EF50-4F7C-960E-E0D4088250E7}" type="slidenum">
              <a:rPr lang="sv-SE" smtClean="0"/>
              <a:t>24</a:t>
            </a:fld>
            <a:endParaRPr lang="sv-SE"/>
          </a:p>
        </p:txBody>
      </p:sp>
    </p:spTree>
    <p:extLst>
      <p:ext uri="{BB962C8B-B14F-4D97-AF65-F5344CB8AC3E}">
        <p14:creationId xmlns:p14="http://schemas.microsoft.com/office/powerpoint/2010/main" val="1541128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2140FA9-EF50-4F7C-960E-E0D4088250E7}" type="slidenum">
              <a:rPr lang="sv-SE" smtClean="0"/>
              <a:t>25</a:t>
            </a:fld>
            <a:endParaRPr lang="sv-SE"/>
          </a:p>
        </p:txBody>
      </p:sp>
    </p:spTree>
    <p:extLst>
      <p:ext uri="{BB962C8B-B14F-4D97-AF65-F5344CB8AC3E}">
        <p14:creationId xmlns:p14="http://schemas.microsoft.com/office/powerpoint/2010/main" val="2565939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är förstås spetsigt uttryckt…..</a:t>
            </a:r>
          </a:p>
        </p:txBody>
      </p:sp>
      <p:sp>
        <p:nvSpPr>
          <p:cNvPr id="4" name="Platshållare för bildnummer 3"/>
          <p:cNvSpPr>
            <a:spLocks noGrp="1"/>
          </p:cNvSpPr>
          <p:nvPr>
            <p:ph type="sldNum" sz="quarter" idx="5"/>
          </p:nvPr>
        </p:nvSpPr>
        <p:spPr/>
        <p:txBody>
          <a:bodyPr/>
          <a:lstStyle/>
          <a:p>
            <a:fld id="{F2140FA9-EF50-4F7C-960E-E0D4088250E7}" type="slidenum">
              <a:rPr lang="sv-SE" smtClean="0"/>
              <a:t>26</a:t>
            </a:fld>
            <a:endParaRPr lang="sv-SE"/>
          </a:p>
        </p:txBody>
      </p:sp>
    </p:spTree>
    <p:extLst>
      <p:ext uri="{BB962C8B-B14F-4D97-AF65-F5344CB8AC3E}">
        <p14:creationId xmlns:p14="http://schemas.microsoft.com/office/powerpoint/2010/main" val="2623706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84422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322720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8672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2026-10-21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592360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560A13A-DB3F-4AD5-B6AF-BDA0278A0A39}" type="datetimeFigureOut">
              <a:rPr lang="sv-SE" smtClean="0"/>
              <a:t>2026-10-21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7765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2026-10-21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56609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560A13A-DB3F-4AD5-B6AF-BDA0278A0A39}" type="datetimeFigureOut">
              <a:rPr lang="sv-SE" smtClean="0"/>
              <a:t>2026-10-21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311076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2026-10-21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54896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2026-10-21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4171453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623719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2026-10-21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1644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60A13A-DB3F-4AD5-B6AF-BDA0278A0A39}" type="datetimeFigureOut">
              <a:rPr lang="sv-SE" smtClean="0"/>
              <a:t>2026-10-21</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C2F05B-BAF9-488D-83DE-20A7CCFAC190}" type="slidenum">
              <a:rPr lang="sv-SE" smtClean="0"/>
              <a:t>‹#›</a:t>
            </a:fld>
            <a:endParaRPr lang="sv-SE"/>
          </a:p>
        </p:txBody>
      </p:sp>
    </p:spTree>
    <p:extLst>
      <p:ext uri="{BB962C8B-B14F-4D97-AF65-F5344CB8AC3E}">
        <p14:creationId xmlns:p14="http://schemas.microsoft.com/office/powerpoint/2010/main" val="3707285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id="{B51C9D80-6599-5F2B-4AB9-CB0299F4E818}"/>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artisticCutout/>
                    </a14:imgEffect>
                  </a14:imgLayer>
                </a14:imgProps>
              </a:ext>
              <a:ext uri="{28A0092B-C50C-407E-A947-70E740481C1C}">
                <a14:useLocalDpi xmlns:a14="http://schemas.microsoft.com/office/drawing/2010/main" val="0"/>
              </a:ext>
            </a:extLst>
          </a:blip>
          <a:stretch>
            <a:fillRect/>
          </a:stretch>
        </p:blipFill>
        <p:spPr>
          <a:xfrm rot="5400000">
            <a:off x="6198195" y="864194"/>
            <a:ext cx="6850064" cy="5137547"/>
          </a:xfrm>
          <a:prstGeom prst="rect">
            <a:avLst/>
          </a:prstGeom>
        </p:spPr>
      </p:pic>
      <p:sp>
        <p:nvSpPr>
          <p:cNvPr id="2" name="Rubrik 1">
            <a:extLst>
              <a:ext uri="{FF2B5EF4-FFF2-40B4-BE49-F238E27FC236}">
                <a16:creationId xmlns:a16="http://schemas.microsoft.com/office/drawing/2014/main" id="{97296FD7-4EC5-0B90-C8AD-92AE6FC465E5}"/>
              </a:ext>
            </a:extLst>
          </p:cNvPr>
          <p:cNvSpPr>
            <a:spLocks noGrp="1"/>
          </p:cNvSpPr>
          <p:nvPr>
            <p:ph type="title"/>
          </p:nvPr>
        </p:nvSpPr>
        <p:spPr>
          <a:xfrm>
            <a:off x="7177548" y="5524502"/>
            <a:ext cx="4849906" cy="1325563"/>
          </a:xfrm>
        </p:spPr>
        <p:txBody>
          <a:bodyPr>
            <a:noAutofit/>
          </a:bodyPr>
          <a:lstStyle/>
          <a:p>
            <a:r>
              <a:rPr lang="sv-SE" sz="2800" dirty="0">
                <a:solidFill>
                  <a:schemeClr val="bg1"/>
                </a:solidFill>
              </a:rPr>
              <a:t>Anna Lodén</a:t>
            </a:r>
            <a:br>
              <a:rPr lang="sv-SE" sz="2800" dirty="0">
                <a:solidFill>
                  <a:schemeClr val="bg1"/>
                </a:solidFill>
              </a:rPr>
            </a:br>
            <a:r>
              <a:rPr lang="sv-SE" sz="2000" dirty="0">
                <a:solidFill>
                  <a:schemeClr val="bg1"/>
                </a:solidFill>
              </a:rPr>
              <a:t>Gymnasielärare, disputerad inom didaktik med fokus på lärprocesser tillsammans med Google och AI</a:t>
            </a:r>
            <a:endParaRPr lang="sv-SE" sz="2800" dirty="0">
              <a:solidFill>
                <a:schemeClr val="bg1"/>
              </a:solidFill>
            </a:endParaRPr>
          </a:p>
        </p:txBody>
      </p:sp>
      <p:sp>
        <p:nvSpPr>
          <p:cNvPr id="7" name="Molnformad pratbubbla 6">
            <a:extLst>
              <a:ext uri="{FF2B5EF4-FFF2-40B4-BE49-F238E27FC236}">
                <a16:creationId xmlns:a16="http://schemas.microsoft.com/office/drawing/2014/main" id="{0EF637CF-33AE-501E-867F-3318AF1319A0}"/>
              </a:ext>
            </a:extLst>
          </p:cNvPr>
          <p:cNvSpPr/>
          <p:nvPr/>
        </p:nvSpPr>
        <p:spPr>
          <a:xfrm>
            <a:off x="164546" y="1547446"/>
            <a:ext cx="6348046" cy="4111681"/>
          </a:xfrm>
          <a:prstGeom prst="cloudCallout">
            <a:avLst>
              <a:gd name="adj1" fmla="val 77177"/>
              <a:gd name="adj2" fmla="val -412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4000" dirty="0"/>
              <a:t>AI kan ge svaret direkt! </a:t>
            </a:r>
          </a:p>
          <a:p>
            <a:pPr algn="ctr"/>
            <a:r>
              <a:rPr lang="sv-SE" sz="4000" dirty="0"/>
              <a:t>– Var får eleven tänka?</a:t>
            </a:r>
          </a:p>
        </p:txBody>
      </p:sp>
    </p:spTree>
    <p:extLst>
      <p:ext uri="{BB962C8B-B14F-4D97-AF65-F5344CB8AC3E}">
        <p14:creationId xmlns:p14="http://schemas.microsoft.com/office/powerpoint/2010/main" val="3347990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86AC7-40C3-6D7B-C8C0-7847ED62DAB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E7138CD-4F93-0362-2D4C-470234A05F6A}"/>
              </a:ext>
            </a:extLst>
          </p:cNvPr>
          <p:cNvSpPr>
            <a:spLocks noGrp="1"/>
          </p:cNvSpPr>
          <p:nvPr>
            <p:ph type="title"/>
          </p:nvPr>
        </p:nvSpPr>
        <p:spPr/>
        <p:txBody>
          <a:bodyPr/>
          <a:lstStyle/>
          <a:p>
            <a:pPr algn="ctr"/>
            <a:r>
              <a:rPr lang="sv-SE" dirty="0"/>
              <a:t>Gapet mellan fråga och svar måste öka!</a:t>
            </a:r>
          </a:p>
        </p:txBody>
      </p:sp>
      <p:graphicFrame>
        <p:nvGraphicFramePr>
          <p:cNvPr id="4" name="Platshållare för innehåll 3">
            <a:extLst>
              <a:ext uri="{FF2B5EF4-FFF2-40B4-BE49-F238E27FC236}">
                <a16:creationId xmlns:a16="http://schemas.microsoft.com/office/drawing/2014/main" id="{37A2BFE4-4035-80F5-24C0-4618E780DEAE}"/>
              </a:ext>
            </a:extLst>
          </p:cNvPr>
          <p:cNvGraphicFramePr>
            <a:graphicFrameLocks noGrp="1"/>
          </p:cNvGraphicFramePr>
          <p:nvPr>
            <p:ph idx="1"/>
            <p:extLst>
              <p:ext uri="{D42A27DB-BD31-4B8C-83A1-F6EECF244321}">
                <p14:modId xmlns:p14="http://schemas.microsoft.com/office/powerpoint/2010/main" val="1991579998"/>
              </p:ext>
            </p:extLst>
          </p:nvPr>
        </p:nvGraphicFramePr>
        <p:xfrm>
          <a:off x="497305" y="1839072"/>
          <a:ext cx="1124551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Explosion 1 2">
            <a:extLst>
              <a:ext uri="{FF2B5EF4-FFF2-40B4-BE49-F238E27FC236}">
                <a16:creationId xmlns:a16="http://schemas.microsoft.com/office/drawing/2014/main" id="{E3494622-F151-DE54-804E-2324BD605B96}"/>
              </a:ext>
            </a:extLst>
          </p:cNvPr>
          <p:cNvSpPr/>
          <p:nvPr/>
        </p:nvSpPr>
        <p:spPr>
          <a:xfrm>
            <a:off x="4684295" y="2374232"/>
            <a:ext cx="2919663" cy="3240505"/>
          </a:xfrm>
          <a:prstGeom prst="irregularSeal1">
            <a:avLst/>
          </a:prstGeom>
          <a:solidFill>
            <a:srgbClr val="CD9BA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b="1" dirty="0"/>
              <a:t>SKAV!</a:t>
            </a:r>
          </a:p>
          <a:p>
            <a:pPr algn="ctr"/>
            <a:r>
              <a:rPr lang="sv-SE" sz="2400" b="1" dirty="0"/>
              <a:t>LÄRANDE!</a:t>
            </a:r>
          </a:p>
        </p:txBody>
      </p:sp>
    </p:spTree>
    <p:extLst>
      <p:ext uri="{BB962C8B-B14F-4D97-AF65-F5344CB8AC3E}">
        <p14:creationId xmlns:p14="http://schemas.microsoft.com/office/powerpoint/2010/main" val="2906864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61A8269-C2E5-9C0B-51D2-469DB92702B3}"/>
              </a:ext>
            </a:extLst>
          </p:cNvPr>
          <p:cNvSpPr>
            <a:spLocks noGrp="1"/>
          </p:cNvSpPr>
          <p:nvPr>
            <p:ph type="title"/>
          </p:nvPr>
        </p:nvSpPr>
        <p:spPr/>
        <p:txBody>
          <a:bodyPr/>
          <a:lstStyle/>
          <a:p>
            <a:pPr algn="ctr"/>
            <a:r>
              <a:rPr lang="sv-SE" dirty="0"/>
              <a:t>AI minskar gapet mellan fråga och svar!</a:t>
            </a:r>
          </a:p>
        </p:txBody>
      </p:sp>
      <p:graphicFrame>
        <p:nvGraphicFramePr>
          <p:cNvPr id="4" name="Platshållare för innehåll 3">
            <a:extLst>
              <a:ext uri="{FF2B5EF4-FFF2-40B4-BE49-F238E27FC236}">
                <a16:creationId xmlns:a16="http://schemas.microsoft.com/office/drawing/2014/main" id="{E8A73C28-2F06-7997-E673-8DE2B311FF87}"/>
              </a:ext>
            </a:extLst>
          </p:cNvPr>
          <p:cNvGraphicFramePr>
            <a:graphicFrameLocks noGrp="1"/>
          </p:cNvGraphicFramePr>
          <p:nvPr>
            <p:ph idx="1"/>
            <p:extLst>
              <p:ext uri="{D42A27DB-BD31-4B8C-83A1-F6EECF244321}">
                <p14:modId xmlns:p14="http://schemas.microsoft.com/office/powerpoint/2010/main" val="3900424796"/>
              </p:ext>
            </p:extLst>
          </p:nvPr>
        </p:nvGraphicFramePr>
        <p:xfrm>
          <a:off x="1967752" y="1839072"/>
          <a:ext cx="825649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xplosion 2 4">
            <a:extLst>
              <a:ext uri="{FF2B5EF4-FFF2-40B4-BE49-F238E27FC236}">
                <a16:creationId xmlns:a16="http://schemas.microsoft.com/office/drawing/2014/main" id="{ED2742B0-02D6-271D-97AB-FBC8329B17F3}"/>
              </a:ext>
            </a:extLst>
          </p:cNvPr>
          <p:cNvSpPr/>
          <p:nvPr/>
        </p:nvSpPr>
        <p:spPr>
          <a:xfrm>
            <a:off x="5941358" y="3254982"/>
            <a:ext cx="309282" cy="1519517"/>
          </a:xfrm>
          <a:prstGeom prst="irregularSeal2">
            <a:avLst/>
          </a:prstGeom>
          <a:solidFill>
            <a:srgbClr val="CD9BA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865218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174ED96-7C66-A05D-5911-978640749510}"/>
              </a:ext>
            </a:extLst>
          </p:cNvPr>
          <p:cNvSpPr>
            <a:spLocks noGrp="1"/>
          </p:cNvSpPr>
          <p:nvPr>
            <p:ph type="title"/>
          </p:nvPr>
        </p:nvSpPr>
        <p:spPr>
          <a:xfrm>
            <a:off x="633046" y="2964046"/>
            <a:ext cx="5500403" cy="1504328"/>
          </a:xfrm>
        </p:spPr>
        <p:txBody>
          <a:bodyPr>
            <a:normAutofit fontScale="90000"/>
          </a:bodyPr>
          <a:lstStyle/>
          <a:p>
            <a:r>
              <a:rPr lang="sv-SE" dirty="0"/>
              <a:t>Vad kan försvinna när gapet minskar?</a:t>
            </a:r>
          </a:p>
        </p:txBody>
      </p:sp>
      <p:sp>
        <p:nvSpPr>
          <p:cNvPr id="5" name="Oval pratbubbla 4">
            <a:extLst>
              <a:ext uri="{FF2B5EF4-FFF2-40B4-BE49-F238E27FC236}">
                <a16:creationId xmlns:a16="http://schemas.microsoft.com/office/drawing/2014/main" id="{5F50D12E-FA05-F8CE-599F-EAC75928C032}"/>
              </a:ext>
            </a:extLst>
          </p:cNvPr>
          <p:cNvSpPr/>
          <p:nvPr/>
        </p:nvSpPr>
        <p:spPr>
          <a:xfrm>
            <a:off x="5289387" y="423432"/>
            <a:ext cx="3339548" cy="1285461"/>
          </a:xfrm>
          <a:prstGeom prst="wedgeEllipseCallout">
            <a:avLst>
              <a:gd name="adj1" fmla="val -87741"/>
              <a:gd name="adj2" fmla="val 11765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b="1" dirty="0"/>
              <a:t>VAL!</a:t>
            </a:r>
          </a:p>
        </p:txBody>
      </p:sp>
      <p:sp>
        <p:nvSpPr>
          <p:cNvPr id="6" name="Oval pratbubbla 5">
            <a:extLst>
              <a:ext uri="{FF2B5EF4-FFF2-40B4-BE49-F238E27FC236}">
                <a16:creationId xmlns:a16="http://schemas.microsoft.com/office/drawing/2014/main" id="{71E5668E-F70A-EC8D-FC39-22CEC6D004B9}"/>
              </a:ext>
            </a:extLst>
          </p:cNvPr>
          <p:cNvSpPr/>
          <p:nvPr/>
        </p:nvSpPr>
        <p:spPr>
          <a:xfrm>
            <a:off x="874399" y="649734"/>
            <a:ext cx="3339548" cy="1285461"/>
          </a:xfrm>
          <a:prstGeom prst="wedgeEllipseCallout">
            <a:avLst>
              <a:gd name="adj1" fmla="val 17262"/>
              <a:gd name="adj2" fmla="val 9961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b="1" dirty="0"/>
              <a:t>SÖKNINGAR!</a:t>
            </a:r>
          </a:p>
        </p:txBody>
      </p:sp>
      <p:sp>
        <p:nvSpPr>
          <p:cNvPr id="7" name="Oval pratbubbla 6">
            <a:extLst>
              <a:ext uri="{FF2B5EF4-FFF2-40B4-BE49-F238E27FC236}">
                <a16:creationId xmlns:a16="http://schemas.microsoft.com/office/drawing/2014/main" id="{AA4C9120-C5E9-6AC4-5CE2-04F92350D958}"/>
              </a:ext>
            </a:extLst>
          </p:cNvPr>
          <p:cNvSpPr/>
          <p:nvPr/>
        </p:nvSpPr>
        <p:spPr>
          <a:xfrm>
            <a:off x="8158961" y="5215135"/>
            <a:ext cx="3339548" cy="1285461"/>
          </a:xfrm>
          <a:prstGeom prst="wedgeEllipseCallout">
            <a:avLst>
              <a:gd name="adj1" fmla="val -96003"/>
              <a:gd name="adj2" fmla="val -8850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b="1" dirty="0"/>
              <a:t>TVIVEL!</a:t>
            </a:r>
          </a:p>
        </p:txBody>
      </p:sp>
      <p:sp>
        <p:nvSpPr>
          <p:cNvPr id="8" name="Oval pratbubbla 6">
            <a:extLst>
              <a:ext uri="{FF2B5EF4-FFF2-40B4-BE49-F238E27FC236}">
                <a16:creationId xmlns:a16="http://schemas.microsoft.com/office/drawing/2014/main" id="{6B5056F7-CEF6-D114-2F90-2FA9CF0C0E6B}"/>
              </a:ext>
            </a:extLst>
          </p:cNvPr>
          <p:cNvSpPr/>
          <p:nvPr/>
        </p:nvSpPr>
        <p:spPr>
          <a:xfrm>
            <a:off x="4465461" y="5238861"/>
            <a:ext cx="2882444" cy="1285461"/>
          </a:xfrm>
          <a:prstGeom prst="wedgeEllipseCallout">
            <a:avLst>
              <a:gd name="adj1" fmla="val -28159"/>
              <a:gd name="adj2" fmla="val -113324"/>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2800" b="1" dirty="0"/>
              <a:t>LÄRANDET!</a:t>
            </a:r>
          </a:p>
        </p:txBody>
      </p:sp>
      <p:sp>
        <p:nvSpPr>
          <p:cNvPr id="10" name="Oval pratbubbla 6">
            <a:extLst>
              <a:ext uri="{FF2B5EF4-FFF2-40B4-BE49-F238E27FC236}">
                <a16:creationId xmlns:a16="http://schemas.microsoft.com/office/drawing/2014/main" id="{F71EB6E6-3F76-CF59-0529-059BDA1C59C8}"/>
              </a:ext>
            </a:extLst>
          </p:cNvPr>
          <p:cNvSpPr/>
          <p:nvPr/>
        </p:nvSpPr>
        <p:spPr>
          <a:xfrm>
            <a:off x="7435100" y="3462014"/>
            <a:ext cx="4357194" cy="1285461"/>
          </a:xfrm>
          <a:prstGeom prst="wedgeEllipseCallout">
            <a:avLst>
              <a:gd name="adj1" fmla="val -80357"/>
              <a:gd name="adj2" fmla="val -59150"/>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2800" b="1" dirty="0"/>
              <a:t>MELLANRUMMET!</a:t>
            </a:r>
          </a:p>
        </p:txBody>
      </p:sp>
      <p:sp>
        <p:nvSpPr>
          <p:cNvPr id="9" name="Oval pratbubbla 6">
            <a:extLst>
              <a:ext uri="{FF2B5EF4-FFF2-40B4-BE49-F238E27FC236}">
                <a16:creationId xmlns:a16="http://schemas.microsoft.com/office/drawing/2014/main" id="{B4982D53-FA10-B88D-4D16-8143D3DE7154}"/>
              </a:ext>
            </a:extLst>
          </p:cNvPr>
          <p:cNvSpPr/>
          <p:nvPr/>
        </p:nvSpPr>
        <p:spPr>
          <a:xfrm>
            <a:off x="7978055" y="1516745"/>
            <a:ext cx="3701360" cy="1285461"/>
          </a:xfrm>
          <a:prstGeom prst="wedgeEllipseCallout">
            <a:avLst>
              <a:gd name="adj1" fmla="val -98870"/>
              <a:gd name="adj2" fmla="val 54087"/>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2800" b="1" dirty="0"/>
              <a:t>TID FÖR TÄNK!</a:t>
            </a:r>
          </a:p>
        </p:txBody>
      </p:sp>
      <p:sp>
        <p:nvSpPr>
          <p:cNvPr id="11" name="Oval pratbubbla 6">
            <a:extLst>
              <a:ext uri="{FF2B5EF4-FFF2-40B4-BE49-F238E27FC236}">
                <a16:creationId xmlns:a16="http://schemas.microsoft.com/office/drawing/2014/main" id="{E3D19DAD-66F5-FE71-96E4-9630E6DF19CD}"/>
              </a:ext>
            </a:extLst>
          </p:cNvPr>
          <p:cNvSpPr/>
          <p:nvPr/>
        </p:nvSpPr>
        <p:spPr>
          <a:xfrm>
            <a:off x="159032" y="5170680"/>
            <a:ext cx="3867536" cy="1285461"/>
          </a:xfrm>
          <a:prstGeom prst="wedgeEllipseCallout">
            <a:avLst>
              <a:gd name="adj1" fmla="val 16871"/>
              <a:gd name="adj2" fmla="val -88483"/>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2800" b="1" dirty="0"/>
              <a:t>ELEVENS RÖST!</a:t>
            </a:r>
          </a:p>
        </p:txBody>
      </p:sp>
    </p:spTree>
    <p:extLst>
      <p:ext uri="{BB962C8B-B14F-4D97-AF65-F5344CB8AC3E}">
        <p14:creationId xmlns:p14="http://schemas.microsoft.com/office/powerpoint/2010/main" val="131593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1F35F-FE79-E04E-8F1D-5B7BB92E81C9}"/>
            </a:ext>
          </a:extLst>
        </p:cNvPr>
        <p:cNvGrpSpPr/>
        <p:nvPr/>
      </p:nvGrpSpPr>
      <p:grpSpPr>
        <a:xfrm>
          <a:off x="0" y="0"/>
          <a:ext cx="0" cy="0"/>
          <a:chOff x="0" y="0"/>
          <a:chExt cx="0" cy="0"/>
        </a:xfrm>
      </p:grpSpPr>
      <p:sp>
        <p:nvSpPr>
          <p:cNvPr id="4" name="Oval pratbubbla 3">
            <a:extLst>
              <a:ext uri="{FF2B5EF4-FFF2-40B4-BE49-F238E27FC236}">
                <a16:creationId xmlns:a16="http://schemas.microsoft.com/office/drawing/2014/main" id="{1C462CFA-6EF8-CDD3-1B6E-B4BA80B4040C}"/>
              </a:ext>
            </a:extLst>
          </p:cNvPr>
          <p:cNvSpPr/>
          <p:nvPr/>
        </p:nvSpPr>
        <p:spPr>
          <a:xfrm>
            <a:off x="4691799" y="422527"/>
            <a:ext cx="3988904" cy="1285461"/>
          </a:xfrm>
          <a:prstGeom prst="wedgeEllipseCallout">
            <a:avLst>
              <a:gd name="adj1" fmla="val -45436"/>
              <a:gd name="adj2" fmla="val 12104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b="1" dirty="0"/>
              <a:t>JÄMFÖRELSER!</a:t>
            </a:r>
          </a:p>
        </p:txBody>
      </p:sp>
      <p:sp>
        <p:nvSpPr>
          <p:cNvPr id="5" name="Oval pratbubbla 4">
            <a:extLst>
              <a:ext uri="{FF2B5EF4-FFF2-40B4-BE49-F238E27FC236}">
                <a16:creationId xmlns:a16="http://schemas.microsoft.com/office/drawing/2014/main" id="{C4E66ACD-CBBC-2EFB-28F0-B840899F73D9}"/>
              </a:ext>
            </a:extLst>
          </p:cNvPr>
          <p:cNvSpPr/>
          <p:nvPr/>
        </p:nvSpPr>
        <p:spPr>
          <a:xfrm>
            <a:off x="7580305" y="1929740"/>
            <a:ext cx="3339548" cy="1285461"/>
          </a:xfrm>
          <a:prstGeom prst="wedgeEllipseCallout">
            <a:avLst>
              <a:gd name="adj1" fmla="val -91991"/>
              <a:gd name="adj2" fmla="val 6444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b="1" dirty="0"/>
              <a:t>OSÄKERHET!</a:t>
            </a:r>
          </a:p>
        </p:txBody>
      </p:sp>
      <p:sp>
        <p:nvSpPr>
          <p:cNvPr id="6" name="Oval pratbubbla 5">
            <a:extLst>
              <a:ext uri="{FF2B5EF4-FFF2-40B4-BE49-F238E27FC236}">
                <a16:creationId xmlns:a16="http://schemas.microsoft.com/office/drawing/2014/main" id="{71089307-E08C-4911-77CA-B96796824D4D}"/>
              </a:ext>
            </a:extLst>
          </p:cNvPr>
          <p:cNvSpPr/>
          <p:nvPr/>
        </p:nvSpPr>
        <p:spPr>
          <a:xfrm>
            <a:off x="633046" y="759293"/>
            <a:ext cx="3669760" cy="1285461"/>
          </a:xfrm>
          <a:prstGeom prst="wedgeEllipseCallout">
            <a:avLst>
              <a:gd name="adj1" fmla="val 17262"/>
              <a:gd name="adj2" fmla="val 9961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b="1" dirty="0"/>
              <a:t>UTHÅLLIGHET!</a:t>
            </a:r>
          </a:p>
        </p:txBody>
      </p:sp>
      <p:sp>
        <p:nvSpPr>
          <p:cNvPr id="7" name="Oval pratbubbla 6">
            <a:extLst>
              <a:ext uri="{FF2B5EF4-FFF2-40B4-BE49-F238E27FC236}">
                <a16:creationId xmlns:a16="http://schemas.microsoft.com/office/drawing/2014/main" id="{6D04A83C-F33A-51C6-1C43-39454D150F61}"/>
              </a:ext>
            </a:extLst>
          </p:cNvPr>
          <p:cNvSpPr/>
          <p:nvPr/>
        </p:nvSpPr>
        <p:spPr>
          <a:xfrm>
            <a:off x="6686251" y="5387667"/>
            <a:ext cx="4911691" cy="1285461"/>
          </a:xfrm>
          <a:prstGeom prst="wedgeEllipseCallout">
            <a:avLst>
              <a:gd name="adj1" fmla="val -67690"/>
              <a:gd name="adj2" fmla="val -11268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b="1" dirty="0"/>
              <a:t>ARGUMENTATION!</a:t>
            </a:r>
          </a:p>
        </p:txBody>
      </p:sp>
      <p:sp>
        <p:nvSpPr>
          <p:cNvPr id="8" name="Oval pratbubbla 6">
            <a:extLst>
              <a:ext uri="{FF2B5EF4-FFF2-40B4-BE49-F238E27FC236}">
                <a16:creationId xmlns:a16="http://schemas.microsoft.com/office/drawing/2014/main" id="{8F9DC6E7-62AD-7B27-823A-27DE21DE7468}"/>
              </a:ext>
            </a:extLst>
          </p:cNvPr>
          <p:cNvSpPr/>
          <p:nvPr/>
        </p:nvSpPr>
        <p:spPr>
          <a:xfrm>
            <a:off x="174327" y="5387666"/>
            <a:ext cx="5921673" cy="1285461"/>
          </a:xfrm>
          <a:prstGeom prst="wedgeEllipseCallout">
            <a:avLst>
              <a:gd name="adj1" fmla="val -1621"/>
              <a:gd name="adj2" fmla="val -115617"/>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2800" b="1" dirty="0"/>
              <a:t>BEGREPPSUTVECKLING!</a:t>
            </a:r>
          </a:p>
        </p:txBody>
      </p:sp>
      <p:sp>
        <p:nvSpPr>
          <p:cNvPr id="10" name="Oval pratbubbla 6">
            <a:extLst>
              <a:ext uri="{FF2B5EF4-FFF2-40B4-BE49-F238E27FC236}">
                <a16:creationId xmlns:a16="http://schemas.microsoft.com/office/drawing/2014/main" id="{466A1C85-1B84-9A8D-7295-C0FDF9DFEEEC}"/>
              </a:ext>
            </a:extLst>
          </p:cNvPr>
          <p:cNvSpPr/>
          <p:nvPr/>
        </p:nvSpPr>
        <p:spPr>
          <a:xfrm>
            <a:off x="7827890" y="3658703"/>
            <a:ext cx="3701360" cy="1285461"/>
          </a:xfrm>
          <a:prstGeom prst="wedgeEllipseCallout">
            <a:avLst>
              <a:gd name="adj1" fmla="val -88762"/>
              <a:gd name="adj2" fmla="val -52550"/>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2800" b="1" dirty="0"/>
              <a:t>KÄLLKRITIK!</a:t>
            </a:r>
          </a:p>
        </p:txBody>
      </p:sp>
      <p:sp>
        <p:nvSpPr>
          <p:cNvPr id="11" name="Rubrik 1">
            <a:extLst>
              <a:ext uri="{FF2B5EF4-FFF2-40B4-BE49-F238E27FC236}">
                <a16:creationId xmlns:a16="http://schemas.microsoft.com/office/drawing/2014/main" id="{513CF73F-397F-1C95-C9E4-5CF09CC7ECEC}"/>
              </a:ext>
            </a:extLst>
          </p:cNvPr>
          <p:cNvSpPr>
            <a:spLocks noGrp="1"/>
          </p:cNvSpPr>
          <p:nvPr>
            <p:ph type="title"/>
          </p:nvPr>
        </p:nvSpPr>
        <p:spPr>
          <a:xfrm>
            <a:off x="633046" y="2964046"/>
            <a:ext cx="5500403" cy="1504328"/>
          </a:xfrm>
        </p:spPr>
        <p:txBody>
          <a:bodyPr>
            <a:normAutofit fontScale="90000"/>
          </a:bodyPr>
          <a:lstStyle/>
          <a:p>
            <a:r>
              <a:rPr lang="sv-SE" dirty="0"/>
              <a:t>Vad kan försvinna när gapet minskar?</a:t>
            </a:r>
          </a:p>
        </p:txBody>
      </p:sp>
    </p:spTree>
    <p:extLst>
      <p:ext uri="{BB962C8B-B14F-4D97-AF65-F5344CB8AC3E}">
        <p14:creationId xmlns:p14="http://schemas.microsoft.com/office/powerpoint/2010/main" val="3722254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48BBD6-626C-2392-1499-26D46F807941}"/>
              </a:ext>
            </a:extLst>
          </p:cNvPr>
          <p:cNvSpPr>
            <a:spLocks noGrp="1"/>
          </p:cNvSpPr>
          <p:nvPr>
            <p:ph type="title"/>
          </p:nvPr>
        </p:nvSpPr>
        <p:spPr/>
        <p:txBody>
          <a:bodyPr/>
          <a:lstStyle/>
          <a:p>
            <a:r>
              <a:rPr lang="sv-SE" dirty="0"/>
              <a:t>Elever som använder AI</a:t>
            </a:r>
          </a:p>
        </p:txBody>
      </p:sp>
      <p:sp>
        <p:nvSpPr>
          <p:cNvPr id="3" name="Platshållare för innehåll 2">
            <a:extLst>
              <a:ext uri="{FF2B5EF4-FFF2-40B4-BE49-F238E27FC236}">
                <a16:creationId xmlns:a16="http://schemas.microsoft.com/office/drawing/2014/main" id="{3617C7A3-4B59-C382-5ABD-01C1B04D974E}"/>
              </a:ext>
            </a:extLst>
          </p:cNvPr>
          <p:cNvSpPr>
            <a:spLocks noGrp="1"/>
          </p:cNvSpPr>
          <p:nvPr>
            <p:ph idx="1"/>
          </p:nvPr>
        </p:nvSpPr>
        <p:spPr/>
        <p:txBody>
          <a:bodyPr vert="horz" lIns="91440" tIns="45720" rIns="91440" bIns="45720" rtlCol="0" anchor="t">
            <a:normAutofit/>
          </a:bodyPr>
          <a:lstStyle/>
          <a:p>
            <a:pPr marL="0" indent="0">
              <a:buNone/>
            </a:pPr>
            <a:r>
              <a:rPr lang="sv-SE" dirty="0"/>
              <a:t>Känner sig osäkra</a:t>
            </a:r>
          </a:p>
          <a:p>
            <a:pPr marL="0" indent="0">
              <a:buNone/>
            </a:pPr>
            <a:r>
              <a:rPr lang="sv-SE" dirty="0"/>
              <a:t>Saknar strategier</a:t>
            </a:r>
          </a:p>
          <a:p>
            <a:pPr marL="0" indent="0">
              <a:buNone/>
            </a:pPr>
            <a:r>
              <a:rPr lang="sv-SE" dirty="0"/>
              <a:t>Lämnas ensamma i sin tolkning</a:t>
            </a:r>
          </a:p>
          <a:p>
            <a:pPr marL="0" indent="0">
              <a:buNone/>
            </a:pPr>
            <a:r>
              <a:rPr lang="sv-SE" dirty="0"/>
              <a:t>Förstår ej att de tappar lärandet</a:t>
            </a:r>
          </a:p>
          <a:p>
            <a:pPr marL="0" indent="0">
              <a:buNone/>
            </a:pPr>
            <a:r>
              <a:rPr lang="sv-SE" dirty="0"/>
              <a:t>Motiveras ej att "tänka själv"</a:t>
            </a:r>
          </a:p>
        </p:txBody>
      </p:sp>
      <p:sp>
        <p:nvSpPr>
          <p:cNvPr id="4" name="Pratbubbla: oval 3">
            <a:extLst>
              <a:ext uri="{FF2B5EF4-FFF2-40B4-BE49-F238E27FC236}">
                <a16:creationId xmlns:a16="http://schemas.microsoft.com/office/drawing/2014/main" id="{9B6C496D-DD2B-554F-5CCD-95B0096C0B00}"/>
              </a:ext>
            </a:extLst>
          </p:cNvPr>
          <p:cNvSpPr/>
          <p:nvPr/>
        </p:nvSpPr>
        <p:spPr>
          <a:xfrm>
            <a:off x="6361889" y="1303506"/>
            <a:ext cx="5392789" cy="3910520"/>
          </a:xfrm>
          <a:prstGeom prst="wedgeEllipseCallout">
            <a:avLst>
              <a:gd name="adj1" fmla="val -69071"/>
              <a:gd name="adj2" fmla="val 48007"/>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sv-SE" sz="3200" dirty="0">
                <a:solidFill>
                  <a:schemeClr val="bg1"/>
                </a:solidFill>
                <a:ea typeface="+mn-lt"/>
                <a:cs typeface="+mn-lt"/>
              </a:rPr>
              <a:t>AI tränar elever att förvänta sig </a:t>
            </a:r>
          </a:p>
          <a:p>
            <a:pPr algn="ctr"/>
            <a:r>
              <a:rPr lang="sv-SE" sz="3200" dirty="0">
                <a:solidFill>
                  <a:schemeClr val="bg1"/>
                </a:solidFill>
                <a:ea typeface="+mn-lt"/>
                <a:cs typeface="+mn-lt"/>
              </a:rPr>
              <a:t>omedelbara svar</a:t>
            </a:r>
            <a:br>
              <a:rPr lang="sv-SE" sz="3200" dirty="0">
                <a:ea typeface="+mn-lt"/>
                <a:cs typeface="+mn-lt"/>
              </a:rPr>
            </a:br>
            <a:r>
              <a:rPr lang="sv-SE" sz="3200" dirty="0">
                <a:solidFill>
                  <a:schemeClr val="bg1"/>
                </a:solidFill>
                <a:ea typeface="+mn-lt"/>
                <a:cs typeface="+mn-lt"/>
              </a:rPr>
              <a:t>vilket minskar viljan att kämpa</a:t>
            </a:r>
            <a:r>
              <a:rPr lang="sv-SE" sz="3200" dirty="0">
                <a:solidFill>
                  <a:schemeClr val="bg1"/>
                </a:solidFill>
              </a:rPr>
              <a:t>!</a:t>
            </a:r>
          </a:p>
        </p:txBody>
      </p:sp>
      <p:sp>
        <p:nvSpPr>
          <p:cNvPr id="5" name="textruta 4">
            <a:extLst>
              <a:ext uri="{FF2B5EF4-FFF2-40B4-BE49-F238E27FC236}">
                <a16:creationId xmlns:a16="http://schemas.microsoft.com/office/drawing/2014/main" id="{A01DE5DC-6A28-94B4-EF90-A536156C36E5}"/>
              </a:ext>
            </a:extLst>
          </p:cNvPr>
          <p:cNvSpPr txBox="1"/>
          <p:nvPr/>
        </p:nvSpPr>
        <p:spPr>
          <a:xfrm>
            <a:off x="9058283" y="5510828"/>
            <a:ext cx="2986089" cy="369332"/>
          </a:xfrm>
          <a:prstGeom prst="rect">
            <a:avLst/>
          </a:prstGeom>
          <a:noFill/>
        </p:spPr>
        <p:txBody>
          <a:bodyPr wrap="square" rtlCol="0">
            <a:spAutoFit/>
          </a:bodyPr>
          <a:lstStyle/>
          <a:p>
            <a:r>
              <a:rPr lang="sv-SE" i="1"/>
              <a:t>Lodén, 2025; Liu et al., 2026</a:t>
            </a:r>
          </a:p>
        </p:txBody>
      </p:sp>
      <p:sp>
        <p:nvSpPr>
          <p:cNvPr id="6" name="textruta 5">
            <a:extLst>
              <a:ext uri="{FF2B5EF4-FFF2-40B4-BE49-F238E27FC236}">
                <a16:creationId xmlns:a16="http://schemas.microsoft.com/office/drawing/2014/main" id="{A433E583-E0EB-5B5D-7F17-F3C29BFB3D92}"/>
              </a:ext>
            </a:extLst>
          </p:cNvPr>
          <p:cNvSpPr txBox="1"/>
          <p:nvPr/>
        </p:nvSpPr>
        <p:spPr>
          <a:xfrm>
            <a:off x="838200" y="5510828"/>
            <a:ext cx="4157663" cy="646331"/>
          </a:xfrm>
          <a:prstGeom prst="rect">
            <a:avLst/>
          </a:prstGeom>
          <a:noFill/>
        </p:spPr>
        <p:txBody>
          <a:bodyPr wrap="square" rtlCol="0">
            <a:spAutoFit/>
          </a:bodyPr>
          <a:lstStyle/>
          <a:p>
            <a:r>
              <a:rPr lang="sv-SE" i="1"/>
              <a:t>Lodén, 2025; Liu et al., 2026; Shawn &amp; </a:t>
            </a:r>
            <a:r>
              <a:rPr lang="sv-SE" i="1" err="1"/>
              <a:t>Nave</a:t>
            </a:r>
            <a:r>
              <a:rPr lang="sv-SE" i="1"/>
              <a:t>, 2026; Stolpe et al., 2026</a:t>
            </a:r>
          </a:p>
        </p:txBody>
      </p:sp>
    </p:spTree>
    <p:extLst>
      <p:ext uri="{BB962C8B-B14F-4D97-AF65-F5344CB8AC3E}">
        <p14:creationId xmlns:p14="http://schemas.microsoft.com/office/powerpoint/2010/main" val="2783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20794B6-EE74-A094-183C-C9FE075914F9}"/>
              </a:ext>
            </a:extLst>
          </p:cNvPr>
          <p:cNvPicPr>
            <a:picLocks noChangeAspect="1"/>
          </p:cNvPicPr>
          <p:nvPr/>
        </p:nvPicPr>
        <p:blipFill>
          <a:blip r:embed="rId2">
            <a:extLst>
              <a:ext uri="{28A0092B-C50C-407E-A947-70E740481C1C}">
                <a14:useLocalDpi xmlns:a14="http://schemas.microsoft.com/office/drawing/2010/main" val="0"/>
              </a:ext>
            </a:extLst>
          </a:blip>
          <a:srcRect l="28716"/>
          <a:stretch>
            <a:fillRect/>
          </a:stretch>
        </p:blipFill>
        <p:spPr>
          <a:xfrm rot="5400000">
            <a:off x="5155266" y="-178734"/>
            <a:ext cx="6858000" cy="7215468"/>
          </a:xfrm>
          <a:prstGeom prst="rect">
            <a:avLst/>
          </a:prstGeom>
        </p:spPr>
      </p:pic>
      <p:sp>
        <p:nvSpPr>
          <p:cNvPr id="7" name="textruta 6">
            <a:extLst>
              <a:ext uri="{FF2B5EF4-FFF2-40B4-BE49-F238E27FC236}">
                <a16:creationId xmlns:a16="http://schemas.microsoft.com/office/drawing/2014/main" id="{486BE214-0503-45EF-35F6-B73702CAC5AE}"/>
              </a:ext>
            </a:extLst>
          </p:cNvPr>
          <p:cNvSpPr txBox="1"/>
          <p:nvPr/>
        </p:nvSpPr>
        <p:spPr>
          <a:xfrm>
            <a:off x="673473" y="2367171"/>
            <a:ext cx="4303059" cy="2123658"/>
          </a:xfrm>
          <a:prstGeom prst="rect">
            <a:avLst/>
          </a:prstGeom>
          <a:noFill/>
        </p:spPr>
        <p:txBody>
          <a:bodyPr wrap="square" rtlCol="0">
            <a:spAutoFit/>
          </a:bodyPr>
          <a:lstStyle/>
          <a:p>
            <a:r>
              <a:rPr lang="en-US" sz="4400" dirty="0" err="1"/>
              <a:t>Stor</a:t>
            </a:r>
            <a:r>
              <a:rPr lang="en-US" sz="4400" dirty="0"/>
              <a:t> variation </a:t>
            </a:r>
            <a:r>
              <a:rPr lang="en-US" sz="4400" dirty="0" err="1"/>
              <a:t>på</a:t>
            </a:r>
            <a:r>
              <a:rPr lang="en-US" sz="4400" dirty="0"/>
              <a:t> </a:t>
            </a:r>
            <a:r>
              <a:rPr lang="en-US" sz="4400" dirty="0" err="1"/>
              <a:t>hur</a:t>
            </a:r>
            <a:r>
              <a:rPr lang="en-US" sz="4400" dirty="0"/>
              <a:t> </a:t>
            </a:r>
            <a:r>
              <a:rPr lang="en-US" sz="4400" dirty="0" err="1"/>
              <a:t>elever</a:t>
            </a:r>
            <a:r>
              <a:rPr lang="en-US" sz="4400" dirty="0"/>
              <a:t> </a:t>
            </a:r>
            <a:r>
              <a:rPr lang="en-US" sz="4400" dirty="0" err="1"/>
              <a:t>använder</a:t>
            </a:r>
            <a:r>
              <a:rPr lang="en-US" sz="4400" dirty="0"/>
              <a:t> AI!</a:t>
            </a:r>
            <a:endParaRPr lang="sv-SE" sz="4400" dirty="0"/>
          </a:p>
        </p:txBody>
      </p:sp>
    </p:spTree>
    <p:extLst>
      <p:ext uri="{BB962C8B-B14F-4D97-AF65-F5344CB8AC3E}">
        <p14:creationId xmlns:p14="http://schemas.microsoft.com/office/powerpoint/2010/main" val="257287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3C9DBA29-1811-3B5F-7F7B-D57A3CB2CD19}"/>
              </a:ext>
            </a:extLst>
          </p:cNvPr>
          <p:cNvSpPr>
            <a:spLocks noGrp="1"/>
          </p:cNvSpPr>
          <p:nvPr>
            <p:ph type="title"/>
          </p:nvPr>
        </p:nvSpPr>
        <p:spPr>
          <a:xfrm>
            <a:off x="839788" y="457200"/>
            <a:ext cx="5453436" cy="1600200"/>
          </a:xfrm>
        </p:spPr>
        <p:txBody>
          <a:bodyPr>
            <a:normAutofit/>
          </a:bodyPr>
          <a:lstStyle/>
          <a:p>
            <a:r>
              <a:rPr lang="sv-SE" sz="4400" dirty="0"/>
              <a:t>Begreppskunskap </a:t>
            </a:r>
            <a:br>
              <a:rPr lang="sv-SE" sz="4400" dirty="0"/>
            </a:br>
            <a:r>
              <a:rPr lang="sv-SE" sz="4400" dirty="0">
                <a:sym typeface="Wingdings" pitchFamily="2" charset="2"/>
              </a:rPr>
              <a:t></a:t>
            </a:r>
            <a:r>
              <a:rPr lang="sv-SE" sz="4400" dirty="0"/>
              <a:t> Ge ett svar</a:t>
            </a:r>
          </a:p>
        </p:txBody>
      </p:sp>
      <p:sp>
        <p:nvSpPr>
          <p:cNvPr id="6" name="Platshållare för text 5">
            <a:extLst>
              <a:ext uri="{FF2B5EF4-FFF2-40B4-BE49-F238E27FC236}">
                <a16:creationId xmlns:a16="http://schemas.microsoft.com/office/drawing/2014/main" id="{40953404-AF56-904A-6194-EED8A3FF0ED2}"/>
              </a:ext>
            </a:extLst>
          </p:cNvPr>
          <p:cNvSpPr>
            <a:spLocks noGrp="1"/>
          </p:cNvSpPr>
          <p:nvPr>
            <p:ph type="body" sz="half" idx="2"/>
          </p:nvPr>
        </p:nvSpPr>
        <p:spPr>
          <a:xfrm>
            <a:off x="839788" y="2057400"/>
            <a:ext cx="5453436" cy="3811588"/>
          </a:xfrm>
        </p:spPr>
        <p:txBody>
          <a:bodyPr>
            <a:normAutofit/>
          </a:bodyPr>
          <a:lstStyle/>
          <a:p>
            <a:pPr marL="457200" indent="-457200">
              <a:buFont typeface="Arial" panose="020B0604020202020204" pitchFamily="34" charset="0"/>
              <a:buChar char="•"/>
            </a:pPr>
            <a:endParaRPr lang="sv-SE" sz="2800" dirty="0"/>
          </a:p>
          <a:p>
            <a:pPr marL="457200" indent="-457200">
              <a:buFont typeface="Arial" panose="020B0604020202020204" pitchFamily="34" charset="0"/>
              <a:buChar char="•"/>
            </a:pPr>
            <a:r>
              <a:rPr lang="sv-SE" sz="2800" dirty="0"/>
              <a:t>Få grundläggande förståelse</a:t>
            </a:r>
          </a:p>
          <a:p>
            <a:pPr marL="457200" indent="-457200">
              <a:buFont typeface="Arial" panose="020B0604020202020204" pitchFamily="34" charset="0"/>
              <a:buChar char="•"/>
            </a:pPr>
            <a:r>
              <a:rPr lang="sv-SE" sz="2800" dirty="0"/>
              <a:t>Används som faktakälla trots osäkerhet kring källor</a:t>
            </a:r>
          </a:p>
          <a:p>
            <a:pPr marL="457200" indent="-457200">
              <a:buFont typeface="Arial" panose="020B0604020202020204" pitchFamily="34" charset="0"/>
              <a:buChar char="•"/>
            </a:pPr>
            <a:r>
              <a:rPr lang="sv-SE" sz="2800" dirty="0"/>
              <a:t>Enkla frågor till AI</a:t>
            </a:r>
          </a:p>
        </p:txBody>
      </p:sp>
      <p:pic>
        <p:nvPicPr>
          <p:cNvPr id="7" name="Bildobjekt 6">
            <a:extLst>
              <a:ext uri="{FF2B5EF4-FFF2-40B4-BE49-F238E27FC236}">
                <a16:creationId xmlns:a16="http://schemas.microsoft.com/office/drawing/2014/main" id="{712745D7-C8D8-D974-6A7F-01DB8F96AE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046212" y="1215200"/>
            <a:ext cx="6064000" cy="4548000"/>
          </a:xfrm>
          <a:prstGeom prst="rect">
            <a:avLst/>
          </a:prstGeom>
        </p:spPr>
      </p:pic>
      <p:sp>
        <p:nvSpPr>
          <p:cNvPr id="9" name="Rektangel 8">
            <a:extLst>
              <a:ext uri="{FF2B5EF4-FFF2-40B4-BE49-F238E27FC236}">
                <a16:creationId xmlns:a16="http://schemas.microsoft.com/office/drawing/2014/main" id="{D4BC88E2-EF94-5056-B4D3-C75E6790F625}"/>
              </a:ext>
            </a:extLst>
          </p:cNvPr>
          <p:cNvSpPr/>
          <p:nvPr/>
        </p:nvSpPr>
        <p:spPr>
          <a:xfrm rot="442965">
            <a:off x="7967869" y="1858309"/>
            <a:ext cx="3076591" cy="1583976"/>
          </a:xfrm>
          <a:prstGeom prst="rect">
            <a:avLst/>
          </a:prstGeom>
          <a:solidFill>
            <a:srgbClr val="CD9BA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600" b="1" dirty="0"/>
              <a:t>Snabbgoogla!</a:t>
            </a:r>
          </a:p>
        </p:txBody>
      </p:sp>
    </p:spTree>
    <p:extLst>
      <p:ext uri="{BB962C8B-B14F-4D97-AF65-F5344CB8AC3E}">
        <p14:creationId xmlns:p14="http://schemas.microsoft.com/office/powerpoint/2010/main" val="340177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E1167-791F-6E9E-ECFD-7FC3A6F5AD31}"/>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38C799E0-948D-A97A-EDAB-B5F5CC664108}"/>
              </a:ext>
            </a:extLst>
          </p:cNvPr>
          <p:cNvSpPr>
            <a:spLocks noGrp="1"/>
          </p:cNvSpPr>
          <p:nvPr>
            <p:ph type="title"/>
          </p:nvPr>
        </p:nvSpPr>
        <p:spPr>
          <a:xfrm>
            <a:off x="839788" y="457200"/>
            <a:ext cx="5453436" cy="1600200"/>
          </a:xfrm>
        </p:spPr>
        <p:txBody>
          <a:bodyPr>
            <a:normAutofit/>
          </a:bodyPr>
          <a:lstStyle/>
          <a:p>
            <a:r>
              <a:rPr lang="sv-SE" sz="4400" dirty="0"/>
              <a:t>Process </a:t>
            </a:r>
            <a:br>
              <a:rPr lang="sv-SE" sz="4400" dirty="0"/>
            </a:br>
            <a:r>
              <a:rPr lang="sv-SE" sz="4400" dirty="0">
                <a:sym typeface="Wingdings" pitchFamily="2" charset="2"/>
              </a:rPr>
              <a:t></a:t>
            </a:r>
            <a:r>
              <a:rPr lang="sv-SE" sz="4400" dirty="0"/>
              <a:t> Hjälp mig förstå</a:t>
            </a:r>
          </a:p>
        </p:txBody>
      </p:sp>
      <p:sp>
        <p:nvSpPr>
          <p:cNvPr id="6" name="Platshållare för text 5">
            <a:extLst>
              <a:ext uri="{FF2B5EF4-FFF2-40B4-BE49-F238E27FC236}">
                <a16:creationId xmlns:a16="http://schemas.microsoft.com/office/drawing/2014/main" id="{49D72DEB-AC12-AEC9-1B52-B5BF9946F560}"/>
              </a:ext>
            </a:extLst>
          </p:cNvPr>
          <p:cNvSpPr>
            <a:spLocks noGrp="1"/>
          </p:cNvSpPr>
          <p:nvPr>
            <p:ph type="body" sz="half" idx="2"/>
          </p:nvPr>
        </p:nvSpPr>
        <p:spPr>
          <a:xfrm>
            <a:off x="839788" y="2057400"/>
            <a:ext cx="5453436" cy="3811588"/>
          </a:xfrm>
        </p:spPr>
        <p:txBody>
          <a:bodyPr>
            <a:normAutofit/>
          </a:bodyPr>
          <a:lstStyle/>
          <a:p>
            <a:endParaRPr lang="sv-SE" sz="2800" dirty="0"/>
          </a:p>
          <a:p>
            <a:endParaRPr lang="sv-SE" sz="2800" dirty="0"/>
          </a:p>
          <a:p>
            <a:pPr marL="457200" indent="-457200">
              <a:buFont typeface="Arial" panose="020B0604020202020204" pitchFamily="34" charset="0"/>
              <a:buChar char="•"/>
            </a:pPr>
            <a:r>
              <a:rPr lang="sv-SE" sz="2800" dirty="0"/>
              <a:t>Prövar samband mellan t ex begrepp</a:t>
            </a:r>
          </a:p>
          <a:p>
            <a:pPr marL="457200" indent="-457200">
              <a:buFont typeface="Arial" panose="020B0604020202020204" pitchFamily="34" charset="0"/>
              <a:buChar char="•"/>
            </a:pPr>
            <a:r>
              <a:rPr lang="sv-SE" sz="2800" dirty="0"/>
              <a:t>Jämför svar och granskar aktivt</a:t>
            </a:r>
          </a:p>
          <a:p>
            <a:pPr marL="457200" indent="-457200">
              <a:buFont typeface="Arial" panose="020B0604020202020204" pitchFamily="34" charset="0"/>
              <a:buChar char="•"/>
            </a:pPr>
            <a:r>
              <a:rPr lang="sv-SE" sz="2800" dirty="0"/>
              <a:t>Ställer enkla följdfrågor</a:t>
            </a:r>
          </a:p>
        </p:txBody>
      </p:sp>
      <p:pic>
        <p:nvPicPr>
          <p:cNvPr id="7" name="Bildobjekt 6">
            <a:extLst>
              <a:ext uri="{FF2B5EF4-FFF2-40B4-BE49-F238E27FC236}">
                <a16:creationId xmlns:a16="http://schemas.microsoft.com/office/drawing/2014/main" id="{33EE752A-10F8-2B53-816D-DF71EE43BA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046212" y="1215200"/>
            <a:ext cx="6064000" cy="4548000"/>
          </a:xfrm>
          <a:prstGeom prst="rect">
            <a:avLst/>
          </a:prstGeom>
        </p:spPr>
      </p:pic>
      <p:sp>
        <p:nvSpPr>
          <p:cNvPr id="2" name="Rektangel 1">
            <a:extLst>
              <a:ext uri="{FF2B5EF4-FFF2-40B4-BE49-F238E27FC236}">
                <a16:creationId xmlns:a16="http://schemas.microsoft.com/office/drawing/2014/main" id="{4D1DC0FA-811E-5DFB-2261-CC50076ECFE4}"/>
              </a:ext>
            </a:extLst>
          </p:cNvPr>
          <p:cNvSpPr/>
          <p:nvPr/>
        </p:nvSpPr>
        <p:spPr>
          <a:xfrm rot="442965">
            <a:off x="7967869" y="1858309"/>
            <a:ext cx="3076591" cy="1583976"/>
          </a:xfrm>
          <a:prstGeom prst="rect">
            <a:avLst/>
          </a:prstGeom>
          <a:solidFill>
            <a:srgbClr val="CD9BA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600" b="1" dirty="0"/>
              <a:t>Vad betyder?</a:t>
            </a:r>
          </a:p>
        </p:txBody>
      </p:sp>
    </p:spTree>
    <p:extLst>
      <p:ext uri="{BB962C8B-B14F-4D97-AF65-F5344CB8AC3E}">
        <p14:creationId xmlns:p14="http://schemas.microsoft.com/office/powerpoint/2010/main" val="250878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78FC2-93F8-A955-9BE2-F8CC6BF07546}"/>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B785B208-933C-4724-95D1-780D5FD62E5D}"/>
              </a:ext>
            </a:extLst>
          </p:cNvPr>
          <p:cNvSpPr>
            <a:spLocks noGrp="1"/>
          </p:cNvSpPr>
          <p:nvPr>
            <p:ph type="title"/>
          </p:nvPr>
        </p:nvSpPr>
        <p:spPr>
          <a:xfrm>
            <a:off x="839788" y="457200"/>
            <a:ext cx="5453436" cy="1600200"/>
          </a:xfrm>
        </p:spPr>
        <p:txBody>
          <a:bodyPr>
            <a:normAutofit/>
          </a:bodyPr>
          <a:lstStyle/>
          <a:p>
            <a:r>
              <a:rPr lang="sv-SE" sz="4400" dirty="0"/>
              <a:t>Metakognition </a:t>
            </a:r>
            <a:br>
              <a:rPr lang="sv-SE" sz="4400" dirty="0"/>
            </a:br>
            <a:r>
              <a:rPr lang="sv-SE" sz="4400" dirty="0">
                <a:sym typeface="Wingdings" pitchFamily="2" charset="2"/>
              </a:rPr>
              <a:t></a:t>
            </a:r>
            <a:r>
              <a:rPr lang="sv-SE" sz="4400" dirty="0"/>
              <a:t> Hjälp mig tänka</a:t>
            </a:r>
          </a:p>
        </p:txBody>
      </p:sp>
      <p:sp>
        <p:nvSpPr>
          <p:cNvPr id="6" name="Platshållare för text 5">
            <a:extLst>
              <a:ext uri="{FF2B5EF4-FFF2-40B4-BE49-F238E27FC236}">
                <a16:creationId xmlns:a16="http://schemas.microsoft.com/office/drawing/2014/main" id="{4AC25625-52EE-8C42-44BF-9F5158B64709}"/>
              </a:ext>
            </a:extLst>
          </p:cNvPr>
          <p:cNvSpPr>
            <a:spLocks noGrp="1"/>
          </p:cNvSpPr>
          <p:nvPr>
            <p:ph type="body" sz="half" idx="2"/>
          </p:nvPr>
        </p:nvSpPr>
        <p:spPr>
          <a:xfrm>
            <a:off x="839788" y="2057400"/>
            <a:ext cx="5453436" cy="3811588"/>
          </a:xfrm>
        </p:spPr>
        <p:txBody>
          <a:bodyPr>
            <a:noAutofit/>
          </a:bodyPr>
          <a:lstStyle/>
          <a:p>
            <a:endParaRPr lang="sv-SE" sz="2800" dirty="0"/>
          </a:p>
          <a:p>
            <a:r>
              <a:rPr lang="sv-SE" sz="2800" dirty="0"/>
              <a:t>Reflekterar kring:</a:t>
            </a:r>
          </a:p>
          <a:p>
            <a:pPr marL="457200" indent="-457200">
              <a:buFont typeface="Arial" panose="020B0604020202020204" pitchFamily="34" charset="0"/>
              <a:buChar char="•"/>
            </a:pPr>
            <a:r>
              <a:rPr lang="sv-SE" sz="2800" dirty="0"/>
              <a:t>hur AI-svar använder ämnesbegrepp</a:t>
            </a:r>
          </a:p>
          <a:p>
            <a:pPr marL="457200" indent="-457200">
              <a:buFont typeface="Arial" panose="020B0604020202020204" pitchFamily="34" charset="0"/>
              <a:buChar char="•"/>
            </a:pPr>
            <a:r>
              <a:rPr lang="sv-SE" sz="2800" dirty="0"/>
              <a:t>trovärdighet, rimlighet och etik</a:t>
            </a:r>
          </a:p>
          <a:p>
            <a:pPr marL="457200" indent="-457200">
              <a:buFont typeface="Arial" panose="020B0604020202020204" pitchFamily="34" charset="0"/>
              <a:buChar char="•"/>
            </a:pPr>
            <a:r>
              <a:rPr lang="sv-SE" sz="2800" dirty="0"/>
              <a:t>AI-logik t ex hallucinationer och generaliseringar</a:t>
            </a:r>
          </a:p>
          <a:p>
            <a:pPr marL="457200" indent="-457200">
              <a:buFont typeface="Arial" panose="020B0604020202020204" pitchFamily="34" charset="0"/>
              <a:buChar char="•"/>
            </a:pPr>
            <a:r>
              <a:rPr lang="sv-SE" sz="2800" dirty="0"/>
              <a:t>hur följdfrågor styr AI-svar och lärande</a:t>
            </a:r>
          </a:p>
        </p:txBody>
      </p:sp>
      <p:pic>
        <p:nvPicPr>
          <p:cNvPr id="7" name="Bildobjekt 6">
            <a:extLst>
              <a:ext uri="{FF2B5EF4-FFF2-40B4-BE49-F238E27FC236}">
                <a16:creationId xmlns:a16="http://schemas.microsoft.com/office/drawing/2014/main" id="{19A59127-CA07-FB41-9B1B-A93CAA0303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046212" y="1215200"/>
            <a:ext cx="6064000" cy="4548000"/>
          </a:xfrm>
          <a:prstGeom prst="rect">
            <a:avLst/>
          </a:prstGeom>
        </p:spPr>
      </p:pic>
      <p:sp>
        <p:nvSpPr>
          <p:cNvPr id="2" name="Rektangel 1">
            <a:extLst>
              <a:ext uri="{FF2B5EF4-FFF2-40B4-BE49-F238E27FC236}">
                <a16:creationId xmlns:a16="http://schemas.microsoft.com/office/drawing/2014/main" id="{1146D40F-F881-6E32-66B8-CFE85DB7A6F3}"/>
              </a:ext>
            </a:extLst>
          </p:cNvPr>
          <p:cNvSpPr/>
          <p:nvPr/>
        </p:nvSpPr>
        <p:spPr>
          <a:xfrm rot="442965">
            <a:off x="7967869" y="1858309"/>
            <a:ext cx="3076591" cy="1583976"/>
          </a:xfrm>
          <a:prstGeom prst="rect">
            <a:avLst/>
          </a:prstGeom>
          <a:solidFill>
            <a:srgbClr val="CD9BA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600" b="1" dirty="0"/>
              <a:t>Förklara så att jag förstår!</a:t>
            </a:r>
          </a:p>
        </p:txBody>
      </p:sp>
    </p:spTree>
    <p:extLst>
      <p:ext uri="{BB962C8B-B14F-4D97-AF65-F5344CB8AC3E}">
        <p14:creationId xmlns:p14="http://schemas.microsoft.com/office/powerpoint/2010/main" val="2014550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01FA933-B3B4-AB89-C8CA-D411018654B8}"/>
              </a:ext>
            </a:extLst>
          </p:cNvPr>
          <p:cNvSpPr>
            <a:spLocks noGrp="1"/>
          </p:cNvSpPr>
          <p:nvPr>
            <p:ph type="title"/>
          </p:nvPr>
        </p:nvSpPr>
        <p:spPr/>
        <p:txBody>
          <a:bodyPr/>
          <a:lstStyle/>
          <a:p>
            <a:r>
              <a:rPr lang="sv-SE" dirty="0"/>
              <a:t>Lärare behöver kliva in som mikrodidaktiker!</a:t>
            </a:r>
          </a:p>
        </p:txBody>
      </p:sp>
      <p:sp>
        <p:nvSpPr>
          <p:cNvPr id="6" name="Platshållare för text 5">
            <a:extLst>
              <a:ext uri="{FF2B5EF4-FFF2-40B4-BE49-F238E27FC236}">
                <a16:creationId xmlns:a16="http://schemas.microsoft.com/office/drawing/2014/main" id="{23C31A0F-980A-E883-3675-3A32FBFF9EE7}"/>
              </a:ext>
            </a:extLst>
          </p:cNvPr>
          <p:cNvSpPr>
            <a:spLocks noGrp="1"/>
          </p:cNvSpPr>
          <p:nvPr>
            <p:ph type="body" idx="1"/>
          </p:nvPr>
        </p:nvSpPr>
        <p:spPr/>
        <p:txBody>
          <a:bodyPr/>
          <a:lstStyle/>
          <a:p>
            <a:r>
              <a:rPr lang="sv-SE" dirty="0"/>
              <a:t>Jaha, vad är det då?</a:t>
            </a:r>
          </a:p>
        </p:txBody>
      </p:sp>
    </p:spTree>
    <p:extLst>
      <p:ext uri="{BB962C8B-B14F-4D97-AF65-F5344CB8AC3E}">
        <p14:creationId xmlns:p14="http://schemas.microsoft.com/office/powerpoint/2010/main" val="1573796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ADD896DA-C22F-1E8D-17F3-4A782EFB2D57}"/>
              </a:ext>
            </a:extLst>
          </p:cNvPr>
          <p:cNvSpPr>
            <a:spLocks noGrp="1"/>
          </p:cNvSpPr>
          <p:nvPr>
            <p:ph type="title"/>
          </p:nvPr>
        </p:nvSpPr>
        <p:spPr/>
        <p:txBody>
          <a:bodyPr>
            <a:normAutofit fontScale="90000"/>
          </a:bodyPr>
          <a:lstStyle/>
          <a:p>
            <a:r>
              <a:rPr lang="sv-SE" dirty="0"/>
              <a:t>UTFORSKA ETT MATERIAL</a:t>
            </a:r>
            <a:br>
              <a:rPr lang="sv-SE" dirty="0"/>
            </a:br>
            <a:r>
              <a:rPr lang="sv-SE" dirty="0"/>
              <a:t>Tillgänglighet är inte samma sak som förståelse</a:t>
            </a:r>
          </a:p>
        </p:txBody>
      </p:sp>
      <p:graphicFrame>
        <p:nvGraphicFramePr>
          <p:cNvPr id="7" name="Platshållare för innehåll 6">
            <a:extLst>
              <a:ext uri="{FF2B5EF4-FFF2-40B4-BE49-F238E27FC236}">
                <a16:creationId xmlns:a16="http://schemas.microsoft.com/office/drawing/2014/main" id="{AB38F4F1-5FFD-B8DA-5139-F66FC0ED178C}"/>
              </a:ext>
            </a:extLst>
          </p:cNvPr>
          <p:cNvGraphicFramePr>
            <a:graphicFrameLocks noGrp="1"/>
          </p:cNvGraphicFramePr>
          <p:nvPr>
            <p:ph sz="half" idx="4294967295"/>
            <p:extLst>
              <p:ext uri="{D42A27DB-BD31-4B8C-83A1-F6EECF244321}">
                <p14:modId xmlns:p14="http://schemas.microsoft.com/office/powerpoint/2010/main" val="2044102899"/>
              </p:ext>
            </p:extLst>
          </p:nvPr>
        </p:nvGraphicFramePr>
        <p:xfrm>
          <a:off x="986116" y="1690688"/>
          <a:ext cx="9072283" cy="4802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ktangel 8">
            <a:extLst>
              <a:ext uri="{FF2B5EF4-FFF2-40B4-BE49-F238E27FC236}">
                <a16:creationId xmlns:a16="http://schemas.microsoft.com/office/drawing/2014/main" id="{050E054F-C590-DE72-1CE3-EE5342E64F5C}"/>
              </a:ext>
            </a:extLst>
          </p:cNvPr>
          <p:cNvSpPr/>
          <p:nvPr/>
        </p:nvSpPr>
        <p:spPr>
          <a:xfrm>
            <a:off x="4255478" y="2232212"/>
            <a:ext cx="4848182" cy="1196788"/>
          </a:xfrm>
          <a:prstGeom prst="rect">
            <a:avLst/>
          </a:prstGeom>
          <a:solidFill>
            <a:srgbClr val="DCD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35252664-2C65-BCE8-5E14-90A1D64061E4}"/>
              </a:ext>
            </a:extLst>
          </p:cNvPr>
          <p:cNvSpPr/>
          <p:nvPr/>
        </p:nvSpPr>
        <p:spPr>
          <a:xfrm>
            <a:off x="4255478" y="4568918"/>
            <a:ext cx="4848182" cy="1550528"/>
          </a:xfrm>
          <a:prstGeom prst="rect">
            <a:avLst/>
          </a:prstGeom>
          <a:solidFill>
            <a:srgbClr val="DCD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83249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42017-148A-0FCF-8C00-83D74966FE95}"/>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E332EDA3-2CF6-AB28-1312-8FB099B1EFEE}"/>
              </a:ext>
            </a:extLst>
          </p:cNvPr>
          <p:cNvSpPr>
            <a:spLocks noGrp="1"/>
          </p:cNvSpPr>
          <p:nvPr>
            <p:ph type="title"/>
          </p:nvPr>
        </p:nvSpPr>
        <p:spPr/>
        <p:txBody>
          <a:bodyPr>
            <a:normAutofit fontScale="90000"/>
          </a:bodyPr>
          <a:lstStyle/>
          <a:p>
            <a:r>
              <a:rPr lang="sv-SE" dirty="0"/>
              <a:t>UTFORSKA ETT MATERIAL</a:t>
            </a:r>
            <a:br>
              <a:rPr lang="sv-SE" dirty="0"/>
            </a:br>
            <a:r>
              <a:rPr lang="sv-SE" dirty="0"/>
              <a:t>Tillgänglighet är inte samma sak som förståelse</a:t>
            </a:r>
          </a:p>
        </p:txBody>
      </p:sp>
      <p:graphicFrame>
        <p:nvGraphicFramePr>
          <p:cNvPr id="7" name="Platshållare för innehåll 6">
            <a:extLst>
              <a:ext uri="{FF2B5EF4-FFF2-40B4-BE49-F238E27FC236}">
                <a16:creationId xmlns:a16="http://schemas.microsoft.com/office/drawing/2014/main" id="{AA1C15CA-A4C6-B05D-9F12-6CDE726DEC13}"/>
              </a:ext>
            </a:extLst>
          </p:cNvPr>
          <p:cNvGraphicFramePr>
            <a:graphicFrameLocks noGrp="1"/>
          </p:cNvGraphicFramePr>
          <p:nvPr>
            <p:ph sz="half" idx="4294967295"/>
          </p:nvPr>
        </p:nvGraphicFramePr>
        <p:xfrm>
          <a:off x="986116" y="1690688"/>
          <a:ext cx="9072283" cy="4802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ktangel 9">
            <a:extLst>
              <a:ext uri="{FF2B5EF4-FFF2-40B4-BE49-F238E27FC236}">
                <a16:creationId xmlns:a16="http://schemas.microsoft.com/office/drawing/2014/main" id="{3F5D67C1-6DF3-2888-9713-F167D4819CAF}"/>
              </a:ext>
            </a:extLst>
          </p:cNvPr>
          <p:cNvSpPr/>
          <p:nvPr/>
        </p:nvSpPr>
        <p:spPr>
          <a:xfrm>
            <a:off x="4255478" y="4568918"/>
            <a:ext cx="4848182" cy="1550528"/>
          </a:xfrm>
          <a:prstGeom prst="rect">
            <a:avLst/>
          </a:prstGeom>
          <a:solidFill>
            <a:srgbClr val="DCDC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043007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D1126-8AB1-61E0-D4B5-518F44D1A37D}"/>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078A0456-EBD2-EDB2-9C9D-99770B03B7C3}"/>
              </a:ext>
            </a:extLst>
          </p:cNvPr>
          <p:cNvSpPr>
            <a:spLocks noGrp="1"/>
          </p:cNvSpPr>
          <p:nvPr>
            <p:ph type="title"/>
          </p:nvPr>
        </p:nvSpPr>
        <p:spPr/>
        <p:txBody>
          <a:bodyPr>
            <a:normAutofit fontScale="90000"/>
          </a:bodyPr>
          <a:lstStyle/>
          <a:p>
            <a:r>
              <a:rPr lang="sv-SE" dirty="0"/>
              <a:t>UTFORSKA ETT MATERIAL</a:t>
            </a:r>
            <a:br>
              <a:rPr lang="sv-SE" dirty="0"/>
            </a:br>
            <a:r>
              <a:rPr lang="sv-SE" dirty="0"/>
              <a:t>Tillgänglighet är inte samma sak som förståelse</a:t>
            </a:r>
          </a:p>
        </p:txBody>
      </p:sp>
      <p:graphicFrame>
        <p:nvGraphicFramePr>
          <p:cNvPr id="7" name="Platshållare för innehåll 6">
            <a:extLst>
              <a:ext uri="{FF2B5EF4-FFF2-40B4-BE49-F238E27FC236}">
                <a16:creationId xmlns:a16="http://schemas.microsoft.com/office/drawing/2014/main" id="{50477523-0404-4F4A-2155-582CCCE8B3FC}"/>
              </a:ext>
            </a:extLst>
          </p:cNvPr>
          <p:cNvGraphicFramePr>
            <a:graphicFrameLocks noGrp="1"/>
          </p:cNvGraphicFramePr>
          <p:nvPr>
            <p:ph sz="half" idx="4294967295"/>
          </p:nvPr>
        </p:nvGraphicFramePr>
        <p:xfrm>
          <a:off x="986116" y="1690688"/>
          <a:ext cx="9072283" cy="48021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028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A1AB02-B951-8391-C42F-333A26206B1A}"/>
              </a:ext>
            </a:extLst>
          </p:cNvPr>
          <p:cNvSpPr>
            <a:spLocks noGrp="1"/>
          </p:cNvSpPr>
          <p:nvPr>
            <p:ph type="title"/>
          </p:nvPr>
        </p:nvSpPr>
        <p:spPr>
          <a:xfrm>
            <a:off x="614363" y="365125"/>
            <a:ext cx="11158537" cy="1325563"/>
          </a:xfrm>
        </p:spPr>
        <p:txBody>
          <a:bodyPr/>
          <a:lstStyle/>
          <a:p>
            <a:r>
              <a:rPr lang="sv-SE" dirty="0"/>
              <a:t>SAMARBETA I GRUPP</a:t>
            </a:r>
            <a:br>
              <a:rPr lang="sv-SE" dirty="0"/>
            </a:br>
            <a:r>
              <a:rPr lang="sv-SE" dirty="0"/>
              <a:t>Ett gemensamt svar är inte gemensamt tänkande</a:t>
            </a:r>
          </a:p>
        </p:txBody>
      </p:sp>
      <p:graphicFrame>
        <p:nvGraphicFramePr>
          <p:cNvPr id="3" name="Diagram 2">
            <a:extLst>
              <a:ext uri="{FF2B5EF4-FFF2-40B4-BE49-F238E27FC236}">
                <a16:creationId xmlns:a16="http://schemas.microsoft.com/office/drawing/2014/main" id="{2E415921-D8F4-4F54-2B17-562BA98328CC}"/>
              </a:ext>
            </a:extLst>
          </p:cNvPr>
          <p:cNvGraphicFramePr/>
          <p:nvPr>
            <p:extLst>
              <p:ext uri="{D42A27DB-BD31-4B8C-83A1-F6EECF244321}">
                <p14:modId xmlns:p14="http://schemas.microsoft.com/office/powerpoint/2010/main" val="3964878580"/>
              </p:ext>
            </p:extLst>
          </p:nvPr>
        </p:nvGraphicFramePr>
        <p:xfrm>
          <a:off x="1095376" y="1027906"/>
          <a:ext cx="10001249" cy="4223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ktangel 4">
            <a:extLst>
              <a:ext uri="{FF2B5EF4-FFF2-40B4-BE49-F238E27FC236}">
                <a16:creationId xmlns:a16="http://schemas.microsoft.com/office/drawing/2014/main" id="{FC378B07-67EC-437E-E075-63A999B7CB51}"/>
              </a:ext>
            </a:extLst>
          </p:cNvPr>
          <p:cNvSpPr/>
          <p:nvPr/>
        </p:nvSpPr>
        <p:spPr>
          <a:xfrm>
            <a:off x="4906108" y="2501283"/>
            <a:ext cx="2303584" cy="13766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DF44FB27-8DCD-586F-033C-43C2E7F11371}"/>
              </a:ext>
            </a:extLst>
          </p:cNvPr>
          <p:cNvSpPr/>
          <p:nvPr/>
        </p:nvSpPr>
        <p:spPr>
          <a:xfrm>
            <a:off x="8575430" y="2501283"/>
            <a:ext cx="2444993" cy="13766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28736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2D754-5E5B-673C-7AE0-178E1B68E51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D1C3848-83CF-A36D-71D9-05648966417D}"/>
              </a:ext>
            </a:extLst>
          </p:cNvPr>
          <p:cNvSpPr>
            <a:spLocks noGrp="1"/>
          </p:cNvSpPr>
          <p:nvPr>
            <p:ph type="title"/>
          </p:nvPr>
        </p:nvSpPr>
        <p:spPr>
          <a:xfrm>
            <a:off x="614363" y="365125"/>
            <a:ext cx="11158537" cy="1325563"/>
          </a:xfrm>
        </p:spPr>
        <p:txBody>
          <a:bodyPr/>
          <a:lstStyle/>
          <a:p>
            <a:r>
              <a:rPr lang="sv-SE" dirty="0"/>
              <a:t>SAMARBETA I GRUPP</a:t>
            </a:r>
            <a:br>
              <a:rPr lang="sv-SE" dirty="0"/>
            </a:br>
            <a:r>
              <a:rPr lang="sv-SE" dirty="0"/>
              <a:t>Ett gemensamt svar är inte gemensamt tänkande</a:t>
            </a:r>
          </a:p>
        </p:txBody>
      </p:sp>
      <p:graphicFrame>
        <p:nvGraphicFramePr>
          <p:cNvPr id="3" name="Diagram 2">
            <a:extLst>
              <a:ext uri="{FF2B5EF4-FFF2-40B4-BE49-F238E27FC236}">
                <a16:creationId xmlns:a16="http://schemas.microsoft.com/office/drawing/2014/main" id="{4A7889E1-6CF7-A6E0-062B-FD3C104B6610}"/>
              </a:ext>
            </a:extLst>
          </p:cNvPr>
          <p:cNvGraphicFramePr/>
          <p:nvPr/>
        </p:nvGraphicFramePr>
        <p:xfrm>
          <a:off x="1095376" y="1027906"/>
          <a:ext cx="10001249" cy="4223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ktangel 5">
            <a:extLst>
              <a:ext uri="{FF2B5EF4-FFF2-40B4-BE49-F238E27FC236}">
                <a16:creationId xmlns:a16="http://schemas.microsoft.com/office/drawing/2014/main" id="{351A24C3-DEE1-F561-ECA7-F96AFD393605}"/>
              </a:ext>
            </a:extLst>
          </p:cNvPr>
          <p:cNvSpPr/>
          <p:nvPr/>
        </p:nvSpPr>
        <p:spPr>
          <a:xfrm>
            <a:off x="8575430" y="2501283"/>
            <a:ext cx="2444993" cy="13766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407330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46E56-ECC3-4A07-9742-4184EBF1DF8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48172A3-55AD-E260-0BFF-210B7629E444}"/>
              </a:ext>
            </a:extLst>
          </p:cNvPr>
          <p:cNvSpPr>
            <a:spLocks noGrp="1"/>
          </p:cNvSpPr>
          <p:nvPr>
            <p:ph type="title"/>
          </p:nvPr>
        </p:nvSpPr>
        <p:spPr>
          <a:xfrm>
            <a:off x="614363" y="365125"/>
            <a:ext cx="11158537" cy="1325563"/>
          </a:xfrm>
        </p:spPr>
        <p:txBody>
          <a:bodyPr/>
          <a:lstStyle/>
          <a:p>
            <a:r>
              <a:rPr lang="sv-SE" dirty="0"/>
              <a:t>SAMARBETA I GRUPP</a:t>
            </a:r>
            <a:br>
              <a:rPr lang="sv-SE" dirty="0"/>
            </a:br>
            <a:r>
              <a:rPr lang="sv-SE" dirty="0"/>
              <a:t>Ett gemensamt svar är inte gemensamt tänkande</a:t>
            </a:r>
          </a:p>
        </p:txBody>
      </p:sp>
      <p:graphicFrame>
        <p:nvGraphicFramePr>
          <p:cNvPr id="3" name="Diagram 2">
            <a:extLst>
              <a:ext uri="{FF2B5EF4-FFF2-40B4-BE49-F238E27FC236}">
                <a16:creationId xmlns:a16="http://schemas.microsoft.com/office/drawing/2014/main" id="{ECC61E99-1FDC-9272-5379-3D72C685F1CF}"/>
              </a:ext>
            </a:extLst>
          </p:cNvPr>
          <p:cNvGraphicFramePr/>
          <p:nvPr/>
        </p:nvGraphicFramePr>
        <p:xfrm>
          <a:off x="1095376" y="1027906"/>
          <a:ext cx="10001249" cy="4223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ruta 3">
            <a:extLst>
              <a:ext uri="{FF2B5EF4-FFF2-40B4-BE49-F238E27FC236}">
                <a16:creationId xmlns:a16="http://schemas.microsoft.com/office/drawing/2014/main" id="{D53A99BF-917B-F8DD-94FE-B0C1F7B3F219}"/>
              </a:ext>
            </a:extLst>
          </p:cNvPr>
          <p:cNvSpPr txBox="1"/>
          <p:nvPr/>
        </p:nvSpPr>
        <p:spPr>
          <a:xfrm>
            <a:off x="1095375" y="4220663"/>
            <a:ext cx="10572750" cy="2062103"/>
          </a:xfrm>
          <a:prstGeom prst="rect">
            <a:avLst/>
          </a:prstGeom>
          <a:noFill/>
        </p:spPr>
        <p:txBody>
          <a:bodyPr wrap="square" rtlCol="0">
            <a:spAutoFit/>
          </a:bodyPr>
          <a:lstStyle/>
          <a:p>
            <a:r>
              <a:rPr lang="sv-SE" sz="3200" dirty="0"/>
              <a:t>Lärarens mikrodidaktik: </a:t>
            </a:r>
          </a:p>
          <a:p>
            <a:r>
              <a:rPr lang="sv-SE" sz="3200" dirty="0"/>
              <a:t>- Vem formulerade idén? </a:t>
            </a:r>
          </a:p>
          <a:p>
            <a:r>
              <a:rPr lang="sv-SE" sz="3200" dirty="0"/>
              <a:t>- Vem ifrågasatte den? </a:t>
            </a:r>
          </a:p>
          <a:p>
            <a:r>
              <a:rPr lang="sv-SE" sz="3200" dirty="0"/>
              <a:t>- Vad ändrades efter samtalet?</a:t>
            </a:r>
          </a:p>
        </p:txBody>
      </p:sp>
    </p:spTree>
    <p:extLst>
      <p:ext uri="{BB962C8B-B14F-4D97-AF65-F5344CB8AC3E}">
        <p14:creationId xmlns:p14="http://schemas.microsoft.com/office/powerpoint/2010/main" val="1403520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36EE215-9EA4-931F-4B32-C34852A25A4B}"/>
              </a:ext>
            </a:extLst>
          </p:cNvPr>
          <p:cNvSpPr>
            <a:spLocks noGrp="1"/>
          </p:cNvSpPr>
          <p:nvPr>
            <p:ph type="title"/>
          </p:nvPr>
        </p:nvSpPr>
        <p:spPr/>
        <p:txBody>
          <a:bodyPr/>
          <a:lstStyle/>
          <a:p>
            <a:r>
              <a:rPr lang="sv-SE" dirty="0"/>
              <a:t>Eleven behöver också förstå </a:t>
            </a:r>
            <a:br>
              <a:rPr lang="sv-SE" dirty="0"/>
            </a:br>
            <a:r>
              <a:rPr lang="sv-SE" dirty="0"/>
              <a:t>sin roll!</a:t>
            </a:r>
          </a:p>
        </p:txBody>
      </p:sp>
      <p:sp>
        <p:nvSpPr>
          <p:cNvPr id="4" name="Platshållare för text 3">
            <a:extLst>
              <a:ext uri="{FF2B5EF4-FFF2-40B4-BE49-F238E27FC236}">
                <a16:creationId xmlns:a16="http://schemas.microsoft.com/office/drawing/2014/main" id="{59A6F314-F635-9419-5E38-9A13F9B90EB2}"/>
              </a:ext>
            </a:extLst>
          </p:cNvPr>
          <p:cNvSpPr>
            <a:spLocks noGrp="1"/>
          </p:cNvSpPr>
          <p:nvPr>
            <p:ph type="body" idx="1"/>
          </p:nvPr>
        </p:nvSpPr>
        <p:spPr/>
        <p:txBody>
          <a:bodyPr/>
          <a:lstStyle/>
          <a:p>
            <a:r>
              <a:rPr lang="sv-SE" dirty="0"/>
              <a:t>Jaha, vad menas med roll då?</a:t>
            </a:r>
          </a:p>
        </p:txBody>
      </p:sp>
    </p:spTree>
    <p:extLst>
      <p:ext uri="{BB962C8B-B14F-4D97-AF65-F5344CB8AC3E}">
        <p14:creationId xmlns:p14="http://schemas.microsoft.com/office/powerpoint/2010/main" val="1987807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F3F35C-BB57-268A-BB56-2EBD3EA8AA43}"/>
              </a:ext>
            </a:extLst>
          </p:cNvPr>
          <p:cNvSpPr>
            <a:spLocks noGrp="1"/>
          </p:cNvSpPr>
          <p:nvPr>
            <p:ph type="title"/>
          </p:nvPr>
        </p:nvSpPr>
        <p:spPr/>
        <p:txBody>
          <a:bodyPr/>
          <a:lstStyle/>
          <a:p>
            <a:r>
              <a:rPr lang="sv-SE" dirty="0"/>
              <a:t>DESIGNA EN UNDERSÖKNING</a:t>
            </a:r>
            <a:br>
              <a:rPr lang="sv-SE" dirty="0"/>
            </a:br>
            <a:r>
              <a:rPr lang="sv-SE" dirty="0"/>
              <a:t>En färdig metod är inte metodförståelse</a:t>
            </a:r>
          </a:p>
        </p:txBody>
      </p:sp>
      <p:graphicFrame>
        <p:nvGraphicFramePr>
          <p:cNvPr id="8" name="Diagram 7">
            <a:extLst>
              <a:ext uri="{FF2B5EF4-FFF2-40B4-BE49-F238E27FC236}">
                <a16:creationId xmlns:a16="http://schemas.microsoft.com/office/drawing/2014/main" id="{EB600350-6079-E87D-9CCA-61D8DAE1F16E}"/>
              </a:ext>
            </a:extLst>
          </p:cNvPr>
          <p:cNvGraphicFramePr/>
          <p:nvPr>
            <p:extLst>
              <p:ext uri="{D42A27DB-BD31-4B8C-83A1-F6EECF244321}">
                <p14:modId xmlns:p14="http://schemas.microsoft.com/office/powerpoint/2010/main" val="98567419"/>
              </p:ext>
            </p:extLst>
          </p:nvPr>
        </p:nvGraphicFramePr>
        <p:xfrm>
          <a:off x="1414463" y="1690689"/>
          <a:ext cx="9939337" cy="4081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ktangel 2">
            <a:extLst>
              <a:ext uri="{FF2B5EF4-FFF2-40B4-BE49-F238E27FC236}">
                <a16:creationId xmlns:a16="http://schemas.microsoft.com/office/drawing/2014/main" id="{010BC688-9E0E-1EEB-914A-001226446AC8}"/>
              </a:ext>
            </a:extLst>
          </p:cNvPr>
          <p:cNvSpPr/>
          <p:nvPr/>
        </p:nvSpPr>
        <p:spPr>
          <a:xfrm>
            <a:off x="1688123"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3">
            <a:extLst>
              <a:ext uri="{FF2B5EF4-FFF2-40B4-BE49-F238E27FC236}">
                <a16:creationId xmlns:a16="http://schemas.microsoft.com/office/drawing/2014/main" id="{4C0E19CA-D153-02C3-954B-2C89971C0433}"/>
              </a:ext>
            </a:extLst>
          </p:cNvPr>
          <p:cNvSpPr/>
          <p:nvPr/>
        </p:nvSpPr>
        <p:spPr>
          <a:xfrm>
            <a:off x="9161585"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71A70C7F-F34B-732E-4D1A-545EB13AE869}"/>
              </a:ext>
            </a:extLst>
          </p:cNvPr>
          <p:cNvSpPr/>
          <p:nvPr/>
        </p:nvSpPr>
        <p:spPr>
          <a:xfrm>
            <a:off x="6670431"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FA3ECE07-5099-480B-6169-10E078CB7458}"/>
              </a:ext>
            </a:extLst>
          </p:cNvPr>
          <p:cNvSpPr/>
          <p:nvPr/>
        </p:nvSpPr>
        <p:spPr>
          <a:xfrm>
            <a:off x="4179277"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109722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3" grpId="0" animBg="1"/>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9A160-0BFC-79F8-70C6-B2DBBF9B3D5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85541CB-EDB3-031B-2972-4C56CF283253}"/>
              </a:ext>
            </a:extLst>
          </p:cNvPr>
          <p:cNvSpPr>
            <a:spLocks noGrp="1"/>
          </p:cNvSpPr>
          <p:nvPr>
            <p:ph type="title"/>
          </p:nvPr>
        </p:nvSpPr>
        <p:spPr/>
        <p:txBody>
          <a:bodyPr/>
          <a:lstStyle/>
          <a:p>
            <a:r>
              <a:rPr lang="sv-SE" dirty="0"/>
              <a:t>DESIGNA EN UNDERSÖKNING</a:t>
            </a:r>
            <a:br>
              <a:rPr lang="sv-SE" dirty="0"/>
            </a:br>
            <a:r>
              <a:rPr lang="sv-SE" dirty="0"/>
              <a:t>En färdig metod är inte metodförståelse</a:t>
            </a:r>
          </a:p>
        </p:txBody>
      </p:sp>
      <p:graphicFrame>
        <p:nvGraphicFramePr>
          <p:cNvPr id="8" name="Diagram 7">
            <a:extLst>
              <a:ext uri="{FF2B5EF4-FFF2-40B4-BE49-F238E27FC236}">
                <a16:creationId xmlns:a16="http://schemas.microsoft.com/office/drawing/2014/main" id="{5F00CB44-A317-B1B3-E8E1-BD304EE5EBCE}"/>
              </a:ext>
            </a:extLst>
          </p:cNvPr>
          <p:cNvGraphicFramePr/>
          <p:nvPr/>
        </p:nvGraphicFramePr>
        <p:xfrm>
          <a:off x="1414463" y="1690689"/>
          <a:ext cx="9939337" cy="4081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ktangel 3">
            <a:extLst>
              <a:ext uri="{FF2B5EF4-FFF2-40B4-BE49-F238E27FC236}">
                <a16:creationId xmlns:a16="http://schemas.microsoft.com/office/drawing/2014/main" id="{F9E6D15B-055C-6190-6474-1F8A92F1FB9E}"/>
              </a:ext>
            </a:extLst>
          </p:cNvPr>
          <p:cNvSpPr/>
          <p:nvPr/>
        </p:nvSpPr>
        <p:spPr>
          <a:xfrm>
            <a:off x="9161585"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3402E146-063B-6232-4407-1FD69E39A3FD}"/>
              </a:ext>
            </a:extLst>
          </p:cNvPr>
          <p:cNvSpPr/>
          <p:nvPr/>
        </p:nvSpPr>
        <p:spPr>
          <a:xfrm>
            <a:off x="6670431"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0AE04385-9307-A71E-6B6F-338BC31E0034}"/>
              </a:ext>
            </a:extLst>
          </p:cNvPr>
          <p:cNvSpPr/>
          <p:nvPr/>
        </p:nvSpPr>
        <p:spPr>
          <a:xfrm>
            <a:off x="4179277"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824545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C4FBF-5833-0B7E-B7A1-F65322E53FF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7306122-5B38-42C8-F289-C7546D9F9455}"/>
              </a:ext>
            </a:extLst>
          </p:cNvPr>
          <p:cNvSpPr>
            <a:spLocks noGrp="1"/>
          </p:cNvSpPr>
          <p:nvPr>
            <p:ph type="title"/>
          </p:nvPr>
        </p:nvSpPr>
        <p:spPr/>
        <p:txBody>
          <a:bodyPr/>
          <a:lstStyle/>
          <a:p>
            <a:r>
              <a:rPr lang="sv-SE" dirty="0"/>
              <a:t>DESIGNA EN UNDERSÖKNING</a:t>
            </a:r>
            <a:br>
              <a:rPr lang="sv-SE" dirty="0"/>
            </a:br>
            <a:r>
              <a:rPr lang="sv-SE" dirty="0"/>
              <a:t>En färdig metod är inte metodförståelse</a:t>
            </a:r>
          </a:p>
        </p:txBody>
      </p:sp>
      <p:graphicFrame>
        <p:nvGraphicFramePr>
          <p:cNvPr id="8" name="Diagram 7">
            <a:extLst>
              <a:ext uri="{FF2B5EF4-FFF2-40B4-BE49-F238E27FC236}">
                <a16:creationId xmlns:a16="http://schemas.microsoft.com/office/drawing/2014/main" id="{D8F857C3-F5EC-5948-34DD-1E3F648AED84}"/>
              </a:ext>
            </a:extLst>
          </p:cNvPr>
          <p:cNvGraphicFramePr/>
          <p:nvPr/>
        </p:nvGraphicFramePr>
        <p:xfrm>
          <a:off x="1414463" y="1690689"/>
          <a:ext cx="9939337" cy="4081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ktangel 3">
            <a:extLst>
              <a:ext uri="{FF2B5EF4-FFF2-40B4-BE49-F238E27FC236}">
                <a16:creationId xmlns:a16="http://schemas.microsoft.com/office/drawing/2014/main" id="{A76047CB-BD72-6FFA-63FF-B1E24B1EC041}"/>
              </a:ext>
            </a:extLst>
          </p:cNvPr>
          <p:cNvSpPr/>
          <p:nvPr/>
        </p:nvSpPr>
        <p:spPr>
          <a:xfrm>
            <a:off x="9161585"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Rektangel 4">
            <a:extLst>
              <a:ext uri="{FF2B5EF4-FFF2-40B4-BE49-F238E27FC236}">
                <a16:creationId xmlns:a16="http://schemas.microsoft.com/office/drawing/2014/main" id="{499440B9-1B87-614C-9073-12F9B0AE68C3}"/>
              </a:ext>
            </a:extLst>
          </p:cNvPr>
          <p:cNvSpPr/>
          <p:nvPr/>
        </p:nvSpPr>
        <p:spPr>
          <a:xfrm>
            <a:off x="6670431"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82961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27B7C-B6DB-CB6C-F915-4A00F1956E4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37EFDF5-F517-D8DA-1D06-71D458234A59}"/>
              </a:ext>
            </a:extLst>
          </p:cNvPr>
          <p:cNvSpPr>
            <a:spLocks noGrp="1"/>
          </p:cNvSpPr>
          <p:nvPr>
            <p:ph type="title"/>
          </p:nvPr>
        </p:nvSpPr>
        <p:spPr/>
        <p:txBody>
          <a:bodyPr/>
          <a:lstStyle/>
          <a:p>
            <a:r>
              <a:rPr lang="sv-SE" dirty="0"/>
              <a:t>DESIGNA EN UNDERSÖKNING</a:t>
            </a:r>
            <a:br>
              <a:rPr lang="sv-SE" dirty="0"/>
            </a:br>
            <a:r>
              <a:rPr lang="sv-SE" dirty="0"/>
              <a:t>En färdig metod är inte metodförståelse</a:t>
            </a:r>
          </a:p>
        </p:txBody>
      </p:sp>
      <p:graphicFrame>
        <p:nvGraphicFramePr>
          <p:cNvPr id="8" name="Diagram 7">
            <a:extLst>
              <a:ext uri="{FF2B5EF4-FFF2-40B4-BE49-F238E27FC236}">
                <a16:creationId xmlns:a16="http://schemas.microsoft.com/office/drawing/2014/main" id="{14FE0F4B-80C9-24E7-7619-F37AD229BAB7}"/>
              </a:ext>
            </a:extLst>
          </p:cNvPr>
          <p:cNvGraphicFramePr/>
          <p:nvPr/>
        </p:nvGraphicFramePr>
        <p:xfrm>
          <a:off x="1414463" y="1690689"/>
          <a:ext cx="9939337" cy="4081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ktangel 3">
            <a:extLst>
              <a:ext uri="{FF2B5EF4-FFF2-40B4-BE49-F238E27FC236}">
                <a16:creationId xmlns:a16="http://schemas.microsoft.com/office/drawing/2014/main" id="{535F801F-3B8C-84CF-BB3D-440C26AE781F}"/>
              </a:ext>
            </a:extLst>
          </p:cNvPr>
          <p:cNvSpPr/>
          <p:nvPr/>
        </p:nvSpPr>
        <p:spPr>
          <a:xfrm>
            <a:off x="9161585" y="3552092"/>
            <a:ext cx="1916723" cy="1547446"/>
          </a:xfrm>
          <a:prstGeom prst="rect">
            <a:avLst/>
          </a:prstGeom>
          <a:solidFill>
            <a:schemeClr val="tx2">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467010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F8F5D-0CF4-DB69-87E3-B3D0388ABD6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389C401-6A1C-7192-7DB0-5D3DE1C36314}"/>
              </a:ext>
            </a:extLst>
          </p:cNvPr>
          <p:cNvSpPr>
            <a:spLocks noGrp="1"/>
          </p:cNvSpPr>
          <p:nvPr>
            <p:ph type="title"/>
          </p:nvPr>
        </p:nvSpPr>
        <p:spPr/>
        <p:txBody>
          <a:bodyPr/>
          <a:lstStyle/>
          <a:p>
            <a:r>
              <a:rPr lang="sv-SE" dirty="0"/>
              <a:t>DESIGNA EN UNDERSÖKNING</a:t>
            </a:r>
            <a:br>
              <a:rPr lang="sv-SE" dirty="0"/>
            </a:br>
            <a:r>
              <a:rPr lang="sv-SE" dirty="0"/>
              <a:t>En färdig metod är inte metodförståelse</a:t>
            </a:r>
          </a:p>
        </p:txBody>
      </p:sp>
      <p:graphicFrame>
        <p:nvGraphicFramePr>
          <p:cNvPr id="8" name="Diagram 7">
            <a:extLst>
              <a:ext uri="{FF2B5EF4-FFF2-40B4-BE49-F238E27FC236}">
                <a16:creationId xmlns:a16="http://schemas.microsoft.com/office/drawing/2014/main" id="{EC18B9F2-885F-30CC-B56E-3B6C2545D2E8}"/>
              </a:ext>
            </a:extLst>
          </p:cNvPr>
          <p:cNvGraphicFramePr/>
          <p:nvPr/>
        </p:nvGraphicFramePr>
        <p:xfrm>
          <a:off x="1414463" y="1690689"/>
          <a:ext cx="9939337" cy="40814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ruta 8">
            <a:extLst>
              <a:ext uri="{FF2B5EF4-FFF2-40B4-BE49-F238E27FC236}">
                <a16:creationId xmlns:a16="http://schemas.microsoft.com/office/drawing/2014/main" id="{F8B6584E-64A1-2CA6-286A-0C4747E86AA5}"/>
              </a:ext>
            </a:extLst>
          </p:cNvPr>
          <p:cNvSpPr txBox="1"/>
          <p:nvPr/>
        </p:nvSpPr>
        <p:spPr>
          <a:xfrm>
            <a:off x="1097756" y="5671280"/>
            <a:ext cx="10572750" cy="1077218"/>
          </a:xfrm>
          <a:prstGeom prst="rect">
            <a:avLst/>
          </a:prstGeom>
          <a:noFill/>
        </p:spPr>
        <p:txBody>
          <a:bodyPr wrap="square" rtlCol="0">
            <a:spAutoFit/>
          </a:bodyPr>
          <a:lstStyle/>
          <a:p>
            <a:r>
              <a:rPr lang="sv-SE" sz="3200" dirty="0"/>
              <a:t>Stoppfråga: Kan du förklara varför metoden håller </a:t>
            </a:r>
          </a:p>
          <a:p>
            <a:pPr algn="ctr"/>
            <a:r>
              <a:rPr lang="sv-SE" sz="3200" dirty="0"/>
              <a:t>– eller varför ett AI-förslag väljs bort?</a:t>
            </a:r>
          </a:p>
        </p:txBody>
      </p:sp>
    </p:spTree>
    <p:extLst>
      <p:ext uri="{BB962C8B-B14F-4D97-AF65-F5344CB8AC3E}">
        <p14:creationId xmlns:p14="http://schemas.microsoft.com/office/powerpoint/2010/main" val="14682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8FA4FC-5982-179D-5990-74AF1FC56DAD}"/>
              </a:ext>
            </a:extLst>
          </p:cNvPr>
          <p:cNvSpPr>
            <a:spLocks noGrp="1"/>
          </p:cNvSpPr>
          <p:nvPr>
            <p:ph type="title"/>
          </p:nvPr>
        </p:nvSpPr>
        <p:spPr/>
        <p:txBody>
          <a:bodyPr/>
          <a:lstStyle/>
          <a:p>
            <a:r>
              <a:rPr lang="sv-SE" dirty="0"/>
              <a:t>Lärprocesser på yrkesprogram ht 2026</a:t>
            </a:r>
          </a:p>
        </p:txBody>
      </p:sp>
      <p:pic>
        <p:nvPicPr>
          <p:cNvPr id="4" name="Bildobjekt 3" descr="Diagram över formulärsvar. Namn på fråga: 4. När du jämförde Google, AI och bok/utskrivna texter (t.ex. i uppgiften om proteinsyntes eller mässling), i vilket verktyg upplevde du att du själv behövde tänka och arbeta mest på vägen fram till svaret?. Antal svar: 22 svar.">
            <a:extLst>
              <a:ext uri="{FF2B5EF4-FFF2-40B4-BE49-F238E27FC236}">
                <a16:creationId xmlns:a16="http://schemas.microsoft.com/office/drawing/2014/main" id="{EE356FD9-A8C5-E0B6-5125-DE5E66892EA4}"/>
              </a:ext>
            </a:extLst>
          </p:cNvPr>
          <p:cNvPicPr>
            <a:picLocks noChangeAspect="1"/>
          </p:cNvPicPr>
          <p:nvPr/>
        </p:nvPicPr>
        <p:blipFill>
          <a:blip r:embed="rId3"/>
          <a:srcRect l="17297" t="23334"/>
          <a:stretch>
            <a:fillRect/>
          </a:stretch>
        </p:blipFill>
        <p:spPr>
          <a:xfrm>
            <a:off x="1477630" y="2100263"/>
            <a:ext cx="10447671" cy="4392612"/>
          </a:xfrm>
          <a:prstGeom prst="rect">
            <a:avLst/>
          </a:prstGeom>
        </p:spPr>
      </p:pic>
      <p:sp>
        <p:nvSpPr>
          <p:cNvPr id="6" name="textruta 5">
            <a:extLst>
              <a:ext uri="{FF2B5EF4-FFF2-40B4-BE49-F238E27FC236}">
                <a16:creationId xmlns:a16="http://schemas.microsoft.com/office/drawing/2014/main" id="{77D1080B-0A63-D73E-491E-29250BD861E3}"/>
              </a:ext>
            </a:extLst>
          </p:cNvPr>
          <p:cNvSpPr txBox="1"/>
          <p:nvPr/>
        </p:nvSpPr>
        <p:spPr>
          <a:xfrm>
            <a:off x="838200" y="1453932"/>
            <a:ext cx="10447670" cy="830997"/>
          </a:xfrm>
          <a:prstGeom prst="rect">
            <a:avLst/>
          </a:prstGeom>
          <a:noFill/>
        </p:spPr>
        <p:txBody>
          <a:bodyPr wrap="square" rtlCol="0">
            <a:spAutoFit/>
          </a:bodyPr>
          <a:lstStyle/>
          <a:p>
            <a:r>
              <a:rPr lang="sv-SE" sz="2400" dirty="0"/>
              <a:t>När du jämförde Google, AI och bok/utskrivna texter, i vilket verktyg upplevde du att du själv behövde tänka och arbeta mest på väg fram till svaret?</a:t>
            </a:r>
          </a:p>
        </p:txBody>
      </p:sp>
    </p:spTree>
    <p:extLst>
      <p:ext uri="{BB962C8B-B14F-4D97-AF65-F5344CB8AC3E}">
        <p14:creationId xmlns:p14="http://schemas.microsoft.com/office/powerpoint/2010/main" val="1870792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pratbubbla 4">
            <a:extLst>
              <a:ext uri="{FF2B5EF4-FFF2-40B4-BE49-F238E27FC236}">
                <a16:creationId xmlns:a16="http://schemas.microsoft.com/office/drawing/2014/main" id="{12C4F7CB-F40B-C33C-B1DE-76836A28829E}"/>
              </a:ext>
            </a:extLst>
          </p:cNvPr>
          <p:cNvSpPr/>
          <p:nvPr/>
        </p:nvSpPr>
        <p:spPr>
          <a:xfrm>
            <a:off x="439615" y="510988"/>
            <a:ext cx="10568354" cy="4729226"/>
          </a:xfrm>
          <a:prstGeom prst="wedgeEllipseCallout">
            <a:avLst>
              <a:gd name="adj1" fmla="val 59061"/>
              <a:gd name="adj2" fmla="val 4441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dirty="0"/>
              <a:t>Blivit mer medveten om att texter och fysiska papper gör det lättare för mig att förstå vad jag jobbar med men väljer oftast att ta hjälp av AI för att fort få gjort uppgiften och förstå det vi jobbar med till en viss del. </a:t>
            </a:r>
          </a:p>
        </p:txBody>
      </p:sp>
      <p:sp>
        <p:nvSpPr>
          <p:cNvPr id="4" name="Oval pratbubbla 3">
            <a:extLst>
              <a:ext uri="{FF2B5EF4-FFF2-40B4-BE49-F238E27FC236}">
                <a16:creationId xmlns:a16="http://schemas.microsoft.com/office/drawing/2014/main" id="{E47A73A8-4947-BEA2-96EC-8261EB92B4B0}"/>
              </a:ext>
            </a:extLst>
          </p:cNvPr>
          <p:cNvSpPr/>
          <p:nvPr/>
        </p:nvSpPr>
        <p:spPr>
          <a:xfrm>
            <a:off x="2767338" y="2110153"/>
            <a:ext cx="8012032" cy="4554415"/>
          </a:xfrm>
          <a:prstGeom prst="wedgeEllipseCallout">
            <a:avLst>
              <a:gd name="adj1" fmla="val -75421"/>
              <a:gd name="adj2" fmla="val 37460"/>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dirty="0"/>
              <a:t>På Google fick man själv söka och sedan hitta källor, söka i texten och försöka förstå för att sedan kunna få ner det i ens dokument, man lärde sig mer.</a:t>
            </a:r>
          </a:p>
        </p:txBody>
      </p:sp>
    </p:spTree>
    <p:extLst>
      <p:ext uri="{BB962C8B-B14F-4D97-AF65-F5344CB8AC3E}">
        <p14:creationId xmlns:p14="http://schemas.microsoft.com/office/powerpoint/2010/main" val="57713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Rubrik 1">
            <a:extLst>
              <a:ext uri="{FF2B5EF4-FFF2-40B4-BE49-F238E27FC236}">
                <a16:creationId xmlns:a16="http://schemas.microsoft.com/office/drawing/2014/main" id="{EB4C5BCF-727D-5722-F979-6F51521F6362}"/>
              </a:ext>
            </a:extLst>
          </p:cNvPr>
          <p:cNvSpPr>
            <a:spLocks noGrp="1"/>
          </p:cNvSpPr>
          <p:nvPr>
            <p:ph type="title"/>
          </p:nvPr>
        </p:nvSpPr>
        <p:spPr>
          <a:xfrm>
            <a:off x="1314824" y="735106"/>
            <a:ext cx="10053763" cy="2928470"/>
          </a:xfrm>
        </p:spPr>
        <p:txBody>
          <a:bodyPr vert="horz" lIns="91440" tIns="45720" rIns="91440" bIns="45720" rtlCol="0" anchor="b">
            <a:normAutofit/>
          </a:bodyPr>
          <a:lstStyle/>
          <a:p>
            <a:r>
              <a:rPr lang="en-US" altLang="sv-SE" sz="5400" kern="1200" dirty="0" err="1">
                <a:solidFill>
                  <a:srgbClr val="FFFFFF"/>
                </a:solidFill>
                <a:latin typeface="+mj-lt"/>
                <a:ea typeface="+mj-ea"/>
                <a:cs typeface="+mj-cs"/>
              </a:rPr>
              <a:t>Problemet</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är</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inte</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att</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elever</a:t>
            </a:r>
            <a:r>
              <a:rPr lang="en-US" altLang="sv-SE" sz="5400" kern="1200" dirty="0">
                <a:solidFill>
                  <a:srgbClr val="FFFFFF"/>
                </a:solidFill>
                <a:latin typeface="+mj-lt"/>
                <a:ea typeface="+mj-ea"/>
                <a:cs typeface="+mj-cs"/>
              </a:rPr>
              <a:t> </a:t>
            </a:r>
            <a:br>
              <a:rPr lang="en-US" altLang="sv-SE" sz="5400" kern="1200" dirty="0">
                <a:solidFill>
                  <a:srgbClr val="FFFFFF"/>
                </a:solidFill>
                <a:latin typeface="+mj-lt"/>
                <a:ea typeface="+mj-ea"/>
                <a:cs typeface="+mj-cs"/>
              </a:rPr>
            </a:br>
            <a:r>
              <a:rPr lang="en-US" altLang="sv-SE" sz="5400" kern="1200" dirty="0" err="1">
                <a:solidFill>
                  <a:srgbClr val="FFFFFF"/>
                </a:solidFill>
                <a:latin typeface="+mj-lt"/>
                <a:ea typeface="+mj-ea"/>
                <a:cs typeface="+mj-cs"/>
              </a:rPr>
              <a:t>fuskar</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mer</a:t>
            </a:r>
            <a:r>
              <a:rPr lang="en-US" altLang="sv-SE" sz="5400" kern="1200" dirty="0">
                <a:solidFill>
                  <a:srgbClr val="FFFFFF"/>
                </a:solidFill>
                <a:latin typeface="+mj-lt"/>
                <a:ea typeface="+mj-ea"/>
                <a:cs typeface="+mj-cs"/>
              </a:rPr>
              <a:t> - </a:t>
            </a:r>
            <a:r>
              <a:rPr lang="en-US" altLang="sv-SE" sz="5400" kern="1200" dirty="0" err="1">
                <a:solidFill>
                  <a:srgbClr val="FFFFFF"/>
                </a:solidFill>
                <a:latin typeface="+mj-lt"/>
                <a:ea typeface="+mj-ea"/>
                <a:cs typeface="+mj-cs"/>
              </a:rPr>
              <a:t>utan</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att</a:t>
            </a:r>
            <a:r>
              <a:rPr lang="en-US" altLang="sv-SE" sz="5400" kern="1200" dirty="0">
                <a:solidFill>
                  <a:srgbClr val="FFFFFF"/>
                </a:solidFill>
                <a:latin typeface="+mj-lt"/>
                <a:ea typeface="+mj-ea"/>
                <a:cs typeface="+mj-cs"/>
              </a:rPr>
              <a:t> de </a:t>
            </a:r>
            <a:r>
              <a:rPr lang="en-US" altLang="sv-SE" sz="5400" kern="1200" dirty="0" err="1">
                <a:solidFill>
                  <a:srgbClr val="FFFFFF"/>
                </a:solidFill>
                <a:latin typeface="+mj-lt"/>
                <a:ea typeface="+mj-ea"/>
                <a:cs typeface="+mj-cs"/>
              </a:rPr>
              <a:t>tränas</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i</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att</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inte</a:t>
            </a:r>
            <a:r>
              <a:rPr lang="en-US" altLang="sv-SE" sz="5400" kern="1200" dirty="0">
                <a:solidFill>
                  <a:srgbClr val="FFFFFF"/>
                </a:solidFill>
                <a:latin typeface="+mj-lt"/>
                <a:ea typeface="+mj-ea"/>
                <a:cs typeface="+mj-cs"/>
              </a:rPr>
              <a:t> </a:t>
            </a:r>
            <a:r>
              <a:rPr lang="en-US" altLang="sv-SE" sz="5400" kern="1200" dirty="0" err="1">
                <a:solidFill>
                  <a:srgbClr val="FFFFFF"/>
                </a:solidFill>
                <a:latin typeface="+mj-lt"/>
                <a:ea typeface="+mj-ea"/>
                <a:cs typeface="+mj-cs"/>
              </a:rPr>
              <a:t>tänka</a:t>
            </a:r>
            <a:r>
              <a:rPr lang="en-US" altLang="sv-SE" sz="5400" kern="1200" dirty="0">
                <a:solidFill>
                  <a:srgbClr val="FFFFFF"/>
                </a:solidFill>
                <a:latin typeface="+mj-lt"/>
                <a:ea typeface="+mj-ea"/>
                <a:cs typeface="+mj-cs"/>
              </a:rPr>
              <a:t>.</a:t>
            </a:r>
            <a:endParaRPr lang="en-US" sz="5400" kern="1200" dirty="0">
              <a:solidFill>
                <a:srgbClr val="FFFFFF"/>
              </a:solidFill>
              <a:latin typeface="+mj-lt"/>
              <a:ea typeface="+mj-ea"/>
              <a:cs typeface="+mj-cs"/>
            </a:endParaRPr>
          </a:p>
        </p:txBody>
      </p:sp>
      <p:sp>
        <p:nvSpPr>
          <p:cNvPr id="3" name="textruta 2">
            <a:extLst>
              <a:ext uri="{FF2B5EF4-FFF2-40B4-BE49-F238E27FC236}">
                <a16:creationId xmlns:a16="http://schemas.microsoft.com/office/drawing/2014/main" id="{6EC2D29C-29A9-6D3E-9589-1B5B9C2C4E83}"/>
              </a:ext>
            </a:extLst>
          </p:cNvPr>
          <p:cNvSpPr txBox="1"/>
          <p:nvPr/>
        </p:nvSpPr>
        <p:spPr>
          <a:xfrm>
            <a:off x="8627970" y="5935313"/>
            <a:ext cx="3564030" cy="646331"/>
          </a:xfrm>
          <a:prstGeom prst="rect">
            <a:avLst/>
          </a:prstGeom>
          <a:noFill/>
        </p:spPr>
        <p:txBody>
          <a:bodyPr wrap="square" rtlCol="0">
            <a:spAutoFit/>
          </a:bodyPr>
          <a:lstStyle/>
          <a:p>
            <a:r>
              <a:rPr lang="sv-SE" i="1" dirty="0"/>
              <a:t>Lodén, 2025; </a:t>
            </a:r>
            <a:r>
              <a:rPr lang="sv-SE" i="1" dirty="0" err="1"/>
              <a:t>Bastini</a:t>
            </a:r>
            <a:r>
              <a:rPr lang="sv-SE" i="1" dirty="0"/>
              <a:t> et al, 2026; Liu, 2026; Shawn &amp; </a:t>
            </a:r>
            <a:r>
              <a:rPr lang="sv-SE" i="1" dirty="0" err="1"/>
              <a:t>Nave</a:t>
            </a:r>
            <a:r>
              <a:rPr lang="sv-SE" i="1" dirty="0"/>
              <a:t>, 2026</a:t>
            </a:r>
          </a:p>
        </p:txBody>
      </p:sp>
    </p:spTree>
    <p:extLst>
      <p:ext uri="{BB962C8B-B14F-4D97-AF65-F5344CB8AC3E}">
        <p14:creationId xmlns:p14="http://schemas.microsoft.com/office/powerpoint/2010/main" val="402093635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a48a9ac-7937-4134-8b13-3620bf967764}" enabled="1" method="Privileged" siteId="{5a4ba6f9-f531-4f32-9467-398f19e69de4}" removed="0"/>
</clbl:labelList>
</file>

<file path=docProps/app.xml><?xml version="1.0" encoding="utf-8"?>
<Properties xmlns="http://schemas.openxmlformats.org/officeDocument/2006/extended-properties" xmlns:vt="http://schemas.openxmlformats.org/officeDocument/2006/docPropsVTypes">
  <TotalTime>36572</TotalTime>
  <Words>1226</Words>
  <Application>Microsoft Macintosh PowerPoint</Application>
  <PresentationFormat>Bredbild</PresentationFormat>
  <Paragraphs>256</Paragraphs>
  <Slides>26</Slides>
  <Notes>16</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26</vt:i4>
      </vt:variant>
    </vt:vector>
  </HeadingPairs>
  <TitlesOfParts>
    <vt:vector size="32" baseType="lpstr">
      <vt:lpstr>Aptos</vt:lpstr>
      <vt:lpstr>Aptos Display</vt:lpstr>
      <vt:lpstr>Arial</vt:lpstr>
      <vt:lpstr>Calibri</vt:lpstr>
      <vt:lpstr>Wingdings</vt:lpstr>
      <vt:lpstr>Office-tema</vt:lpstr>
      <vt:lpstr>Anna Lodén Gymnasielärare, disputerad inom didaktik med fokus på lärprocesser tillsammans med Google och AI</vt:lpstr>
      <vt:lpstr>Gapet mellan fråga och svar måste öka!</vt:lpstr>
      <vt:lpstr>AI minskar gapet mellan fråga och svar!</vt:lpstr>
      <vt:lpstr>Vad kan försvinna när gapet minskar?</vt:lpstr>
      <vt:lpstr>Vad kan försvinna när gapet minskar?</vt:lpstr>
      <vt:lpstr>Elever som använder AI</vt:lpstr>
      <vt:lpstr>PowerPoint-presentation</vt:lpstr>
      <vt:lpstr>Begreppskunskap   Ge ett svar</vt:lpstr>
      <vt:lpstr>Process   Hjälp mig förstå</vt:lpstr>
      <vt:lpstr>Metakognition   Hjälp mig tänka</vt:lpstr>
      <vt:lpstr>Lärare behöver kliva in som mikrodidaktiker!</vt:lpstr>
      <vt:lpstr>UTFORSKA ETT MATERIAL Tillgänglighet är inte samma sak som förståelse</vt:lpstr>
      <vt:lpstr>UTFORSKA ETT MATERIAL Tillgänglighet är inte samma sak som förståelse</vt:lpstr>
      <vt:lpstr>UTFORSKA ETT MATERIAL Tillgänglighet är inte samma sak som förståelse</vt:lpstr>
      <vt:lpstr>SAMARBETA I GRUPP Ett gemensamt svar är inte gemensamt tänkande</vt:lpstr>
      <vt:lpstr>SAMARBETA I GRUPP Ett gemensamt svar är inte gemensamt tänkande</vt:lpstr>
      <vt:lpstr>SAMARBETA I GRUPP Ett gemensamt svar är inte gemensamt tänkande</vt:lpstr>
      <vt:lpstr>Eleven behöver också förstå  sin roll!</vt:lpstr>
      <vt:lpstr>DESIGNA EN UNDERSÖKNING En färdig metod är inte metodförståelse</vt:lpstr>
      <vt:lpstr>DESIGNA EN UNDERSÖKNING En färdig metod är inte metodförståelse</vt:lpstr>
      <vt:lpstr>DESIGNA EN UNDERSÖKNING En färdig metod är inte metodförståelse</vt:lpstr>
      <vt:lpstr>DESIGNA EN UNDERSÖKNING En färdig metod är inte metodförståelse</vt:lpstr>
      <vt:lpstr>DESIGNA EN UNDERSÖKNING En färdig metod är inte metodförståelse</vt:lpstr>
      <vt:lpstr>Lärprocesser på yrkesprogram ht 2026</vt:lpstr>
      <vt:lpstr>PowerPoint-presentation</vt:lpstr>
      <vt:lpstr>Problemet är inte att elever  fuskar mer - utan att de tränas i att inte tänka.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Anna Lodén</cp:lastModifiedBy>
  <cp:revision>919</cp:revision>
  <dcterms:created xsi:type="dcterms:W3CDTF">2026-04-08T07:17:36Z</dcterms:created>
  <dcterms:modified xsi:type="dcterms:W3CDTF">2026-10-21T13:08:53Z</dcterms:modified>
</cp:coreProperties>
</file>