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1" r:id="rId4"/>
    <p:sldMasterId id="2147483753" r:id="rId5"/>
  </p:sldMasterIdLst>
  <p:notesMasterIdLst>
    <p:notesMasterId r:id="rId26"/>
  </p:notesMasterIdLst>
  <p:handoutMasterIdLst>
    <p:handoutMasterId r:id="rId27"/>
  </p:handoutMasterIdLst>
  <p:sldIdLst>
    <p:sldId id="2017" r:id="rId6"/>
    <p:sldId id="2018" r:id="rId7"/>
    <p:sldId id="2015" r:id="rId8"/>
    <p:sldId id="2515" r:id="rId9"/>
    <p:sldId id="2744" r:id="rId10"/>
    <p:sldId id="2019" r:id="rId11"/>
    <p:sldId id="2023" r:id="rId12"/>
    <p:sldId id="2867" r:id="rId13"/>
    <p:sldId id="2816" r:id="rId14"/>
    <p:sldId id="2887" r:id="rId15"/>
    <p:sldId id="2889" r:id="rId16"/>
    <p:sldId id="2891" r:id="rId17"/>
    <p:sldId id="2843" r:id="rId18"/>
    <p:sldId id="2844" r:id="rId19"/>
    <p:sldId id="2880" r:id="rId20"/>
    <p:sldId id="2845" r:id="rId21"/>
    <p:sldId id="2883" r:id="rId22"/>
    <p:sldId id="2884" r:id="rId23"/>
    <p:sldId id="2892" r:id="rId24"/>
    <p:sldId id="2016" r:id="rId25"/>
  </p:sldIdLst>
  <p:sldSz cx="12192000" cy="6858000"/>
  <p:notesSz cx="6858000" cy="9144000"/>
  <p:defaultTextStyle>
    <a:defPPr marL="0" marR="0" indent="0" algn="l" defTabSz="457166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1073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114292" algn="ctr" defTabSz="41073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228584" algn="ctr" defTabSz="41073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342874" algn="ctr" defTabSz="41073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457166" algn="ctr" defTabSz="41073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571456" algn="ctr" defTabSz="41073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685750" algn="ctr" defTabSz="41073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800040" algn="ctr" defTabSz="41073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914332" algn="ctr" defTabSz="41073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263" userDrawn="1">
          <p15:clr>
            <a:srgbClr val="A4A3A4"/>
          </p15:clr>
        </p15:guide>
        <p15:guide id="4" orient="horz" pos="3543" userDrawn="1">
          <p15:clr>
            <a:srgbClr val="A4A3A4"/>
          </p15:clr>
        </p15:guide>
        <p15:guide id="5" orient="horz" pos="1367" userDrawn="1">
          <p15:clr>
            <a:srgbClr val="A4A3A4"/>
          </p15:clr>
        </p15:guide>
        <p15:guide id="6" orient="horz" pos="4201" userDrawn="1">
          <p15:clr>
            <a:srgbClr val="A4A3A4"/>
          </p15:clr>
        </p15:guide>
        <p15:guide id="7" pos="3069" userDrawn="1">
          <p15:clr>
            <a:srgbClr val="A4A3A4"/>
          </p15:clr>
        </p15:guide>
        <p15:guide id="8" orient="horz" pos="823" userDrawn="1">
          <p15:clr>
            <a:srgbClr val="A4A3A4"/>
          </p15:clr>
        </p15:guide>
        <p15:guide id="9" orient="horz" pos="368" userDrawn="1">
          <p15:clr>
            <a:srgbClr val="A4A3A4"/>
          </p15:clr>
        </p15:guide>
        <p15:guide id="10" orient="horz" pos="3952" userDrawn="1">
          <p15:clr>
            <a:srgbClr val="A4A3A4"/>
          </p15:clr>
        </p15:guide>
        <p15:guide id="11" pos="371" userDrawn="1">
          <p15:clr>
            <a:srgbClr val="A4A3A4"/>
          </p15:clr>
        </p15:guide>
        <p15:guide id="12" pos="731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BE00"/>
    <a:srgbClr val="FF8FA7"/>
    <a:srgbClr val="C27FEC"/>
    <a:srgbClr val="50B2FC"/>
    <a:srgbClr val="FFCE2E"/>
    <a:srgbClr val="55C7B4"/>
    <a:srgbClr val="FF4069"/>
    <a:srgbClr val="AFD7F2"/>
    <a:srgbClr val="FF9FB4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1" autoAdjust="0"/>
    <p:restoredTop sz="82411" autoAdjust="0"/>
  </p:normalViewPr>
  <p:slideViewPr>
    <p:cSldViewPr snapToGrid="0" snapToObjects="1" showGuides="1">
      <p:cViewPr varScale="1">
        <p:scale>
          <a:sx n="127" d="100"/>
          <a:sy n="127" d="100"/>
        </p:scale>
        <p:origin x="448" y="192"/>
      </p:cViewPr>
      <p:guideLst>
        <p:guide orient="horz" pos="2160"/>
        <p:guide pos="3840"/>
        <p:guide orient="horz" pos="2263"/>
        <p:guide orient="horz" pos="3543"/>
        <p:guide orient="horz" pos="1367"/>
        <p:guide orient="horz" pos="4201"/>
        <p:guide pos="3069"/>
        <p:guide orient="horz" pos="823"/>
        <p:guide orient="horz" pos="368"/>
        <p:guide orient="horz" pos="3952"/>
        <p:guide pos="371"/>
        <p:guide pos="731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55" d="100"/>
          <a:sy n="155" d="100"/>
        </p:scale>
        <p:origin x="530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01022358687639"/>
          <c:y val="3.566238124366191E-2"/>
          <c:w val="0.88225238774922254"/>
          <c:h val="0.80363582796869515"/>
        </c:manualLayout>
      </c:layout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Har använt AI-verktyg</c:v>
                </c:pt>
              </c:strCache>
            </c:strRef>
          </c:tx>
          <c:spPr>
            <a:ln w="44450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bg1"/>
              </a:solidFill>
              <a:ln w="44450">
                <a:solidFill>
                  <a:schemeClr val="accent5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0029904111029604E-2"/>
                  <c:y val="-5.5386210818889114E-2"/>
                </c:manualLayout>
              </c:layout>
              <c:tx>
                <c:rich>
                  <a:bodyPr/>
                  <a:lstStyle/>
                  <a:p>
                    <a:fld id="{5D7A1DD4-E3A9-B340-B558-564454C56CEF}" type="VALUE">
                      <a:rPr lang="en-US" b="1" i="0">
                        <a:latin typeface="HK Grotesk SemiBold" pitchFamily="2" charset="77"/>
                      </a:rPr>
                      <a:pPr/>
                      <a:t>[VÄRDE]</a:t>
                    </a:fld>
                    <a:endParaRPr lang="sv-SE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AA1-48E3-AA39-4A202B8CBC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Blad1!$A$2:$A$5</c:f>
              <c:strCache>
                <c:ptCount val="4"/>
                <c:pt idx="0">
                  <c:v>Lågstadiet</c:v>
                </c:pt>
                <c:pt idx="1">
                  <c:v>Mellanstadiet</c:v>
                </c:pt>
                <c:pt idx="2">
                  <c:v>Högstadiet</c:v>
                </c:pt>
                <c:pt idx="3">
                  <c:v>Gymnasiet</c:v>
                </c:pt>
              </c:strCache>
            </c:strRef>
          </c:cat>
          <c:val>
            <c:numRef>
              <c:f>Blad1!$B$2:$B$5</c:f>
              <c:numCache>
                <c:formatCode>0%</c:formatCode>
                <c:ptCount val="4"/>
                <c:pt idx="0">
                  <c:v>0.14000000000000001</c:v>
                </c:pt>
                <c:pt idx="1">
                  <c:v>0.41</c:v>
                </c:pt>
                <c:pt idx="2">
                  <c:v>0.76</c:v>
                </c:pt>
                <c:pt idx="3">
                  <c:v>0.77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3AA1-48E3-AA39-4A202B8CBC4E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Har INTE använt AI-verktyg</c:v>
                </c:pt>
              </c:strCache>
            </c:strRef>
          </c:tx>
          <c:spPr>
            <a:ln w="44450" cap="rnd">
              <a:solidFill>
                <a:schemeClr val="accent1"/>
              </a:solidFill>
              <a:round/>
            </a:ln>
            <a:effectLst/>
          </c:spPr>
          <c:marker>
            <c:symbol val="x"/>
            <c:size val="10"/>
            <c:spPr>
              <a:noFill/>
              <a:ln w="44450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7.0775560822955344E-2"/>
                  <c:y val="1.6441395686181002E-2"/>
                </c:manualLayout>
              </c:layout>
              <c:tx>
                <c:rich>
                  <a:bodyPr/>
                  <a:lstStyle/>
                  <a:p>
                    <a:fld id="{F0EA12BB-3C4C-DC4B-9C30-90829C2DFF98}" type="VALUE">
                      <a:rPr lang="en-US" b="1" i="0">
                        <a:latin typeface="HK Grotesk SemiBold" pitchFamily="2" charset="77"/>
                      </a:rPr>
                      <a:pPr/>
                      <a:t>[VÄRDE]</a:t>
                    </a:fld>
                    <a:endParaRPr lang="sv-SE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3AA1-48E3-AA39-4A202B8CBC4E}"/>
                </c:ext>
              </c:extLst>
            </c:dLbl>
            <c:dLbl>
              <c:idx val="2"/>
              <c:layout>
                <c:manualLayout>
                  <c:x val="-2.9328027791241745E-2"/>
                  <c:y val="-5.2513106558686205E-2"/>
                </c:manualLayout>
              </c:layout>
              <c:tx>
                <c:rich>
                  <a:bodyPr/>
                  <a:lstStyle/>
                  <a:p>
                    <a:fld id="{B787E94C-F52D-1041-800A-9FAD4664FE1F}" type="VALUE">
                      <a:rPr lang="en-US" b="1" i="0">
                        <a:latin typeface="HK Grotesk SemiBold" pitchFamily="2" charset="77"/>
                      </a:rPr>
                      <a:pPr/>
                      <a:t>[VÄRDE]</a:t>
                    </a:fld>
                    <a:endParaRPr lang="sv-SE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AA1-48E3-AA39-4A202B8CBC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Blad1!$A$2:$A$5</c:f>
              <c:strCache>
                <c:ptCount val="4"/>
                <c:pt idx="0">
                  <c:v>Lågstadiet</c:v>
                </c:pt>
                <c:pt idx="1">
                  <c:v>Mellanstadiet</c:v>
                </c:pt>
                <c:pt idx="2">
                  <c:v>Högstadiet</c:v>
                </c:pt>
                <c:pt idx="3">
                  <c:v>Gymnasiet</c:v>
                </c:pt>
              </c:strCache>
            </c:strRef>
          </c:cat>
          <c:val>
            <c:numRef>
              <c:f>Blad1!$C$2:$C$5</c:f>
              <c:numCache>
                <c:formatCode>0%</c:formatCode>
                <c:ptCount val="4"/>
                <c:pt idx="0">
                  <c:v>0.86</c:v>
                </c:pt>
                <c:pt idx="1">
                  <c:v>0.59</c:v>
                </c:pt>
                <c:pt idx="2">
                  <c:v>0.24</c:v>
                </c:pt>
                <c:pt idx="3">
                  <c:v>0.23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AA1-48E3-AA39-4A202B8CBC4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088926032"/>
        <c:axId val="1088931024"/>
      </c:lineChart>
      <c:catAx>
        <c:axId val="1088926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088931024"/>
        <c:crosses val="autoZero"/>
        <c:auto val="1"/>
        <c:lblAlgn val="ctr"/>
        <c:lblOffset val="100"/>
        <c:noMultiLvlLbl val="0"/>
      </c:catAx>
      <c:valAx>
        <c:axId val="1088931024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1088926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7729142354874556E-2"/>
          <c:y val="3.5435006072322105E-2"/>
          <c:w val="0.89543445872961169"/>
          <c:h val="0.799163775536273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Har använt AI-verktyg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328-4BA2-9255-B8CE4E10DD0B}"/>
              </c:ext>
            </c:extLst>
          </c:dPt>
          <c:dLbls>
            <c:dLbl>
              <c:idx val="0"/>
              <c:tx>
                <c:rich>
                  <a:bodyPr rot="0" spcFirstLastPara="1" vertOverflow="ellipsis" horzOverflow="clip" vert="horz" wrap="non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5EA1077-13A6-924A-9154-E4AA6AA17FF6}" type="VALUE">
                      <a:rPr lang="en-US" b="1" i="0">
                        <a:latin typeface="HK Grotesk SemiBold" pitchFamily="2" charset="77"/>
                      </a:rPr>
                      <a:pPr>
                        <a:defRPr sz="1600" b="1">
                          <a:solidFill>
                            <a:schemeClr val="tx2"/>
                          </a:solidFill>
                        </a:defRPr>
                      </a:pPr>
                      <a:t>[VÄRDE]</a:t>
                    </a:fld>
                    <a:endParaRPr lang="sv-S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non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v-SE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328-4BA2-9255-B8CE4E10DD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</c:f>
              <c:strCache>
                <c:ptCount val="1"/>
                <c:pt idx="0">
                  <c:v>Barn och ungdomar 8–19 år</c:v>
                </c:pt>
              </c:strCache>
            </c:strRef>
          </c:cat>
          <c:val>
            <c:numRef>
              <c:f>Blad1!$B$2</c:f>
              <c:numCache>
                <c:formatCode>0%</c:formatCode>
                <c:ptCount val="1"/>
                <c:pt idx="0">
                  <c:v>0.56999999999999995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2-6328-4BA2-9255-B8CE4E10DD0B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Har INTE använt AI-verktyg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non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</c:f>
              <c:strCache>
                <c:ptCount val="1"/>
                <c:pt idx="0">
                  <c:v>Barn och ungdomar 8–19 år</c:v>
                </c:pt>
              </c:strCache>
            </c:strRef>
          </c:cat>
          <c:val>
            <c:numRef>
              <c:f>Blad1!$C$2</c:f>
              <c:numCache>
                <c:formatCode>0%</c:formatCode>
                <c:ptCount val="1"/>
                <c:pt idx="0">
                  <c:v>0.43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328-4BA2-9255-B8CE4E10DD0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88926032"/>
        <c:axId val="1088931024"/>
        <c:extLst/>
      </c:barChart>
      <c:catAx>
        <c:axId val="1088926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088931024"/>
        <c:crosses val="autoZero"/>
        <c:auto val="1"/>
        <c:lblAlgn val="ctr"/>
        <c:lblOffset val="100"/>
        <c:noMultiLvlLbl val="0"/>
      </c:catAx>
      <c:valAx>
        <c:axId val="1088931024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1088926032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187500000000001E-2"/>
          <c:y val="2.5025489957105528E-2"/>
          <c:w val="0.97526097530178113"/>
          <c:h val="0.772545049597660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Blad1!$A$2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F1B-46AB-93E8-1542C5AB2D6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F1B-46AB-93E8-1542C5AB2D6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Blad1!$B$1:$C$1</c:f>
              <c:strCache>
                <c:ptCount val="2"/>
                <c:pt idx="0">
                  <c:v>Högstadiet</c:v>
                </c:pt>
                <c:pt idx="1">
                  <c:v>Gymnasiet</c:v>
                </c:pt>
              </c:strCache>
            </c:strRef>
          </c:cat>
          <c:val>
            <c:numRef>
              <c:f>Blad1!$B$2:$C$2</c:f>
              <c:numCache>
                <c:formatCode>0%</c:formatCode>
                <c:ptCount val="2"/>
                <c:pt idx="0">
                  <c:v>0.25</c:v>
                </c:pt>
                <c:pt idx="1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F1B-46AB-93E8-1542C5AB2D67}"/>
            </c:ext>
          </c:extLst>
        </c:ser>
        <c:ser>
          <c:idx val="1"/>
          <c:order val="1"/>
          <c:tx>
            <c:strRef>
              <c:f>Blad1!$A$3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Blad1!$B$1:$C$1</c:f>
              <c:strCache>
                <c:ptCount val="2"/>
                <c:pt idx="0">
                  <c:v>Högstadiet</c:v>
                </c:pt>
                <c:pt idx="1">
                  <c:v>Gymnasiet</c:v>
                </c:pt>
              </c:strCache>
            </c:strRef>
          </c:cat>
          <c:val>
            <c:numRef>
              <c:f>Blad1!$B$3:$C$3</c:f>
              <c:numCache>
                <c:formatCode>0%</c:formatCode>
                <c:ptCount val="2"/>
                <c:pt idx="0">
                  <c:v>0.5</c:v>
                </c:pt>
                <c:pt idx="1">
                  <c:v>0.63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F1B-46AB-93E8-1542C5AB2D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-20"/>
        <c:axId val="1435424415"/>
        <c:axId val="1435421503"/>
      </c:barChart>
      <c:catAx>
        <c:axId val="14354244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435421503"/>
        <c:crosses val="autoZero"/>
        <c:auto val="1"/>
        <c:lblAlgn val="ctr"/>
        <c:lblOffset val="400"/>
        <c:noMultiLvlLbl val="0"/>
      </c:catAx>
      <c:valAx>
        <c:axId val="1435421503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1435424415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187500000000001E-2"/>
          <c:y val="2.5025489957105528E-2"/>
          <c:w val="0.97526097530178113"/>
          <c:h val="0.772545049597660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Blad1!$A$2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F1B-46AB-93E8-1542C5AB2D6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F1B-46AB-93E8-1542C5AB2D6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Blad1!$B$1:$C$1</c:f>
              <c:strCache>
                <c:ptCount val="2"/>
                <c:pt idx="0">
                  <c:v>Högstadiet</c:v>
                </c:pt>
                <c:pt idx="1">
                  <c:v>Gymnasiet</c:v>
                </c:pt>
              </c:strCache>
            </c:strRef>
          </c:cat>
          <c:val>
            <c:numRef>
              <c:f>Blad1!$B$2:$C$2</c:f>
              <c:numCache>
                <c:formatCode>0%</c:formatCode>
                <c:ptCount val="2"/>
                <c:pt idx="0">
                  <c:v>0.43</c:v>
                </c:pt>
                <c:pt idx="1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F1B-46AB-93E8-1542C5AB2D67}"/>
            </c:ext>
          </c:extLst>
        </c:ser>
        <c:ser>
          <c:idx val="1"/>
          <c:order val="1"/>
          <c:tx>
            <c:strRef>
              <c:f>Blad1!$A$3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Blad1!$B$1:$C$1</c:f>
              <c:strCache>
                <c:ptCount val="2"/>
                <c:pt idx="0">
                  <c:v>Högstadiet</c:v>
                </c:pt>
                <c:pt idx="1">
                  <c:v>Gymnasiet</c:v>
                </c:pt>
              </c:strCache>
            </c:strRef>
          </c:cat>
          <c:val>
            <c:numRef>
              <c:f>Blad1!$B$3:$C$3</c:f>
              <c:numCache>
                <c:formatCode>0%</c:formatCode>
                <c:ptCount val="2"/>
                <c:pt idx="0">
                  <c:v>0.49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F1B-46AB-93E8-1542C5AB2D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-20"/>
        <c:axId val="1435424415"/>
        <c:axId val="1435421503"/>
      </c:barChart>
      <c:catAx>
        <c:axId val="14354244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435421503"/>
        <c:crosses val="autoZero"/>
        <c:auto val="1"/>
        <c:lblAlgn val="ctr"/>
        <c:lblOffset val="400"/>
        <c:noMultiLvlLbl val="0"/>
      </c:catAx>
      <c:valAx>
        <c:axId val="1435421503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1435424415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01022358687639"/>
          <c:y val="3.566238124366191E-2"/>
          <c:w val="0.88225238774922254"/>
          <c:h val="0.80363582796869515"/>
        </c:manualLayout>
      </c:layout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AI-verktyg ersätter sökmotor som Google och Bing</c:v>
                </c:pt>
              </c:strCache>
            </c:strRef>
          </c:tx>
          <c:spPr>
            <a:ln w="44450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bg1"/>
              </a:solidFill>
              <a:ln w="44450">
                <a:solidFill>
                  <a:schemeClr val="accent4">
                    <a:lumMod val="50000"/>
                  </a:schemeClr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4229E41B-FE94-EF4D-A660-88A7A5244658}" type="VALUE">
                      <a:rPr lang="en-US" b="1" i="0">
                        <a:latin typeface="HK Grotesk SemiBold" pitchFamily="2" charset="77"/>
                      </a:rPr>
                      <a:pPr/>
                      <a:t>[VÄRDE]</a:t>
                    </a:fld>
                    <a:endParaRPr lang="sv-SE"/>
                  </a:p>
                </c:rich>
              </c:tx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E52A-479D-948C-AD97BB024882}"/>
                </c:ext>
              </c:extLst>
            </c:dLbl>
            <c:dLbl>
              <c:idx val="3"/>
              <c:layout>
                <c:manualLayout>
                  <c:x val="-2.2514449212339216E-16"/>
                  <c:y val="-3.1604146862230807E-2"/>
                </c:manualLayout>
              </c:layout>
              <c:tx>
                <c:rich>
                  <a:bodyPr/>
                  <a:lstStyle/>
                  <a:p>
                    <a:fld id="{BFF9D061-FFAB-3044-889F-BED4F7892036}" type="VALUE">
                      <a:rPr lang="en-US" b="1" i="0">
                        <a:latin typeface="HK Grotesk SemiBold" pitchFamily="2" charset="77"/>
                      </a:rPr>
                      <a:pPr/>
                      <a:t>[VÄRDE]</a:t>
                    </a:fld>
                    <a:endParaRPr lang="sv-SE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E52A-479D-948C-AD97BB0248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Blad1!$A$2:$A$5</c:f>
              <c:strCache>
                <c:ptCount val="4"/>
                <c:pt idx="0">
                  <c:v>Lågstadiet</c:v>
                </c:pt>
                <c:pt idx="1">
                  <c:v>Mellanstadiet</c:v>
                </c:pt>
                <c:pt idx="2">
                  <c:v>Högstadiet</c:v>
                </c:pt>
                <c:pt idx="3">
                  <c:v>Gymnasiet</c:v>
                </c:pt>
              </c:strCache>
            </c:strRef>
          </c:cat>
          <c:val>
            <c:numRef>
              <c:f>Blad1!$B$2:$B$5</c:f>
              <c:numCache>
                <c:formatCode>0%</c:formatCode>
                <c:ptCount val="4"/>
                <c:pt idx="0">
                  <c:v>0.09</c:v>
                </c:pt>
                <c:pt idx="1">
                  <c:v>0.18</c:v>
                </c:pt>
                <c:pt idx="2">
                  <c:v>0.42</c:v>
                </c:pt>
                <c:pt idx="3">
                  <c:v>0.48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E52A-479D-948C-AD97BB024882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AI-verktyg används för frågor som sökmotorer inte kan besvara</c:v>
                </c:pt>
              </c:strCache>
            </c:strRef>
          </c:tx>
          <c:spPr>
            <a:ln w="44450" cap="rnd">
              <a:solidFill>
                <a:srgbClr val="F99963"/>
              </a:solidFill>
              <a:round/>
            </a:ln>
            <a:effectLst/>
          </c:spPr>
          <c:marker>
            <c:symbol val="square"/>
            <c:size val="9"/>
            <c:spPr>
              <a:solidFill>
                <a:schemeClr val="bg1"/>
              </a:solidFill>
              <a:ln w="44450">
                <a:solidFill>
                  <a:srgbClr val="F99963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01488F50-6613-E040-909D-E2172B5FDAEC}" type="VALUE">
                      <a:rPr lang="en-US" b="1" i="0">
                        <a:latin typeface="HK Grotesk SemiBold" pitchFamily="2" charset="77"/>
                      </a:rPr>
                      <a:pPr/>
                      <a:t>[VÄRDE]</a:t>
                    </a:fld>
                    <a:endParaRPr lang="sv-SE"/>
                  </a:p>
                </c:rich>
              </c:tx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E52A-479D-948C-AD97BB024882}"/>
                </c:ext>
              </c:extLst>
            </c:dLbl>
            <c:dLbl>
              <c:idx val="3"/>
              <c:layout>
                <c:manualLayout>
                  <c:x val="-2.2514449212339216E-16"/>
                  <c:y val="2.5857938341825152E-2"/>
                </c:manualLayout>
              </c:layout>
              <c:tx>
                <c:rich>
                  <a:bodyPr/>
                  <a:lstStyle/>
                  <a:p>
                    <a:fld id="{917AC0F3-528D-454D-947D-2582668D3532}" type="VALUE">
                      <a:rPr lang="en-US" b="1" i="0">
                        <a:latin typeface="HK Grotesk SemiBold" pitchFamily="2" charset="77"/>
                      </a:rPr>
                      <a:pPr/>
                      <a:t>[VÄRDE]</a:t>
                    </a:fld>
                    <a:endParaRPr lang="sv-SE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E52A-479D-948C-AD97BB0248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Blad1!$A$2:$A$5</c:f>
              <c:strCache>
                <c:ptCount val="4"/>
                <c:pt idx="0">
                  <c:v>Lågstadiet</c:v>
                </c:pt>
                <c:pt idx="1">
                  <c:v>Mellanstadiet</c:v>
                </c:pt>
                <c:pt idx="2">
                  <c:v>Högstadiet</c:v>
                </c:pt>
                <c:pt idx="3">
                  <c:v>Gymnasiet</c:v>
                </c:pt>
              </c:strCache>
            </c:strRef>
          </c:cat>
          <c:val>
            <c:numRef>
              <c:f>Blad1!$C$2:$C$5</c:f>
              <c:numCache>
                <c:formatCode>0%</c:formatCode>
                <c:ptCount val="4"/>
                <c:pt idx="0">
                  <c:v>0.03</c:v>
                </c:pt>
                <c:pt idx="1">
                  <c:v>0.15</c:v>
                </c:pt>
                <c:pt idx="2">
                  <c:v>0.41</c:v>
                </c:pt>
                <c:pt idx="3">
                  <c:v>0.47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52A-479D-948C-AD97BB02488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088926032"/>
        <c:axId val="1088931024"/>
      </c:lineChart>
      <c:catAx>
        <c:axId val="1088926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088931024"/>
        <c:crosses val="autoZero"/>
        <c:auto val="1"/>
        <c:lblAlgn val="ctr"/>
        <c:lblOffset val="100"/>
        <c:noMultiLvlLbl val="0"/>
      </c:catAx>
      <c:valAx>
        <c:axId val="1088931024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1088926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7729142354874556E-2"/>
          <c:y val="3.5435006072322105E-2"/>
          <c:w val="0.89543445872961169"/>
          <c:h val="0.799163775536273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AI-verktyg ersätter sökmotor som Google och Bing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5E7-476A-8A85-CC8E1F5B414C}"/>
              </c:ext>
            </c:extLst>
          </c:dPt>
          <c:dLbls>
            <c:dLbl>
              <c:idx val="0"/>
              <c:tx>
                <c:rich>
                  <a:bodyPr rot="0" spcFirstLastPara="1" vertOverflow="ellipsis" horzOverflow="clip" vert="horz" wrap="non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D3056E2-A66F-DC43-920C-A1C5579F727E}" type="VALUE">
                      <a:rPr lang="en-US" b="1" i="0">
                        <a:latin typeface="HK Grotesk SemiBold" pitchFamily="2" charset="77"/>
                      </a:rPr>
                      <a:pPr>
                        <a:defRPr sz="1600" b="1">
                          <a:solidFill>
                            <a:schemeClr val="tx2"/>
                          </a:solidFill>
                        </a:defRPr>
                      </a:pPr>
                      <a:t>[VÄRDE]</a:t>
                    </a:fld>
                    <a:endParaRPr lang="sv-S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non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v-SE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5E7-476A-8A85-CC8E1F5B41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</c:f>
              <c:strCache>
                <c:ptCount val="1"/>
                <c:pt idx="0">
                  <c:v>Barn och ungdomar 8–19 år</c:v>
                </c:pt>
              </c:strCache>
            </c:strRef>
          </c:cat>
          <c:val>
            <c:numRef>
              <c:f>Blad1!$B$2</c:f>
              <c:numCache>
                <c:formatCode>0%</c:formatCode>
                <c:ptCount val="1"/>
                <c:pt idx="0">
                  <c:v>0.32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2-65E7-476A-8A85-CC8E1F5B414C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AI-verktyg används för frågor som sökmotorer inte kan besvara</c:v>
                </c:pt>
              </c:strCache>
            </c:strRef>
          </c:tx>
          <c:spPr>
            <a:solidFill>
              <a:srgbClr val="F9996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non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</c:f>
              <c:strCache>
                <c:ptCount val="1"/>
                <c:pt idx="0">
                  <c:v>Barn och ungdomar 8–19 år</c:v>
                </c:pt>
              </c:strCache>
            </c:strRef>
          </c:cat>
          <c:val>
            <c:numRef>
              <c:f>Blad1!$C$2</c:f>
              <c:numCache>
                <c:formatCode>0%</c:formatCode>
                <c:ptCount val="1"/>
                <c:pt idx="0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5E7-476A-8A85-CC8E1F5B414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88926032"/>
        <c:axId val="1088931024"/>
        <c:extLst/>
      </c:barChart>
      <c:catAx>
        <c:axId val="1088926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088931024"/>
        <c:crosses val="autoZero"/>
        <c:auto val="1"/>
        <c:lblAlgn val="ctr"/>
        <c:lblOffset val="100"/>
        <c:noMultiLvlLbl val="0"/>
      </c:catAx>
      <c:valAx>
        <c:axId val="1088931024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1088926032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575B354-C5A0-9843-A7D1-354440CE75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08CAA5-9252-7F43-9CC6-D528F1395D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BD44AC-C9B6-554E-9AC7-554A1C04231B}" type="datetimeFigureOut">
              <a:rPr lang="sv-SE" smtClean="0"/>
              <a:t>2026-08-12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F206A9-725D-EA49-8AA6-F764AAFFA3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BE685B-F434-7C43-ADB7-9AEC668633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E7BF9-1B18-094F-94E8-3BC20BADD5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04779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4" latinLnBrk="0">
      <a:lnSpc>
        <a:spcPct val="117999"/>
      </a:lnSpc>
      <a:defRPr sz="1100">
        <a:latin typeface="Helvetica Neue"/>
        <a:ea typeface="Helvetica Neue"/>
        <a:cs typeface="Helvetica Neue"/>
        <a:sym typeface="Helvetica Neue"/>
      </a:defRPr>
    </a:lvl1pPr>
    <a:lvl2pPr indent="114292" defTabSz="228584" latinLnBrk="0">
      <a:lnSpc>
        <a:spcPct val="117999"/>
      </a:lnSpc>
      <a:defRPr sz="1100">
        <a:latin typeface="Helvetica Neue"/>
        <a:ea typeface="Helvetica Neue"/>
        <a:cs typeface="Helvetica Neue"/>
        <a:sym typeface="Helvetica Neue"/>
      </a:defRPr>
    </a:lvl2pPr>
    <a:lvl3pPr indent="228584" defTabSz="228584" latinLnBrk="0">
      <a:lnSpc>
        <a:spcPct val="117999"/>
      </a:lnSpc>
      <a:defRPr sz="1100">
        <a:latin typeface="Helvetica Neue"/>
        <a:ea typeface="Helvetica Neue"/>
        <a:cs typeface="Helvetica Neue"/>
        <a:sym typeface="Helvetica Neue"/>
      </a:defRPr>
    </a:lvl3pPr>
    <a:lvl4pPr indent="342874" defTabSz="228584" latinLnBrk="0">
      <a:lnSpc>
        <a:spcPct val="117999"/>
      </a:lnSpc>
      <a:defRPr sz="1100">
        <a:latin typeface="Helvetica Neue"/>
        <a:ea typeface="Helvetica Neue"/>
        <a:cs typeface="Helvetica Neue"/>
        <a:sym typeface="Helvetica Neue"/>
      </a:defRPr>
    </a:lvl4pPr>
    <a:lvl5pPr indent="457166" defTabSz="228584" latinLnBrk="0">
      <a:lnSpc>
        <a:spcPct val="117999"/>
      </a:lnSpc>
      <a:defRPr sz="1100">
        <a:latin typeface="Helvetica Neue"/>
        <a:ea typeface="Helvetica Neue"/>
        <a:cs typeface="Helvetica Neue"/>
        <a:sym typeface="Helvetica Neue"/>
      </a:defRPr>
    </a:lvl5pPr>
    <a:lvl6pPr indent="571456" defTabSz="228584" latinLnBrk="0">
      <a:lnSpc>
        <a:spcPct val="117999"/>
      </a:lnSpc>
      <a:defRPr sz="1100">
        <a:latin typeface="Helvetica Neue"/>
        <a:ea typeface="Helvetica Neue"/>
        <a:cs typeface="Helvetica Neue"/>
        <a:sym typeface="Helvetica Neue"/>
      </a:defRPr>
    </a:lvl6pPr>
    <a:lvl7pPr indent="685750" defTabSz="228584" latinLnBrk="0">
      <a:lnSpc>
        <a:spcPct val="117999"/>
      </a:lnSpc>
      <a:defRPr sz="1100">
        <a:latin typeface="Helvetica Neue"/>
        <a:ea typeface="Helvetica Neue"/>
        <a:cs typeface="Helvetica Neue"/>
        <a:sym typeface="Helvetica Neue"/>
      </a:defRPr>
    </a:lvl7pPr>
    <a:lvl8pPr indent="800040" defTabSz="228584" latinLnBrk="0">
      <a:lnSpc>
        <a:spcPct val="117999"/>
      </a:lnSpc>
      <a:defRPr sz="1100">
        <a:latin typeface="Helvetica Neue"/>
        <a:ea typeface="Helvetica Neue"/>
        <a:cs typeface="Helvetica Neue"/>
        <a:sym typeface="Helvetica Neue"/>
      </a:defRPr>
    </a:lvl8pPr>
    <a:lvl9pPr indent="914332" defTabSz="228584" latinLnBrk="0">
      <a:lnSpc>
        <a:spcPct val="117999"/>
      </a:lnSpc>
      <a:defRPr sz="11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raphtool.internetstiftelsen.se/graphs/3954/edit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raphtool.internetstiftelsen.se/graphs/3981/edit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raphtool.internetstiftelsen.se/graphs/3866/edit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sv-SE" dirty="0"/>
              <a:t>Utkast </a:t>
            </a:r>
            <a:r>
              <a:rPr lang="sv-SE" dirty="0" err="1"/>
              <a:t>talmanus</a:t>
            </a:r>
            <a:r>
              <a:rPr lang="sv-SE" dirty="0"/>
              <a:t>:</a:t>
            </a:r>
            <a:endParaRPr lang="en-SE" dirty="0"/>
          </a:p>
          <a:p>
            <a:pPr>
              <a:defRPr/>
            </a:pPr>
            <a:endParaRPr lang="sv-SE" dirty="0"/>
          </a:p>
          <a:p>
            <a:pPr>
              <a:defRPr/>
            </a:pPr>
            <a:r>
              <a:rPr lang="sv-SE" dirty="0"/>
              <a:t>•</a:t>
            </a:r>
            <a:r>
              <a:rPr lang="sv-SE" dirty="0">
                <a:solidFill>
                  <a:srgbClr val="181F29"/>
                </a:solidFill>
              </a:rPr>
              <a:t>Tittar vi istället på barn och ungdomar 8-19 år så </a:t>
            </a:r>
            <a:r>
              <a:rPr lang="en-SE" dirty="0" err="1">
                <a:solidFill>
                  <a:srgbClr val="181F29"/>
                </a:solidFill>
              </a:rPr>
              <a:t>använder</a:t>
            </a:r>
            <a:r>
              <a:rPr lang="en-SE" dirty="0">
                <a:solidFill>
                  <a:srgbClr val="181F29"/>
                </a:solidFill>
              </a:rPr>
              <a:t> </a:t>
            </a:r>
            <a:r>
              <a:rPr lang="sv-SE" dirty="0">
                <a:solidFill>
                  <a:srgbClr val="181F29"/>
                </a:solidFill>
              </a:rPr>
              <a:t>i princip alla internet! </a:t>
            </a:r>
            <a:endParaRPr lang="en-SE" dirty="0">
              <a:solidFill>
                <a:srgbClr val="181F29"/>
              </a:solidFill>
            </a:endParaRPr>
          </a:p>
          <a:p>
            <a:pPr>
              <a:defRPr/>
            </a:pPr>
            <a:r>
              <a:rPr lang="sv-SE" dirty="0"/>
              <a:t>•</a:t>
            </a:r>
            <a:r>
              <a:rPr lang="sv-SE" dirty="0">
                <a:solidFill>
                  <a:srgbClr val="181F29"/>
                </a:solidFill>
              </a:rPr>
              <a:t>Internetanvändningen bland barn har inte förändrats (signifikant) de senaste åren. </a:t>
            </a:r>
            <a:endParaRPr lang="sv-SE" dirty="0"/>
          </a:p>
          <a:p>
            <a:pPr>
              <a:defRPr/>
            </a:pPr>
            <a:r>
              <a:rPr lang="sv-SE" dirty="0"/>
              <a:t>•Och </a:t>
            </a:r>
            <a:r>
              <a:rPr lang="sv-SE" dirty="0">
                <a:solidFill>
                  <a:srgbClr val="181F29"/>
                </a:solidFill>
              </a:rPr>
              <a:t>96 procent av barnen uppger att de använder internet dagligen.</a:t>
            </a:r>
            <a:endParaRPr lang="en-SE" noProof="0" dirty="0">
              <a:ea typeface="Calibri"/>
              <a:cs typeface="Calibri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E" i="1" noProof="0" dirty="0">
              <a:ea typeface="Calibri"/>
              <a:cs typeface="Calibri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E" i="1" noProof="0" dirty="0">
                <a:ea typeface="Calibri"/>
                <a:cs typeface="Calibri"/>
              </a:rPr>
              <a:t>Om </a:t>
            </a:r>
            <a:r>
              <a:rPr lang="en-SE" i="1" noProof="0" dirty="0" err="1">
                <a:ea typeface="Calibri"/>
                <a:cs typeface="Calibri"/>
              </a:rPr>
              <a:t>någon</a:t>
            </a:r>
            <a:r>
              <a:rPr lang="en-SE" i="1" noProof="0" dirty="0">
                <a:ea typeface="Calibri"/>
                <a:cs typeface="Calibri"/>
              </a:rPr>
              <a:t> </a:t>
            </a:r>
            <a:r>
              <a:rPr lang="en-SE" i="1" noProof="0" dirty="0" err="1">
                <a:ea typeface="Calibri"/>
                <a:cs typeface="Calibri"/>
              </a:rPr>
              <a:t>frågar</a:t>
            </a:r>
            <a:r>
              <a:rPr lang="en-SE" i="1" noProof="0" dirty="0">
                <a:ea typeface="Calibri"/>
                <a:cs typeface="Calibri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i="1" dirty="0">
                <a:solidFill>
                  <a:srgbClr val="181F29"/>
                </a:solidFill>
              </a:rPr>
              <a:t>(</a:t>
            </a:r>
            <a:r>
              <a:rPr lang="en-SE" i="1" dirty="0">
                <a:solidFill>
                  <a:srgbClr val="181F29"/>
                </a:solidFill>
              </a:rPr>
              <a:t>Total </a:t>
            </a:r>
            <a:r>
              <a:rPr lang="en-SE" i="1" dirty="0" err="1">
                <a:solidFill>
                  <a:srgbClr val="181F29"/>
                </a:solidFill>
              </a:rPr>
              <a:t>internetanvändning</a:t>
            </a:r>
            <a:r>
              <a:rPr lang="en-SE" i="1" dirty="0">
                <a:solidFill>
                  <a:srgbClr val="181F29"/>
                </a:solidFill>
              </a:rPr>
              <a:t> </a:t>
            </a:r>
            <a:r>
              <a:rPr lang="sv-SE" i="1" dirty="0">
                <a:solidFill>
                  <a:srgbClr val="181F29"/>
                </a:solidFill>
              </a:rPr>
              <a:t>baseras på föräldrars svar</a:t>
            </a:r>
            <a:r>
              <a:rPr lang="en-SE" i="1" dirty="0">
                <a:solidFill>
                  <a:srgbClr val="181F29"/>
                </a:solidFill>
              </a:rPr>
              <a:t>, </a:t>
            </a:r>
            <a:r>
              <a:rPr lang="en-SE" i="1" dirty="0" err="1">
                <a:solidFill>
                  <a:srgbClr val="181F29"/>
                </a:solidFill>
              </a:rPr>
              <a:t>daglig</a:t>
            </a:r>
            <a:r>
              <a:rPr lang="en-SE" i="1" dirty="0">
                <a:solidFill>
                  <a:srgbClr val="181F29"/>
                </a:solidFill>
              </a:rPr>
              <a:t> </a:t>
            </a:r>
            <a:r>
              <a:rPr lang="en-SE" i="1" dirty="0" err="1">
                <a:solidFill>
                  <a:srgbClr val="181F29"/>
                </a:solidFill>
              </a:rPr>
              <a:t>internetanvändning</a:t>
            </a:r>
            <a:r>
              <a:rPr lang="en-SE" i="1" dirty="0">
                <a:solidFill>
                  <a:srgbClr val="181F29"/>
                </a:solidFill>
              </a:rPr>
              <a:t> </a:t>
            </a:r>
            <a:r>
              <a:rPr lang="en-SE" i="1" dirty="0" err="1">
                <a:solidFill>
                  <a:srgbClr val="181F29"/>
                </a:solidFill>
              </a:rPr>
              <a:t>baseras</a:t>
            </a:r>
            <a:r>
              <a:rPr lang="en-SE" i="1" dirty="0">
                <a:solidFill>
                  <a:srgbClr val="181F29"/>
                </a:solidFill>
              </a:rPr>
              <a:t> </a:t>
            </a:r>
            <a:r>
              <a:rPr lang="en-SE" i="1" dirty="0" err="1">
                <a:solidFill>
                  <a:srgbClr val="181F29"/>
                </a:solidFill>
              </a:rPr>
              <a:t>på</a:t>
            </a:r>
            <a:r>
              <a:rPr lang="en-SE" i="1" dirty="0">
                <a:solidFill>
                  <a:srgbClr val="181F29"/>
                </a:solidFill>
              </a:rPr>
              <a:t> </a:t>
            </a:r>
            <a:r>
              <a:rPr lang="en-SE" i="1" dirty="0" err="1">
                <a:solidFill>
                  <a:srgbClr val="181F29"/>
                </a:solidFill>
              </a:rPr>
              <a:t>barnens</a:t>
            </a:r>
            <a:r>
              <a:rPr lang="en-SE" i="1" dirty="0">
                <a:solidFill>
                  <a:srgbClr val="181F29"/>
                </a:solidFill>
              </a:rPr>
              <a:t> </a:t>
            </a:r>
            <a:r>
              <a:rPr lang="en-SE" i="1" dirty="0" err="1">
                <a:solidFill>
                  <a:srgbClr val="181F29"/>
                </a:solidFill>
              </a:rPr>
              <a:t>svar</a:t>
            </a:r>
            <a:r>
              <a:rPr lang="sv-SE" i="1" dirty="0">
                <a:solidFill>
                  <a:srgbClr val="181F29"/>
                </a:solidFill>
              </a:rPr>
              <a:t>)</a:t>
            </a: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noProof="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7217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5DA0A-CE57-7EDC-3EC8-73F24CE68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6E98A5DC-219D-DE23-B66A-A9BA0F2932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4C83E55-BC5C-26DA-81EB-D8AA7E3A94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sv-SE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bra bit över hälften – hela 57 procent – av barnen i åldern 8–19 år använder AI-verktyg. Det är betydligt fler än bland vuxna som är 20 år eller äldre, som ligger på 37 procent. 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en-SE" sz="18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Och </a:t>
            </a:r>
            <a:r>
              <a:rPr lang="sv-SE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ungdomar på högstadiet och gymnasiet </a:t>
            </a:r>
            <a:r>
              <a:rPr lang="en-SE" sz="18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toppar</a:t>
            </a:r>
            <a:r>
              <a:rPr lang="en-SE" sz="18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AI-</a:t>
            </a:r>
            <a:r>
              <a:rPr lang="en-SE" sz="18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användningen</a:t>
            </a:r>
            <a:r>
              <a:rPr lang="en-SE" sz="18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sv-SE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mer än 3 av 4 är AI-användare. </a:t>
            </a:r>
            <a:endParaRPr lang="sv-SE" sz="1800" b="0" i="0" kern="1200" dirty="0">
              <a:solidFill>
                <a:schemeClr val="tx1"/>
              </a:solidFill>
              <a:effectLst/>
              <a:latin typeface="+mn-lt"/>
              <a:ea typeface="Calibri"/>
              <a:cs typeface="Calibri"/>
            </a:endParaRP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sv-SE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 barn på mellanstadiet ligger AI-användning</a:t>
            </a:r>
            <a:r>
              <a:rPr lang="en-SE" sz="18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SE" sz="18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SE" sz="18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på</a:t>
            </a:r>
            <a:r>
              <a:rPr lang="en-SE" sz="18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SE" sz="18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samma</a:t>
            </a:r>
            <a:r>
              <a:rPr lang="en-SE" sz="18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SE" sz="18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nivå</a:t>
            </a:r>
            <a:r>
              <a:rPr lang="en-SE" sz="18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SE" sz="18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</a:t>
            </a:r>
            <a:r>
              <a:rPr lang="en-SE" sz="18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rikssnittet, alltså 41 procent. </a:t>
            </a:r>
            <a:r>
              <a:rPr lang="en-SE" sz="18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Och </a:t>
            </a:r>
            <a:r>
              <a:rPr lang="en-SE" sz="18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på</a:t>
            </a:r>
            <a:r>
              <a:rPr lang="en-SE" sz="18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SE" sz="18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lågstadiet</a:t>
            </a:r>
            <a:r>
              <a:rPr lang="en-SE" sz="18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är 14 procent av barnen AI-användare. </a:t>
            </a:r>
            <a:endParaRPr lang="sv-SE" sz="1800" b="0" i="0" kern="1200" dirty="0">
              <a:solidFill>
                <a:schemeClr val="tx1"/>
              </a:solidFill>
              <a:effectLst/>
              <a:latin typeface="+mn-lt"/>
              <a:ea typeface="Calibri"/>
              <a:cs typeface="Calibri"/>
            </a:endParaRPr>
          </a:p>
          <a:p>
            <a:endParaRPr lang="en-SE" sz="1800" b="1" u="sng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sv-SE" sz="1800" u="sng" dirty="0">
                <a:solidFill>
                  <a:srgbClr val="0000FF"/>
                </a:solidFill>
                <a:effectLst/>
                <a:latin typeface="Calibri"/>
                <a:ea typeface="Calibri"/>
                <a:cs typeface="Calibri"/>
                <a:hlinkClick r:id="rId3"/>
              </a:rPr>
              <a:t>https://graphtool.internetstiftelsen.se/graphs/3954/edit</a:t>
            </a:r>
            <a:endParaRPr lang="sv-SE" sz="1800" dirty="0">
              <a:solidFill>
                <a:srgbClr val="000000"/>
              </a:solidFill>
              <a:effectLst/>
              <a:latin typeface="Calibri"/>
              <a:ea typeface="Calibri"/>
              <a:cs typeface="Calibri"/>
            </a:endParaRPr>
          </a:p>
          <a:p>
            <a:endParaRPr lang="sv-SE" sz="1800" u="sng" dirty="0">
              <a:solidFill>
                <a:srgbClr val="0000FF"/>
              </a:solidFill>
              <a:ea typeface="Calibri"/>
              <a:cs typeface="Calibri"/>
            </a:endParaRP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C3224E1-D237-D9CD-83EE-ECD2B2A202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D5C47-18DA-4715-AF42-805ECA1C9A1C}" type="slidenum">
              <a:rPr lang="en-SE" smtClean="0"/>
              <a:t>5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8323928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39A38-109E-5ED0-7506-916F5DDFC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1D2F240F-23BD-654F-0BCC-B94D1DAA07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7842650A-DEAF-0AA9-3E6D-57CE9B169F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SE" dirty="0" err="1"/>
              <a:t>Utkast</a:t>
            </a:r>
            <a:r>
              <a:rPr lang="en-SE" dirty="0"/>
              <a:t> till </a:t>
            </a:r>
            <a:r>
              <a:rPr lang="en-SE" dirty="0" err="1"/>
              <a:t>talmanus</a:t>
            </a:r>
            <a:r>
              <a:rPr lang="en-SE" dirty="0"/>
              <a:t>:</a:t>
            </a:r>
            <a:endParaRPr lang="en-SE" dirty="0">
              <a:ea typeface="Calibri"/>
              <a:cs typeface="Calibri"/>
            </a:endParaRPr>
          </a:p>
          <a:p>
            <a:r>
              <a:rPr lang="en-SE" dirty="0" err="1"/>
              <a:t>Frågor</a:t>
            </a:r>
            <a:r>
              <a:rPr lang="en-SE" dirty="0"/>
              <a:t> </a:t>
            </a:r>
            <a:r>
              <a:rPr lang="en-SE" dirty="0" err="1"/>
              <a:t>gällande</a:t>
            </a:r>
            <a:r>
              <a:rPr lang="en-SE" dirty="0"/>
              <a:t> </a:t>
            </a:r>
            <a:r>
              <a:rPr lang="en-SE" dirty="0" err="1"/>
              <a:t>användning</a:t>
            </a:r>
            <a:r>
              <a:rPr lang="en-SE" dirty="0"/>
              <a:t> av AI-</a:t>
            </a:r>
            <a:r>
              <a:rPr lang="en-SE" dirty="0" err="1"/>
              <a:t>verktyg</a:t>
            </a:r>
            <a:r>
              <a:rPr lang="en-SE" dirty="0"/>
              <a:t> </a:t>
            </a:r>
            <a:r>
              <a:rPr lang="en-SE" dirty="0" err="1"/>
              <a:t>på</a:t>
            </a:r>
            <a:r>
              <a:rPr lang="en-SE" dirty="0"/>
              <a:t> </a:t>
            </a:r>
            <a:r>
              <a:rPr lang="en-SE" dirty="0" err="1"/>
              <a:t>fritiden</a:t>
            </a:r>
            <a:r>
              <a:rPr lang="en-SE" dirty="0"/>
              <a:t> </a:t>
            </a:r>
            <a:r>
              <a:rPr lang="en-SE" dirty="0" err="1"/>
              <a:t>eller</a:t>
            </a:r>
            <a:r>
              <a:rPr lang="en-SE" dirty="0"/>
              <a:t> för </a:t>
            </a:r>
            <a:r>
              <a:rPr lang="en-SE" dirty="0" err="1"/>
              <a:t>läxor</a:t>
            </a:r>
            <a:r>
              <a:rPr lang="en-SE" dirty="0"/>
              <a:t> och </a:t>
            </a:r>
            <a:r>
              <a:rPr lang="en-SE" dirty="0" err="1"/>
              <a:t>skolarbete</a:t>
            </a:r>
            <a:r>
              <a:rPr lang="en-SE" dirty="0"/>
              <a:t> </a:t>
            </a:r>
            <a:r>
              <a:rPr lang="en-SE" dirty="0" err="1"/>
              <a:t>ställdes</a:t>
            </a:r>
            <a:r>
              <a:rPr lang="en-SE" dirty="0"/>
              <a:t> </a:t>
            </a:r>
            <a:r>
              <a:rPr lang="en-SE" dirty="0" err="1"/>
              <a:t>även</a:t>
            </a:r>
            <a:r>
              <a:rPr lang="en-SE" dirty="0"/>
              <a:t> </a:t>
            </a:r>
            <a:r>
              <a:rPr lang="en-SE" dirty="0" err="1"/>
              <a:t>förra</a:t>
            </a:r>
            <a:r>
              <a:rPr lang="en-SE" dirty="0"/>
              <a:t> </a:t>
            </a:r>
            <a:r>
              <a:rPr lang="en-SE" dirty="0" err="1"/>
              <a:t>året</a:t>
            </a:r>
            <a:r>
              <a:rPr lang="en-SE" dirty="0"/>
              <a:t> till barn 12-19 </a:t>
            </a:r>
            <a:r>
              <a:rPr lang="en-SE" dirty="0" err="1"/>
              <a:t>år</a:t>
            </a:r>
            <a:r>
              <a:rPr lang="en-SE" dirty="0"/>
              <a:t>.</a:t>
            </a:r>
            <a:endParaRPr lang="en-SE" dirty="0">
              <a:ea typeface="Calibri"/>
              <a:cs typeface="Calibri"/>
            </a:endParaRPr>
          </a:p>
          <a:p>
            <a:endParaRPr lang="en-S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SE" dirty="0" err="1"/>
              <a:t>Användning</a:t>
            </a:r>
            <a:r>
              <a:rPr lang="en-SE" dirty="0"/>
              <a:t> av AI-</a:t>
            </a:r>
            <a:r>
              <a:rPr lang="en-SE" dirty="0" err="1"/>
              <a:t>verktyg</a:t>
            </a:r>
            <a:r>
              <a:rPr lang="en-SE" dirty="0"/>
              <a:t> för </a:t>
            </a:r>
            <a:r>
              <a:rPr lang="en-SE" dirty="0" err="1"/>
              <a:t>fritiden</a:t>
            </a:r>
            <a:r>
              <a:rPr lang="en-SE" dirty="0"/>
              <a:t> </a:t>
            </a:r>
            <a:r>
              <a:rPr lang="en-SE" dirty="0" err="1"/>
              <a:t>tenderar</a:t>
            </a:r>
            <a:r>
              <a:rPr lang="en-SE" dirty="0"/>
              <a:t> </a:t>
            </a:r>
            <a:r>
              <a:rPr lang="en-SE" dirty="0" err="1"/>
              <a:t>att</a:t>
            </a:r>
            <a:r>
              <a:rPr lang="en-SE" dirty="0"/>
              <a:t> </a:t>
            </a:r>
            <a:r>
              <a:rPr lang="en-SE" dirty="0" err="1"/>
              <a:t>öka</a:t>
            </a:r>
            <a:r>
              <a:rPr lang="en-SE" dirty="0"/>
              <a:t> </a:t>
            </a:r>
            <a:r>
              <a:rPr lang="en-SE" dirty="0" err="1"/>
              <a:t>på</a:t>
            </a:r>
            <a:r>
              <a:rPr lang="en-SE" dirty="0"/>
              <a:t> </a:t>
            </a:r>
            <a:r>
              <a:rPr lang="en-SE" dirty="0" err="1"/>
              <a:t>högstadiet</a:t>
            </a:r>
            <a:r>
              <a:rPr lang="en-SE" dirty="0"/>
              <a:t> </a:t>
            </a:r>
            <a:r>
              <a:rPr lang="en-SE" dirty="0" err="1"/>
              <a:t>medan</a:t>
            </a:r>
            <a:r>
              <a:rPr lang="en-SE" dirty="0"/>
              <a:t> den </a:t>
            </a:r>
            <a:r>
              <a:rPr lang="en-SE" dirty="0" err="1"/>
              <a:t>minskar</a:t>
            </a:r>
            <a:r>
              <a:rPr lang="en-SE" dirty="0"/>
              <a:t> </a:t>
            </a:r>
            <a:r>
              <a:rPr lang="en-SE" dirty="0" err="1"/>
              <a:t>på</a:t>
            </a:r>
            <a:r>
              <a:rPr lang="en-SE" dirty="0"/>
              <a:t> </a:t>
            </a:r>
            <a:r>
              <a:rPr lang="en-SE" dirty="0" err="1"/>
              <a:t>gymnasiet</a:t>
            </a:r>
            <a:r>
              <a:rPr lang="en-SE" dirty="0"/>
              <a:t>. </a:t>
            </a:r>
            <a:endParaRPr lang="en-SE" dirty="0">
              <a:ea typeface="Calibri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SE" dirty="0" err="1"/>
              <a:t>När</a:t>
            </a:r>
            <a:r>
              <a:rPr lang="en-SE" dirty="0"/>
              <a:t> det </a:t>
            </a:r>
            <a:r>
              <a:rPr lang="en-SE" dirty="0" err="1"/>
              <a:t>gäller</a:t>
            </a:r>
            <a:r>
              <a:rPr lang="en-SE" dirty="0"/>
              <a:t> </a:t>
            </a:r>
            <a:r>
              <a:rPr lang="en-SE" dirty="0" err="1"/>
              <a:t>användning</a:t>
            </a:r>
            <a:r>
              <a:rPr lang="en-SE" dirty="0"/>
              <a:t> för </a:t>
            </a:r>
            <a:r>
              <a:rPr lang="en-SE" dirty="0" err="1"/>
              <a:t>skolan</a:t>
            </a:r>
            <a:r>
              <a:rPr lang="en-SE" dirty="0"/>
              <a:t> </a:t>
            </a:r>
            <a:r>
              <a:rPr lang="en-SE" dirty="0" err="1"/>
              <a:t>så</a:t>
            </a:r>
            <a:r>
              <a:rPr lang="en-SE" dirty="0"/>
              <a:t> </a:t>
            </a:r>
            <a:r>
              <a:rPr lang="en-SE" dirty="0" err="1"/>
              <a:t>kan</a:t>
            </a:r>
            <a:r>
              <a:rPr lang="en-SE" dirty="0"/>
              <a:t> vi se </a:t>
            </a:r>
            <a:r>
              <a:rPr lang="en-SE" dirty="0" err="1"/>
              <a:t>större</a:t>
            </a:r>
            <a:r>
              <a:rPr lang="en-SE" dirty="0"/>
              <a:t> </a:t>
            </a:r>
            <a:r>
              <a:rPr lang="en-SE" dirty="0" err="1"/>
              <a:t>förändringar</a:t>
            </a:r>
            <a:r>
              <a:rPr lang="en-SE" dirty="0"/>
              <a:t>. A</a:t>
            </a:r>
            <a:r>
              <a:rPr lang="sv-SE" dirty="0"/>
              <a:t>n</a:t>
            </a:r>
            <a:r>
              <a:rPr lang="en-SE" dirty="0" err="1"/>
              <a:t>vändningen</a:t>
            </a:r>
            <a:r>
              <a:rPr lang="en-SE" dirty="0"/>
              <a:t> av AI för </a:t>
            </a:r>
            <a:r>
              <a:rPr lang="en-SE" dirty="0" err="1"/>
              <a:t>läxor</a:t>
            </a:r>
            <a:r>
              <a:rPr lang="en-SE" dirty="0"/>
              <a:t> och </a:t>
            </a:r>
            <a:r>
              <a:rPr lang="en-SE" dirty="0" err="1"/>
              <a:t>skolarbete</a:t>
            </a:r>
            <a:r>
              <a:rPr lang="en-SE" dirty="0"/>
              <a:t> </a:t>
            </a:r>
            <a:r>
              <a:rPr lang="en-SE" dirty="0" err="1"/>
              <a:t>har</a:t>
            </a:r>
            <a:r>
              <a:rPr lang="en-SE" dirty="0"/>
              <a:t> </a:t>
            </a:r>
            <a:r>
              <a:rPr lang="en-SE" dirty="0" err="1"/>
              <a:t>fördubblats</a:t>
            </a:r>
            <a:r>
              <a:rPr lang="en-SE" dirty="0"/>
              <a:t> </a:t>
            </a:r>
            <a:r>
              <a:rPr lang="en-SE" dirty="0" err="1"/>
              <a:t>på</a:t>
            </a:r>
            <a:r>
              <a:rPr lang="en-SE" dirty="0"/>
              <a:t> </a:t>
            </a:r>
            <a:r>
              <a:rPr lang="en-SE" dirty="0" err="1"/>
              <a:t>högstadiet</a:t>
            </a:r>
            <a:r>
              <a:rPr lang="en-SE" dirty="0"/>
              <a:t>, men </a:t>
            </a:r>
            <a:r>
              <a:rPr lang="en-SE" dirty="0" err="1"/>
              <a:t>har</a:t>
            </a:r>
            <a:r>
              <a:rPr lang="en-SE" dirty="0"/>
              <a:t> </a:t>
            </a:r>
            <a:r>
              <a:rPr lang="en-SE" dirty="0" err="1"/>
              <a:t>även</a:t>
            </a:r>
            <a:r>
              <a:rPr lang="en-SE" dirty="0"/>
              <a:t> </a:t>
            </a:r>
            <a:r>
              <a:rPr lang="en-SE" dirty="0" err="1"/>
              <a:t>ökat</a:t>
            </a:r>
            <a:r>
              <a:rPr lang="en-SE" dirty="0"/>
              <a:t> </a:t>
            </a:r>
            <a:r>
              <a:rPr lang="en-SE" dirty="0" err="1"/>
              <a:t>stort</a:t>
            </a:r>
            <a:r>
              <a:rPr lang="en-SE" dirty="0"/>
              <a:t> </a:t>
            </a:r>
            <a:r>
              <a:rPr lang="en-SE" dirty="0" err="1"/>
              <a:t>på</a:t>
            </a:r>
            <a:r>
              <a:rPr lang="en-SE" dirty="0"/>
              <a:t> </a:t>
            </a:r>
            <a:r>
              <a:rPr lang="en-SE" dirty="0" err="1"/>
              <a:t>gymnasiet</a:t>
            </a:r>
            <a:r>
              <a:rPr lang="en-SE" dirty="0"/>
              <a:t>.</a:t>
            </a:r>
            <a:endParaRPr lang="en-SE" dirty="0">
              <a:ea typeface="Calibri"/>
              <a:cs typeface="Calibri"/>
            </a:endParaRPr>
          </a:p>
          <a:p>
            <a:endParaRPr lang="en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>
                <a:hlinkClick r:id="rId3"/>
              </a:rPr>
              <a:t>https://graphtool.internetstiftelsen.se/graphs/3981/edit</a:t>
            </a:r>
            <a:endParaRPr lang="en-SE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9AE7467-8717-B4A1-FF14-925EA5B109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D5C47-18DA-4715-AF42-805ECA1C9A1C}" type="slidenum">
              <a:rPr lang="en-SE" smtClean="0"/>
              <a:t>9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4663597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/>
              <a:t>https</a:t>
            </a:r>
            <a:r>
              <a:rPr lang="sv-SE" dirty="0"/>
              <a:t>://</a:t>
            </a:r>
            <a:r>
              <a:rPr lang="sv-SE" dirty="0" err="1"/>
              <a:t>youtu.be</a:t>
            </a:r>
            <a:r>
              <a:rPr lang="sv-SE" dirty="0"/>
              <a:t>/NgtHJKn0Mck?si=XnglkScwQr5Kn0r7</a:t>
            </a:r>
          </a:p>
        </p:txBody>
      </p:sp>
    </p:spTree>
    <p:extLst>
      <p:ext uri="{BB962C8B-B14F-4D97-AF65-F5344CB8AC3E}">
        <p14:creationId xmlns:p14="http://schemas.microsoft.com/office/powerpoint/2010/main" val="38117042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3B4AC-01F7-4ECB-C6FA-FA754F18E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48E4BAA3-F444-66B0-3F55-D442B8A9C8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2CE2D370-D1BF-EE30-F5C6-1231C4FA0F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SE" dirty="0" err="1"/>
              <a:t>Utkast</a:t>
            </a:r>
            <a:r>
              <a:rPr lang="en-SE" dirty="0"/>
              <a:t> till </a:t>
            </a:r>
            <a:r>
              <a:rPr lang="en-SE" dirty="0" err="1"/>
              <a:t>talmanus</a:t>
            </a:r>
            <a:r>
              <a:rPr lang="en-SE" dirty="0"/>
              <a:t>:</a:t>
            </a:r>
            <a:endParaRPr lang="en-SE" dirty="0">
              <a:ea typeface="Calibri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SE" dirty="0"/>
              <a:t>Bland barn och </a:t>
            </a:r>
            <a:r>
              <a:rPr lang="en-SE" dirty="0" err="1"/>
              <a:t>ungdomar</a:t>
            </a:r>
            <a:r>
              <a:rPr lang="en-SE" dirty="0"/>
              <a:t> </a:t>
            </a:r>
            <a:r>
              <a:rPr lang="en-SE" dirty="0" err="1"/>
              <a:t>är</a:t>
            </a:r>
            <a:r>
              <a:rPr lang="en-SE" dirty="0"/>
              <a:t> det </a:t>
            </a:r>
            <a:r>
              <a:rPr lang="en-SE" dirty="0" err="1"/>
              <a:t>en</a:t>
            </a:r>
            <a:r>
              <a:rPr lang="en-SE" dirty="0"/>
              <a:t> </a:t>
            </a:r>
            <a:r>
              <a:rPr lang="en-SE" dirty="0" err="1"/>
              <a:t>tredjedel</a:t>
            </a:r>
            <a:r>
              <a:rPr lang="en-SE" dirty="0"/>
              <a:t> </a:t>
            </a:r>
            <a:r>
              <a:rPr lang="en-SE" dirty="0" err="1"/>
              <a:t>som</a:t>
            </a:r>
            <a:r>
              <a:rPr lang="en-SE" dirty="0"/>
              <a:t> </a:t>
            </a:r>
            <a:r>
              <a:rPr lang="en-SE" dirty="0" err="1"/>
              <a:t>ställer</a:t>
            </a:r>
            <a:r>
              <a:rPr lang="en-SE" dirty="0"/>
              <a:t> </a:t>
            </a:r>
            <a:r>
              <a:rPr lang="en-SE" dirty="0" err="1"/>
              <a:t>frågor</a:t>
            </a:r>
            <a:r>
              <a:rPr lang="en-SE" dirty="0"/>
              <a:t> </a:t>
            </a:r>
            <a:r>
              <a:rPr lang="en-SE" dirty="0" err="1"/>
              <a:t>som</a:t>
            </a:r>
            <a:r>
              <a:rPr lang="en-SE" dirty="0"/>
              <a:t> de </a:t>
            </a:r>
            <a:r>
              <a:rPr lang="en-SE" dirty="0" err="1"/>
              <a:t>istället</a:t>
            </a:r>
            <a:r>
              <a:rPr lang="en-SE" dirty="0"/>
              <a:t> </a:t>
            </a:r>
            <a:r>
              <a:rPr lang="en-SE" dirty="0" err="1"/>
              <a:t>skulle</a:t>
            </a:r>
            <a:r>
              <a:rPr lang="en-SE" dirty="0"/>
              <a:t> </a:t>
            </a:r>
            <a:r>
              <a:rPr lang="en-SE" dirty="0" err="1"/>
              <a:t>kunna</a:t>
            </a:r>
            <a:r>
              <a:rPr lang="en-SE" dirty="0"/>
              <a:t> </a:t>
            </a:r>
            <a:r>
              <a:rPr lang="en-SE" dirty="0" err="1"/>
              <a:t>använda</a:t>
            </a:r>
            <a:r>
              <a:rPr lang="en-SE" dirty="0"/>
              <a:t> </a:t>
            </a:r>
            <a:r>
              <a:rPr lang="en-SE" dirty="0" err="1"/>
              <a:t>en</a:t>
            </a:r>
            <a:r>
              <a:rPr lang="en-SE" dirty="0"/>
              <a:t> </a:t>
            </a:r>
            <a:r>
              <a:rPr lang="en-SE" dirty="0" err="1"/>
              <a:t>sökmotor</a:t>
            </a:r>
            <a:r>
              <a:rPr lang="en-SE" dirty="0"/>
              <a:t> </a:t>
            </a:r>
            <a:r>
              <a:rPr lang="en-SE" dirty="0" err="1"/>
              <a:t>som</a:t>
            </a:r>
            <a:r>
              <a:rPr lang="en-SE" dirty="0"/>
              <a:t> Google </a:t>
            </a:r>
            <a:r>
              <a:rPr lang="en-SE" dirty="0" err="1"/>
              <a:t>eller</a:t>
            </a:r>
            <a:r>
              <a:rPr lang="en-SE" dirty="0"/>
              <a:t> Bing för. Det </a:t>
            </a:r>
            <a:r>
              <a:rPr lang="en-SE" dirty="0" err="1"/>
              <a:t>är</a:t>
            </a:r>
            <a:r>
              <a:rPr lang="en-SE" dirty="0"/>
              <a:t> </a:t>
            </a:r>
            <a:r>
              <a:rPr lang="en-SE" dirty="0" err="1"/>
              <a:t>en</a:t>
            </a:r>
            <a:r>
              <a:rPr lang="en-SE" dirty="0"/>
              <a:t> </a:t>
            </a:r>
            <a:r>
              <a:rPr lang="en-SE" dirty="0" err="1"/>
              <a:t>betydligt</a:t>
            </a:r>
            <a:r>
              <a:rPr lang="en-SE" dirty="0"/>
              <a:t> </a:t>
            </a:r>
            <a:r>
              <a:rPr lang="en-SE" dirty="0" err="1"/>
              <a:t>högre</a:t>
            </a:r>
            <a:r>
              <a:rPr lang="en-SE" dirty="0"/>
              <a:t> </a:t>
            </a:r>
            <a:r>
              <a:rPr lang="en-SE" dirty="0" err="1"/>
              <a:t>andel</a:t>
            </a:r>
            <a:r>
              <a:rPr lang="en-SE" dirty="0"/>
              <a:t> </a:t>
            </a:r>
            <a:r>
              <a:rPr lang="en-SE" dirty="0" err="1"/>
              <a:t>än</a:t>
            </a:r>
            <a:r>
              <a:rPr lang="en-SE" dirty="0"/>
              <a:t> bland </a:t>
            </a:r>
            <a:r>
              <a:rPr lang="en-SE" dirty="0" err="1"/>
              <a:t>vuxna</a:t>
            </a:r>
            <a:r>
              <a:rPr lang="en-SE" dirty="0"/>
              <a:t> 20+ </a:t>
            </a:r>
            <a:r>
              <a:rPr lang="en-SE" dirty="0" err="1"/>
              <a:t>år</a:t>
            </a:r>
            <a:r>
              <a:rPr lang="en-SE" dirty="0"/>
              <a:t> </a:t>
            </a:r>
            <a:r>
              <a:rPr lang="en-SE" dirty="0" err="1"/>
              <a:t>där</a:t>
            </a:r>
            <a:r>
              <a:rPr lang="en-SE" dirty="0"/>
              <a:t> </a:t>
            </a:r>
            <a:r>
              <a:rPr lang="en-SE" dirty="0" err="1"/>
              <a:t>endast</a:t>
            </a:r>
            <a:r>
              <a:rPr lang="en-SE" dirty="0"/>
              <a:t> 1 av 5 </a:t>
            </a:r>
            <a:r>
              <a:rPr lang="en-SE" dirty="0" err="1"/>
              <a:t>gör</a:t>
            </a:r>
            <a:r>
              <a:rPr lang="en-SE" dirty="0"/>
              <a:t> </a:t>
            </a:r>
            <a:r>
              <a:rPr lang="en-SE" dirty="0" err="1"/>
              <a:t>detsamma</a:t>
            </a:r>
            <a:r>
              <a:rPr lang="en-SE" dirty="0"/>
              <a:t>.</a:t>
            </a:r>
            <a:endParaRPr lang="en-SE" dirty="0">
              <a:ea typeface="Calibri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SE" dirty="0"/>
              <a:t>Bland </a:t>
            </a:r>
            <a:r>
              <a:rPr lang="en-SE" dirty="0" err="1"/>
              <a:t>tonåringar</a:t>
            </a:r>
            <a:r>
              <a:rPr lang="en-SE" dirty="0"/>
              <a:t> </a:t>
            </a:r>
            <a:r>
              <a:rPr lang="en-SE" dirty="0" err="1"/>
              <a:t>är</a:t>
            </a:r>
            <a:r>
              <a:rPr lang="en-SE" dirty="0"/>
              <a:t> det </a:t>
            </a:r>
            <a:r>
              <a:rPr lang="en-SE" dirty="0" err="1"/>
              <a:t>en</a:t>
            </a:r>
            <a:r>
              <a:rPr lang="en-SE" dirty="0"/>
              <a:t> </a:t>
            </a:r>
            <a:r>
              <a:rPr lang="en-SE" dirty="0" err="1"/>
              <a:t>ännu</a:t>
            </a:r>
            <a:r>
              <a:rPr lang="en-SE" dirty="0"/>
              <a:t> </a:t>
            </a:r>
            <a:r>
              <a:rPr lang="en-SE" dirty="0" err="1"/>
              <a:t>högre</a:t>
            </a:r>
            <a:r>
              <a:rPr lang="en-SE" dirty="0"/>
              <a:t> </a:t>
            </a:r>
            <a:r>
              <a:rPr lang="en-SE" dirty="0" err="1"/>
              <a:t>andel</a:t>
            </a:r>
            <a:r>
              <a:rPr lang="en-SE" dirty="0"/>
              <a:t> </a:t>
            </a:r>
            <a:r>
              <a:rPr lang="en-SE" dirty="0" err="1"/>
              <a:t>som</a:t>
            </a:r>
            <a:r>
              <a:rPr lang="en-SE" dirty="0"/>
              <a:t> </a:t>
            </a:r>
            <a:r>
              <a:rPr lang="en-SE" dirty="0" err="1"/>
              <a:t>använder</a:t>
            </a:r>
            <a:r>
              <a:rPr lang="en-SE" dirty="0"/>
              <a:t> AI </a:t>
            </a:r>
            <a:r>
              <a:rPr lang="en-SE" dirty="0" err="1"/>
              <a:t>istället</a:t>
            </a:r>
            <a:r>
              <a:rPr lang="en-SE" dirty="0"/>
              <a:t> för </a:t>
            </a:r>
            <a:r>
              <a:rPr lang="en-SE" dirty="0" err="1"/>
              <a:t>sökmotorer</a:t>
            </a:r>
            <a:r>
              <a:rPr lang="en-SE" dirty="0"/>
              <a:t>. Bland </a:t>
            </a:r>
            <a:r>
              <a:rPr lang="en-SE" dirty="0" err="1"/>
              <a:t>gymnasieungdomar</a:t>
            </a:r>
            <a:r>
              <a:rPr lang="en-SE" dirty="0"/>
              <a:t> </a:t>
            </a:r>
            <a:r>
              <a:rPr lang="en-SE" dirty="0" err="1"/>
              <a:t>är</a:t>
            </a:r>
            <a:r>
              <a:rPr lang="en-SE" dirty="0"/>
              <a:t> det </a:t>
            </a:r>
            <a:r>
              <a:rPr lang="en-SE" dirty="0" err="1"/>
              <a:t>hälften</a:t>
            </a:r>
            <a:r>
              <a:rPr lang="en-SE" dirty="0"/>
              <a:t> </a:t>
            </a:r>
            <a:r>
              <a:rPr lang="en-SE" dirty="0" err="1"/>
              <a:t>som</a:t>
            </a:r>
            <a:r>
              <a:rPr lang="en-SE" dirty="0"/>
              <a:t> </a:t>
            </a:r>
            <a:r>
              <a:rPr lang="en-SE" dirty="0" err="1"/>
              <a:t>gör</a:t>
            </a:r>
            <a:r>
              <a:rPr lang="en-SE" dirty="0"/>
              <a:t> det.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SE" dirty="0">
                <a:ea typeface="Calibri"/>
                <a:cs typeface="Calibri"/>
              </a:rPr>
              <a:t>Bland barn </a:t>
            </a:r>
            <a:r>
              <a:rPr lang="en-SE" dirty="0" err="1">
                <a:ea typeface="Calibri"/>
                <a:cs typeface="Calibri"/>
              </a:rPr>
              <a:t>som</a:t>
            </a:r>
            <a:r>
              <a:rPr lang="en-SE" dirty="0">
                <a:ea typeface="Calibri"/>
                <a:cs typeface="Calibri"/>
              </a:rPr>
              <a:t> </a:t>
            </a:r>
            <a:r>
              <a:rPr lang="en-SE" dirty="0" err="1">
                <a:ea typeface="Calibri"/>
                <a:cs typeface="Calibri"/>
              </a:rPr>
              <a:t>är</a:t>
            </a:r>
            <a:r>
              <a:rPr lang="en-SE" dirty="0">
                <a:ea typeface="Calibri"/>
                <a:cs typeface="Calibri"/>
              </a:rPr>
              <a:t> AI-</a:t>
            </a:r>
            <a:r>
              <a:rPr lang="en-SE" dirty="0" err="1">
                <a:ea typeface="Calibri"/>
                <a:cs typeface="Calibri"/>
              </a:rPr>
              <a:t>användare</a:t>
            </a:r>
            <a:r>
              <a:rPr lang="en-SE" dirty="0">
                <a:ea typeface="Calibri"/>
                <a:cs typeface="Calibri"/>
              </a:rPr>
              <a:t> </a:t>
            </a:r>
            <a:r>
              <a:rPr lang="en-SE" dirty="0" err="1">
                <a:ea typeface="Calibri"/>
                <a:cs typeface="Calibri"/>
              </a:rPr>
              <a:t>är</a:t>
            </a:r>
            <a:r>
              <a:rPr lang="en-SE" dirty="0">
                <a:ea typeface="Calibri"/>
                <a:cs typeface="Calibri"/>
              </a:rPr>
              <a:t> det 56% </a:t>
            </a:r>
            <a:r>
              <a:rPr lang="en-SE" dirty="0" err="1">
                <a:ea typeface="Calibri"/>
                <a:cs typeface="Calibri"/>
              </a:rPr>
              <a:t>som</a:t>
            </a:r>
            <a:r>
              <a:rPr lang="en-SE" dirty="0">
                <a:ea typeface="Calibri"/>
                <a:cs typeface="Calibri"/>
              </a:rPr>
              <a:t> </a:t>
            </a:r>
            <a:r>
              <a:rPr lang="en-SE" dirty="0" err="1">
                <a:ea typeface="Calibri"/>
                <a:cs typeface="Calibri"/>
              </a:rPr>
              <a:t>ersätter</a:t>
            </a:r>
            <a:r>
              <a:rPr lang="en-SE" dirty="0">
                <a:ea typeface="Calibri"/>
                <a:cs typeface="Calibri"/>
              </a:rPr>
              <a:t> </a:t>
            </a:r>
            <a:r>
              <a:rPr lang="en-SE" dirty="0" err="1">
                <a:ea typeface="Calibri"/>
                <a:cs typeface="Calibri"/>
              </a:rPr>
              <a:t>sökmotorer</a:t>
            </a:r>
            <a:r>
              <a:rPr lang="en-SE" dirty="0">
                <a:ea typeface="Calibri"/>
                <a:cs typeface="Calibri"/>
              </a:rPr>
              <a:t> med AI. Och 52% </a:t>
            </a:r>
            <a:r>
              <a:rPr lang="en-SE" dirty="0" err="1">
                <a:ea typeface="Calibri"/>
                <a:cs typeface="Calibri"/>
              </a:rPr>
              <a:t>ställer</a:t>
            </a:r>
            <a:r>
              <a:rPr lang="en-SE" dirty="0">
                <a:ea typeface="Calibri"/>
                <a:cs typeface="Calibri"/>
              </a:rPr>
              <a:t> </a:t>
            </a:r>
            <a:r>
              <a:rPr lang="en-SE" dirty="0" err="1">
                <a:ea typeface="Calibri"/>
                <a:cs typeface="Calibri"/>
              </a:rPr>
              <a:t>frågor</a:t>
            </a:r>
            <a:r>
              <a:rPr lang="en-SE" dirty="0">
                <a:ea typeface="Calibri"/>
                <a:cs typeface="Calibri"/>
              </a:rPr>
              <a:t> </a:t>
            </a:r>
            <a:r>
              <a:rPr lang="en-SE" dirty="0" err="1">
                <a:ea typeface="Calibri"/>
                <a:cs typeface="Calibri"/>
              </a:rPr>
              <a:t>som</a:t>
            </a:r>
            <a:r>
              <a:rPr lang="en-SE" dirty="0">
                <a:ea typeface="Calibri"/>
                <a:cs typeface="Calibri"/>
              </a:rPr>
              <a:t> AI </a:t>
            </a:r>
            <a:r>
              <a:rPr lang="en-SE" dirty="0" err="1">
                <a:ea typeface="Calibri"/>
                <a:cs typeface="Calibri"/>
              </a:rPr>
              <a:t>inte</a:t>
            </a:r>
            <a:r>
              <a:rPr lang="en-SE" dirty="0">
                <a:ea typeface="Calibri"/>
                <a:cs typeface="Calibri"/>
              </a:rPr>
              <a:t> </a:t>
            </a:r>
            <a:r>
              <a:rPr lang="en-SE" dirty="0" err="1">
                <a:ea typeface="Calibri"/>
                <a:cs typeface="Calibri"/>
              </a:rPr>
              <a:t>kan</a:t>
            </a:r>
            <a:r>
              <a:rPr lang="en-SE" dirty="0">
                <a:ea typeface="Calibri"/>
                <a:cs typeface="Calibri"/>
              </a:rPr>
              <a:t> </a:t>
            </a:r>
            <a:r>
              <a:rPr lang="en-SE" dirty="0" err="1">
                <a:ea typeface="Calibri"/>
                <a:cs typeface="Calibri"/>
              </a:rPr>
              <a:t>besvara</a:t>
            </a:r>
            <a:r>
              <a:rPr lang="en-SE" dirty="0">
                <a:ea typeface="Calibri"/>
                <a:cs typeface="Calibri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>
                <a:hlinkClick r:id="rId3"/>
              </a:rPr>
              <a:t>https://graphtool.internetstiftelsen.se/graphs/3866/edit</a:t>
            </a:r>
            <a:endParaRPr lang="en-SE" dirty="0">
              <a:ea typeface="Calibri" panose="020F0502020204030204"/>
              <a:cs typeface="Calibri" panose="020F0502020204030204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1F27454-942C-C4CF-FF4B-C68782682B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D5C47-18DA-4715-AF42-805ECA1C9A1C}" type="slidenum">
              <a:rPr lang="en-SE" smtClean="0"/>
              <a:t>13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506789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tif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0.tif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E485627-F4E8-4D9C-9842-90E146AD5BC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9" y="2312308"/>
            <a:ext cx="10512424" cy="1332592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5500"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Titel på presentation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6C60581-E32A-4FE2-A593-F88E9D62810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48086" y="3926116"/>
            <a:ext cx="10504127" cy="1331685"/>
          </a:xfr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buNone/>
              <a:defRPr sz="2400">
                <a:solidFill>
                  <a:schemeClr val="tx2"/>
                </a:solidFill>
              </a:defRPr>
            </a:lvl1pPr>
            <a:lvl2pPr marL="228592" indent="0" algn="ctr">
              <a:buNone/>
              <a:defRPr sz="1000"/>
            </a:lvl2pPr>
            <a:lvl3pPr marL="457183" indent="0" algn="ctr">
              <a:buNone/>
              <a:defRPr sz="900"/>
            </a:lvl3pPr>
            <a:lvl4pPr marL="685774" indent="0" algn="ctr">
              <a:buNone/>
              <a:defRPr sz="800"/>
            </a:lvl4pPr>
            <a:lvl5pPr marL="914366" indent="0" algn="ctr">
              <a:buNone/>
              <a:defRPr sz="800"/>
            </a:lvl5pPr>
            <a:lvl6pPr marL="1142958" indent="0" algn="ctr">
              <a:buNone/>
              <a:defRPr sz="800"/>
            </a:lvl6pPr>
            <a:lvl7pPr marL="1371548" indent="0" algn="ctr">
              <a:buNone/>
              <a:defRPr sz="800"/>
            </a:lvl7pPr>
            <a:lvl8pPr marL="1600140" indent="0" algn="ctr">
              <a:buNone/>
              <a:defRPr sz="800"/>
            </a:lvl8pPr>
            <a:lvl9pPr marL="1828732" indent="0" algn="ctr">
              <a:buNone/>
              <a:defRPr sz="800"/>
            </a:lvl9pPr>
          </a:lstStyle>
          <a:p>
            <a:r>
              <a:rPr lang="sv-SE" dirty="0"/>
              <a:t>Underrubrik eller namn på presentatör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C9A169E-5A3C-F341-B897-0A47B913FCC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11225" y="1803803"/>
            <a:ext cx="1719459" cy="50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1712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ul pixel, vit y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1">
            <a:extLst>
              <a:ext uri="{FF2B5EF4-FFF2-40B4-BE49-F238E27FC236}">
                <a16:creationId xmlns:a16="http://schemas.microsoft.com/office/drawing/2014/main" id="{3FAAF44F-9442-4D9F-83EA-A72C1BB90C54}"/>
              </a:ext>
            </a:extLst>
          </p:cNvPr>
          <p:cNvSpPr/>
          <p:nvPr userDrawn="1"/>
        </p:nvSpPr>
        <p:spPr bwMode="white">
          <a:xfrm>
            <a:off x="-3808" y="-1"/>
            <a:ext cx="12195808" cy="6130797"/>
          </a:xfrm>
          <a:custGeom>
            <a:avLst/>
            <a:gdLst>
              <a:gd name="connsiteX0" fmla="*/ 0 w 24383998"/>
              <a:gd name="connsiteY0" fmla="*/ 0 h 10541480"/>
              <a:gd name="connsiteX1" fmla="*/ 24383998 w 24383998"/>
              <a:gd name="connsiteY1" fmla="*/ 0 h 10541480"/>
              <a:gd name="connsiteX2" fmla="*/ 24383998 w 24383998"/>
              <a:gd name="connsiteY2" fmla="*/ 10541480 h 10541480"/>
              <a:gd name="connsiteX3" fmla="*/ 0 w 24383998"/>
              <a:gd name="connsiteY3" fmla="*/ 10541480 h 10541480"/>
              <a:gd name="connsiteX4" fmla="*/ 0 w 24383998"/>
              <a:gd name="connsiteY4" fmla="*/ 0 h 10541480"/>
              <a:gd name="connsiteX0" fmla="*/ 17253 w 24383998"/>
              <a:gd name="connsiteY0" fmla="*/ 0 h 11714672"/>
              <a:gd name="connsiteX1" fmla="*/ 24383998 w 24383998"/>
              <a:gd name="connsiteY1" fmla="*/ 1173192 h 11714672"/>
              <a:gd name="connsiteX2" fmla="*/ 24383998 w 24383998"/>
              <a:gd name="connsiteY2" fmla="*/ 11714672 h 11714672"/>
              <a:gd name="connsiteX3" fmla="*/ 0 w 24383998"/>
              <a:gd name="connsiteY3" fmla="*/ 11714672 h 11714672"/>
              <a:gd name="connsiteX4" fmla="*/ 17253 w 24383998"/>
              <a:gd name="connsiteY4" fmla="*/ 0 h 11714672"/>
              <a:gd name="connsiteX0" fmla="*/ 17253 w 24383998"/>
              <a:gd name="connsiteY0" fmla="*/ 0 h 13577978"/>
              <a:gd name="connsiteX1" fmla="*/ 24383998 w 24383998"/>
              <a:gd name="connsiteY1" fmla="*/ 1173192 h 13577978"/>
              <a:gd name="connsiteX2" fmla="*/ 24383998 w 24383998"/>
              <a:gd name="connsiteY2" fmla="*/ 11714672 h 13577978"/>
              <a:gd name="connsiteX3" fmla="*/ 0 w 24383998"/>
              <a:gd name="connsiteY3" fmla="*/ 13577978 h 13577978"/>
              <a:gd name="connsiteX4" fmla="*/ 17253 w 24383998"/>
              <a:gd name="connsiteY4" fmla="*/ 0 h 13577978"/>
              <a:gd name="connsiteX0" fmla="*/ 17253 w 24383998"/>
              <a:gd name="connsiteY0" fmla="*/ 0 h 13577978"/>
              <a:gd name="connsiteX1" fmla="*/ 24383998 w 24383998"/>
              <a:gd name="connsiteY1" fmla="*/ 1173192 h 13577978"/>
              <a:gd name="connsiteX2" fmla="*/ 24383998 w 24383998"/>
              <a:gd name="connsiteY2" fmla="*/ 12128740 h 13577978"/>
              <a:gd name="connsiteX3" fmla="*/ 0 w 24383998"/>
              <a:gd name="connsiteY3" fmla="*/ 13577978 h 13577978"/>
              <a:gd name="connsiteX4" fmla="*/ 17253 w 24383998"/>
              <a:gd name="connsiteY4" fmla="*/ 0 h 13577978"/>
              <a:gd name="connsiteX0" fmla="*/ 17253 w 24383998"/>
              <a:gd name="connsiteY0" fmla="*/ 0 h 13577978"/>
              <a:gd name="connsiteX1" fmla="*/ 24383998 w 24383998"/>
              <a:gd name="connsiteY1" fmla="*/ 1362973 h 13577978"/>
              <a:gd name="connsiteX2" fmla="*/ 24383998 w 24383998"/>
              <a:gd name="connsiteY2" fmla="*/ 12128740 h 13577978"/>
              <a:gd name="connsiteX3" fmla="*/ 0 w 24383998"/>
              <a:gd name="connsiteY3" fmla="*/ 13577978 h 13577978"/>
              <a:gd name="connsiteX4" fmla="*/ 17253 w 24383998"/>
              <a:gd name="connsiteY4" fmla="*/ 0 h 13577978"/>
              <a:gd name="connsiteX0" fmla="*/ 17253 w 24383998"/>
              <a:gd name="connsiteY0" fmla="*/ 0 h 12128740"/>
              <a:gd name="connsiteX1" fmla="*/ 24383998 w 24383998"/>
              <a:gd name="connsiteY1" fmla="*/ 1362973 h 12128740"/>
              <a:gd name="connsiteX2" fmla="*/ 24383998 w 24383998"/>
              <a:gd name="connsiteY2" fmla="*/ 12128740 h 12128740"/>
              <a:gd name="connsiteX3" fmla="*/ 0 w 24383998"/>
              <a:gd name="connsiteY3" fmla="*/ 10240058 h 12128740"/>
              <a:gd name="connsiteX4" fmla="*/ 17253 w 24383998"/>
              <a:gd name="connsiteY4" fmla="*/ 0 h 12128740"/>
              <a:gd name="connsiteX0" fmla="*/ 36303 w 24403048"/>
              <a:gd name="connsiteY0" fmla="*/ 0 h 12128740"/>
              <a:gd name="connsiteX1" fmla="*/ 24403048 w 24403048"/>
              <a:gd name="connsiteY1" fmla="*/ 1362973 h 12128740"/>
              <a:gd name="connsiteX2" fmla="*/ 24403048 w 24403048"/>
              <a:gd name="connsiteY2" fmla="*/ 12128740 h 12128740"/>
              <a:gd name="connsiteX3" fmla="*/ 0 w 24403048"/>
              <a:gd name="connsiteY3" fmla="*/ 9202851 h 12128740"/>
              <a:gd name="connsiteX4" fmla="*/ 36303 w 24403048"/>
              <a:gd name="connsiteY4" fmla="*/ 0 h 12128740"/>
              <a:gd name="connsiteX0" fmla="*/ 5847 w 24372592"/>
              <a:gd name="connsiteY0" fmla="*/ 0 h 12128740"/>
              <a:gd name="connsiteX1" fmla="*/ 24372592 w 24372592"/>
              <a:gd name="connsiteY1" fmla="*/ 1362973 h 12128740"/>
              <a:gd name="connsiteX2" fmla="*/ 24372592 w 24372592"/>
              <a:gd name="connsiteY2" fmla="*/ 12128740 h 12128740"/>
              <a:gd name="connsiteX3" fmla="*/ 0 w 24372592"/>
              <a:gd name="connsiteY3" fmla="*/ 9206620 h 12128740"/>
              <a:gd name="connsiteX4" fmla="*/ 5847 w 24372592"/>
              <a:gd name="connsiteY4" fmla="*/ 0 h 12128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72592" h="12128740">
                <a:moveTo>
                  <a:pt x="5847" y="0"/>
                </a:moveTo>
                <a:lnTo>
                  <a:pt x="24372592" y="1362973"/>
                </a:lnTo>
                <a:lnTo>
                  <a:pt x="24372592" y="12128740"/>
                </a:lnTo>
                <a:lnTo>
                  <a:pt x="0" y="9206620"/>
                </a:lnTo>
                <a:lnTo>
                  <a:pt x="5847" y="0"/>
                </a:ln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2151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5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K Grotesk SemiBold" pitchFamily="2" charset="77"/>
              <a:ea typeface="+mn-ea"/>
              <a:cs typeface="+mn-cs"/>
            </a:endParaRPr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542FD48F-C62D-430F-9F9A-3F9D99B84150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4303" y="-3812"/>
            <a:ext cx="1290163" cy="5160647"/>
          </a:xfrm>
          <a:custGeom>
            <a:avLst/>
            <a:gdLst>
              <a:gd name="connsiteX0" fmla="*/ 0 w 1363807"/>
              <a:gd name="connsiteY0" fmla="*/ 0 h 5455228"/>
              <a:gd name="connsiteX1" fmla="*/ 1363807 w 1363807"/>
              <a:gd name="connsiteY1" fmla="*/ 5089797 h 5455228"/>
              <a:gd name="connsiteX2" fmla="*/ 0 w 1363807"/>
              <a:gd name="connsiteY2" fmla="*/ 5455228 h 5455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3807" h="5455228">
                <a:moveTo>
                  <a:pt x="0" y="0"/>
                </a:moveTo>
                <a:lnTo>
                  <a:pt x="1363807" y="5089797"/>
                </a:lnTo>
                <a:lnTo>
                  <a:pt x="0" y="5455228"/>
                </a:lnTo>
                <a:close/>
              </a:path>
            </a:pathLst>
          </a:custGeom>
          <a:solidFill>
            <a:srgbClr val="FFCE2E"/>
          </a:solidFill>
        </p:spPr>
        <p:txBody>
          <a:bodyPr vert="horz" wrap="squar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2400"/>
              </a:spcBef>
              <a:spcAft>
                <a:spcPts val="2400"/>
              </a:spcAft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9575" indent="-409575" algn="l" defTabSz="914400" rtl="0" eaLnBrk="1" latinLnBrk="0" hangingPunct="1">
              <a:lnSpc>
                <a:spcPct val="120000"/>
              </a:lnSpc>
              <a:spcBef>
                <a:spcPts val="2400"/>
              </a:spcBef>
              <a:spcAft>
                <a:spcPts val="1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2800" indent="-381000" algn="l" defTabSz="914400" rtl="0" eaLnBrk="1" latinLnBrk="0" hangingPunct="1">
              <a:lnSpc>
                <a:spcPct val="120000"/>
              </a:lnSpc>
              <a:spcBef>
                <a:spcPts val="2400"/>
              </a:spcBef>
              <a:spcAft>
                <a:spcPts val="1600"/>
              </a:spcAft>
              <a:buClr>
                <a:schemeClr val="bg2">
                  <a:lumMod val="75000"/>
                </a:schemeClr>
              </a:buClr>
              <a:buFont typeface="Arial" panose="020B0604020202020204" pitchFamily="34" charset="0"/>
              <a:buChar char="­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8400" indent="-336550" algn="l" defTabSz="914400" rtl="0" eaLnBrk="1" latinLnBrk="0" hangingPunct="1">
              <a:lnSpc>
                <a:spcPct val="120000"/>
              </a:lnSpc>
              <a:spcBef>
                <a:spcPts val="2400"/>
              </a:spcBef>
              <a:spcAft>
                <a:spcPts val="1600"/>
              </a:spcAft>
              <a:buClr>
                <a:schemeClr val="bg2">
                  <a:lumMod val="75000"/>
                </a:schemeClr>
              </a:buClr>
              <a:buFont typeface="Arial" panose="020B0604020202020204" pitchFamily="34" charset="0"/>
              <a:buChar char="­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4000" indent="-336550" algn="l" defTabSz="914400" rtl="0" eaLnBrk="1" latinLnBrk="0" hangingPunct="1">
              <a:lnSpc>
                <a:spcPct val="120000"/>
              </a:lnSpc>
              <a:spcBef>
                <a:spcPts val="2400"/>
              </a:spcBef>
              <a:spcAft>
                <a:spcPts val="1600"/>
              </a:spcAft>
              <a:buClr>
                <a:schemeClr val="bg2">
                  <a:lumMod val="75000"/>
                </a:schemeClr>
              </a:buClr>
              <a:buFont typeface="Arial" panose="020B0604020202020204" pitchFamily="34" charset="0"/>
              <a:buChar char="­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20000"/>
              </a:lnSpc>
              <a:spcBef>
                <a:spcPts val="240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33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K Grotesk SemiBold" pitchFamily="2" charset="77"/>
              <a:ea typeface="+mn-ea"/>
              <a:cs typeface="+mn-cs"/>
            </a:endParaRPr>
          </a:p>
        </p:txBody>
      </p:sp>
      <p:sp>
        <p:nvSpPr>
          <p:cNvPr id="5" name="Title Placeholder 8">
            <a:extLst>
              <a:ext uri="{FF2B5EF4-FFF2-40B4-BE49-F238E27FC236}">
                <a16:creationId xmlns:a16="http://schemas.microsoft.com/office/drawing/2014/main" id="{281006DC-96B4-476B-8D12-5A9658092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0389"/>
            <a:ext cx="10507981" cy="1325033"/>
          </a:xfrm>
          <a:prstGeom prst="rect">
            <a:avLst/>
          </a:prstGeom>
        </p:spPr>
        <p:txBody>
          <a:bodyPr vert="horz" lIns="90000" tIns="45720" rIns="91440" bIns="45720" rtlCol="0" anchor="b">
            <a:normAutofit/>
          </a:bodyPr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BBDD91D-A9BA-482B-B402-F73CFD06E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4813"/>
            <a:ext cx="10188576" cy="435133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bildnummer 1">
            <a:extLst>
              <a:ext uri="{FF2B5EF4-FFF2-40B4-BE49-F238E27FC236}">
                <a16:creationId xmlns:a16="http://schemas.microsoft.com/office/drawing/2014/main" id="{ED492B01-7E84-4F93-BCD8-B20F761F00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4702" y="6421697"/>
            <a:ext cx="458539" cy="365001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r">
              <a:defRPr lang="en-US" sz="1200" b="1" i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  <a:ea typeface="ヒラギノ明朝 ProN W3" charset="0"/>
                <a:cs typeface="ヒラギノ明朝 ProN W3" charset="0"/>
                <a:sym typeface="Georgia" charset="0"/>
              </a:defRPr>
            </a:lvl1pPr>
          </a:lstStyle>
          <a:p>
            <a:fld id="{116FDC21-0962-4ABD-908B-9956082ED98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9" name="Platshållare för datum 2">
            <a:extLst>
              <a:ext uri="{FF2B5EF4-FFF2-40B4-BE49-F238E27FC236}">
                <a16:creationId xmlns:a16="http://schemas.microsoft.com/office/drawing/2014/main" id="{72E4284A-2A11-446A-A111-10E1F4625C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525488"/>
            <a:ext cx="1516360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fld id="{13FE222B-411B-481B-AED4-42476CD25173}" type="datetime4">
              <a:rPr lang="sv-SE" smtClean="0"/>
              <a:pPr/>
              <a:t>12 augusti 2026</a:t>
            </a:fld>
            <a:endParaRPr lang="en-US" dirty="0"/>
          </a:p>
        </p:txBody>
      </p:sp>
      <p:sp>
        <p:nvSpPr>
          <p:cNvPr id="11" name="Platshållare för sidfot 5">
            <a:extLst>
              <a:ext uri="{FF2B5EF4-FFF2-40B4-BE49-F238E27FC236}">
                <a16:creationId xmlns:a16="http://schemas.microsoft.com/office/drawing/2014/main" id="{8F9E3AB9-6E8F-4548-84E1-6F5FA2091A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70689" y="6525488"/>
            <a:ext cx="4549455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4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sa pixel, vit y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1">
            <a:extLst>
              <a:ext uri="{FF2B5EF4-FFF2-40B4-BE49-F238E27FC236}">
                <a16:creationId xmlns:a16="http://schemas.microsoft.com/office/drawing/2014/main" id="{5534F30B-E05B-4BEE-A8DE-CC0ADE50E397}"/>
              </a:ext>
            </a:extLst>
          </p:cNvPr>
          <p:cNvSpPr/>
          <p:nvPr userDrawn="1"/>
        </p:nvSpPr>
        <p:spPr bwMode="white">
          <a:xfrm>
            <a:off x="1" y="2"/>
            <a:ext cx="12192001" cy="6857999"/>
          </a:xfrm>
          <a:custGeom>
            <a:avLst/>
            <a:gdLst>
              <a:gd name="connsiteX0" fmla="*/ 0 w 24383998"/>
              <a:gd name="connsiteY0" fmla="*/ 0 h 10541480"/>
              <a:gd name="connsiteX1" fmla="*/ 24383998 w 24383998"/>
              <a:gd name="connsiteY1" fmla="*/ 0 h 10541480"/>
              <a:gd name="connsiteX2" fmla="*/ 24383998 w 24383998"/>
              <a:gd name="connsiteY2" fmla="*/ 10541480 h 10541480"/>
              <a:gd name="connsiteX3" fmla="*/ 0 w 24383998"/>
              <a:gd name="connsiteY3" fmla="*/ 10541480 h 10541480"/>
              <a:gd name="connsiteX4" fmla="*/ 0 w 24383998"/>
              <a:gd name="connsiteY4" fmla="*/ 0 h 10541480"/>
              <a:gd name="connsiteX0" fmla="*/ 17253 w 24383998"/>
              <a:gd name="connsiteY0" fmla="*/ 0 h 11714672"/>
              <a:gd name="connsiteX1" fmla="*/ 24383998 w 24383998"/>
              <a:gd name="connsiteY1" fmla="*/ 1173192 h 11714672"/>
              <a:gd name="connsiteX2" fmla="*/ 24383998 w 24383998"/>
              <a:gd name="connsiteY2" fmla="*/ 11714672 h 11714672"/>
              <a:gd name="connsiteX3" fmla="*/ 0 w 24383998"/>
              <a:gd name="connsiteY3" fmla="*/ 11714672 h 11714672"/>
              <a:gd name="connsiteX4" fmla="*/ 17253 w 24383998"/>
              <a:gd name="connsiteY4" fmla="*/ 0 h 11714672"/>
              <a:gd name="connsiteX0" fmla="*/ 17253 w 24383998"/>
              <a:gd name="connsiteY0" fmla="*/ 0 h 13577978"/>
              <a:gd name="connsiteX1" fmla="*/ 24383998 w 24383998"/>
              <a:gd name="connsiteY1" fmla="*/ 1173192 h 13577978"/>
              <a:gd name="connsiteX2" fmla="*/ 24383998 w 24383998"/>
              <a:gd name="connsiteY2" fmla="*/ 11714672 h 13577978"/>
              <a:gd name="connsiteX3" fmla="*/ 0 w 24383998"/>
              <a:gd name="connsiteY3" fmla="*/ 13577978 h 13577978"/>
              <a:gd name="connsiteX4" fmla="*/ 17253 w 24383998"/>
              <a:gd name="connsiteY4" fmla="*/ 0 h 13577978"/>
              <a:gd name="connsiteX0" fmla="*/ 17253 w 24383998"/>
              <a:gd name="connsiteY0" fmla="*/ 0 h 13577978"/>
              <a:gd name="connsiteX1" fmla="*/ 24383998 w 24383998"/>
              <a:gd name="connsiteY1" fmla="*/ 1173192 h 13577978"/>
              <a:gd name="connsiteX2" fmla="*/ 24383998 w 24383998"/>
              <a:gd name="connsiteY2" fmla="*/ 12128740 h 13577978"/>
              <a:gd name="connsiteX3" fmla="*/ 0 w 24383998"/>
              <a:gd name="connsiteY3" fmla="*/ 13577978 h 13577978"/>
              <a:gd name="connsiteX4" fmla="*/ 17253 w 24383998"/>
              <a:gd name="connsiteY4" fmla="*/ 0 h 13577978"/>
              <a:gd name="connsiteX0" fmla="*/ 17253 w 24383998"/>
              <a:gd name="connsiteY0" fmla="*/ 0 h 13577978"/>
              <a:gd name="connsiteX1" fmla="*/ 24383998 w 24383998"/>
              <a:gd name="connsiteY1" fmla="*/ 1362973 h 13577978"/>
              <a:gd name="connsiteX2" fmla="*/ 24383998 w 24383998"/>
              <a:gd name="connsiteY2" fmla="*/ 12128740 h 13577978"/>
              <a:gd name="connsiteX3" fmla="*/ 0 w 24383998"/>
              <a:gd name="connsiteY3" fmla="*/ 13577978 h 13577978"/>
              <a:gd name="connsiteX4" fmla="*/ 17253 w 24383998"/>
              <a:gd name="connsiteY4" fmla="*/ 0 h 13577978"/>
              <a:gd name="connsiteX0" fmla="*/ 0 w 24386842"/>
              <a:gd name="connsiteY0" fmla="*/ 0 h 13591241"/>
              <a:gd name="connsiteX1" fmla="*/ 24386842 w 24386842"/>
              <a:gd name="connsiteY1" fmla="*/ 1376236 h 13591241"/>
              <a:gd name="connsiteX2" fmla="*/ 24386842 w 24386842"/>
              <a:gd name="connsiteY2" fmla="*/ 12142003 h 13591241"/>
              <a:gd name="connsiteX3" fmla="*/ 2844 w 24386842"/>
              <a:gd name="connsiteY3" fmla="*/ 13591241 h 13591241"/>
              <a:gd name="connsiteX4" fmla="*/ 0 w 24386842"/>
              <a:gd name="connsiteY4" fmla="*/ 0 h 13591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86842" h="13591241">
                <a:moveTo>
                  <a:pt x="0" y="0"/>
                </a:moveTo>
                <a:lnTo>
                  <a:pt x="24386842" y="1376236"/>
                </a:lnTo>
                <a:lnTo>
                  <a:pt x="24386842" y="12142003"/>
                </a:lnTo>
                <a:lnTo>
                  <a:pt x="2844" y="1359124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37" b="1" i="0" dirty="0">
              <a:latin typeface="HK Grotesk SemiBold" pitchFamily="2" charset="77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F005C41-8209-423F-8228-C31EB687D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7453"/>
            <a:ext cx="10507981" cy="1325033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12CF01-E9A0-2942-BAB4-0FC62CEFFCB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1"/>
            <a:ext cx="681904" cy="1861267"/>
          </a:xfrm>
          <a:custGeom>
            <a:avLst/>
            <a:gdLst>
              <a:gd name="connsiteX0" fmla="*/ 0 w 681904"/>
              <a:gd name="connsiteY0" fmla="*/ 0 h 1861267"/>
              <a:gd name="connsiteX1" fmla="*/ 232137 w 681904"/>
              <a:gd name="connsiteY1" fmla="*/ 0 h 1861267"/>
              <a:gd name="connsiteX2" fmla="*/ 681904 w 681904"/>
              <a:gd name="connsiteY2" fmla="*/ 1678552 h 1861267"/>
              <a:gd name="connsiteX3" fmla="*/ 0 w 681904"/>
              <a:gd name="connsiteY3" fmla="*/ 1861267 h 1861267"/>
              <a:gd name="connsiteX4" fmla="*/ 0 w 681904"/>
              <a:gd name="connsiteY4" fmla="*/ 0 h 1861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1904" h="1861267">
                <a:moveTo>
                  <a:pt x="0" y="0"/>
                </a:moveTo>
                <a:lnTo>
                  <a:pt x="232137" y="0"/>
                </a:lnTo>
                <a:lnTo>
                  <a:pt x="681904" y="1678552"/>
                </a:lnTo>
                <a:lnTo>
                  <a:pt x="0" y="1861267"/>
                </a:lnTo>
                <a:lnTo>
                  <a:pt x="0" y="0"/>
                </a:lnTo>
                <a:close/>
              </a:path>
            </a:pathLst>
          </a:custGeom>
          <a:solidFill>
            <a:srgbClr val="FF4069"/>
          </a:solidFill>
        </p:spPr>
        <p:txBody>
          <a:bodyPr vert="horz" wrap="square" lIns="90000" tIns="0" rIns="0" bIns="0" rtlCol="0">
            <a:noAutofit/>
          </a:bodyPr>
          <a:lstStyle>
            <a:lvl1pPr marL="0" indent="0" algn="l" defTabSz="457194" rtl="0" eaLnBrk="1" latinLnBrk="0" hangingPunct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04786" indent="-204786" algn="l" defTabSz="457194" rtl="0" eaLnBrk="1" latinLnBrk="0" hangingPunct="1">
              <a:lnSpc>
                <a:spcPct val="120000"/>
              </a:lnSpc>
              <a:spcBef>
                <a:spcPts val="1200"/>
              </a:spcBef>
              <a:spcAft>
                <a:spcPts val="800"/>
              </a:spcAft>
              <a:buSzPct val="100000"/>
              <a:buFontTx/>
              <a:buBlip>
                <a:blip r:embed="rId2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6395" indent="-190498" algn="l" defTabSz="457194" rtl="0" eaLnBrk="1" latinLnBrk="0" hangingPunct="1">
              <a:lnSpc>
                <a:spcPct val="120000"/>
              </a:lnSpc>
              <a:spcBef>
                <a:spcPts val="1200"/>
              </a:spcBef>
              <a:spcAft>
                <a:spcPts val="800"/>
              </a:spcAft>
              <a:buClr>
                <a:schemeClr val="bg2">
                  <a:lumMod val="75000"/>
                </a:schemeClr>
              </a:buClr>
              <a:buFont typeface="Arial" panose="020B0604020202020204" pitchFamily="34" charset="0"/>
              <a:buChar char="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84193" indent="-168273" algn="l" defTabSz="457194" rtl="0" eaLnBrk="1" latinLnBrk="0" hangingPunct="1">
              <a:lnSpc>
                <a:spcPct val="120000"/>
              </a:lnSpc>
              <a:spcBef>
                <a:spcPts val="1200"/>
              </a:spcBef>
              <a:spcAft>
                <a:spcPts val="800"/>
              </a:spcAft>
              <a:buClr>
                <a:schemeClr val="bg2">
                  <a:lumMod val="75000"/>
                </a:schemeClr>
              </a:buClr>
              <a:buFont typeface="Arial" panose="020B0604020202020204" pitchFamily="34" charset="0"/>
              <a:buChar char="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1990" indent="-168273" algn="l" defTabSz="457194" rtl="0" eaLnBrk="1" latinLnBrk="0" hangingPunct="1">
              <a:lnSpc>
                <a:spcPct val="120000"/>
              </a:lnSpc>
              <a:spcBef>
                <a:spcPts val="1200"/>
              </a:spcBef>
              <a:spcAft>
                <a:spcPts val="800"/>
              </a:spcAft>
              <a:buClr>
                <a:schemeClr val="bg2">
                  <a:lumMod val="75000"/>
                </a:schemeClr>
              </a:buClr>
              <a:buFont typeface="Arial" panose="020B0604020202020204" pitchFamily="34" charset="0"/>
              <a:buChar char="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57285" indent="-114298" algn="l" defTabSz="457194" rtl="0" eaLnBrk="1" latinLnBrk="0" hangingPunct="1">
              <a:lnSpc>
                <a:spcPct val="90000"/>
              </a:lnSpc>
              <a:spcBef>
                <a:spcPts val="251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882" indent="-114298" algn="l" defTabSz="457194" rtl="0" eaLnBrk="1" latinLnBrk="0" hangingPunct="1">
              <a:lnSpc>
                <a:spcPct val="90000"/>
              </a:lnSpc>
              <a:spcBef>
                <a:spcPts val="251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478" indent="-114298" algn="l" defTabSz="457194" rtl="0" eaLnBrk="1" latinLnBrk="0" hangingPunct="1">
              <a:lnSpc>
                <a:spcPct val="90000"/>
              </a:lnSpc>
              <a:spcBef>
                <a:spcPts val="251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075" indent="-114298" algn="l" defTabSz="457194" rtl="0" eaLnBrk="1" latinLnBrk="0" hangingPunct="1">
              <a:lnSpc>
                <a:spcPct val="90000"/>
              </a:lnSpc>
              <a:spcBef>
                <a:spcPts val="251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18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33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K Grotesk"/>
              <a:ea typeface="+mn-ea"/>
              <a:cs typeface="+mn-cs"/>
            </a:endParaRPr>
          </a:p>
        </p:txBody>
      </p:sp>
      <p:sp>
        <p:nvSpPr>
          <p:cNvPr id="38" name="Platshållare för innehåll 2">
            <a:extLst>
              <a:ext uri="{FF2B5EF4-FFF2-40B4-BE49-F238E27FC236}">
                <a16:creationId xmlns:a16="http://schemas.microsoft.com/office/drawing/2014/main" id="{2D4A396A-3847-41BA-8E26-4785E12B7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676409"/>
            <a:ext cx="10507979" cy="435133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bildnummer 1">
            <a:extLst>
              <a:ext uri="{FF2B5EF4-FFF2-40B4-BE49-F238E27FC236}">
                <a16:creationId xmlns:a16="http://schemas.microsoft.com/office/drawing/2014/main" id="{2DA0A628-465A-4E00-AC86-6CA62A6E4D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4702" y="6421697"/>
            <a:ext cx="458539" cy="365001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r">
              <a:defRPr lang="en-US" sz="1200" b="1" i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  <a:ea typeface="ヒラギノ明朝 ProN W3" charset="0"/>
                <a:cs typeface="ヒラギノ明朝 ProN W3" charset="0"/>
                <a:sym typeface="Georgia" charset="0"/>
              </a:defRPr>
            </a:lvl1pPr>
          </a:lstStyle>
          <a:p>
            <a:fld id="{116FDC21-0962-4ABD-908B-9956082ED98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Platshållare för datum 2">
            <a:extLst>
              <a:ext uri="{FF2B5EF4-FFF2-40B4-BE49-F238E27FC236}">
                <a16:creationId xmlns:a16="http://schemas.microsoft.com/office/drawing/2014/main" id="{0DCF08A9-7B3E-46C8-8AC8-29C8FD40A0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525488"/>
            <a:ext cx="1516360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fld id="{784C85A7-F6C3-424A-85A5-B248A25F797A}" type="datetime4">
              <a:rPr lang="sv-SE" smtClean="0"/>
              <a:pPr/>
              <a:t>12 augusti 2026</a:t>
            </a:fld>
            <a:endParaRPr lang="en-US" dirty="0"/>
          </a:p>
        </p:txBody>
      </p:sp>
      <p:sp>
        <p:nvSpPr>
          <p:cNvPr id="10" name="Platshållare för sidfot 5">
            <a:extLst>
              <a:ext uri="{FF2B5EF4-FFF2-40B4-BE49-F238E27FC236}">
                <a16:creationId xmlns:a16="http://schemas.microsoft.com/office/drawing/2014/main" id="{30B4965B-549C-429F-8CCE-E7C3AE3900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70689" y="6525488"/>
            <a:ext cx="4549455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6164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sa pixel, vit yta, animerat hjär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ktangel 1">
            <a:extLst>
              <a:ext uri="{FF2B5EF4-FFF2-40B4-BE49-F238E27FC236}">
                <a16:creationId xmlns:a16="http://schemas.microsoft.com/office/drawing/2014/main" id="{48E2E4AE-7FF0-4C41-85F1-44F6CC9F9205}"/>
              </a:ext>
            </a:extLst>
          </p:cNvPr>
          <p:cNvSpPr/>
          <p:nvPr userDrawn="1"/>
        </p:nvSpPr>
        <p:spPr bwMode="white">
          <a:xfrm>
            <a:off x="1" y="2"/>
            <a:ext cx="12192001" cy="6857999"/>
          </a:xfrm>
          <a:custGeom>
            <a:avLst/>
            <a:gdLst>
              <a:gd name="connsiteX0" fmla="*/ 0 w 24383998"/>
              <a:gd name="connsiteY0" fmla="*/ 0 h 10541480"/>
              <a:gd name="connsiteX1" fmla="*/ 24383998 w 24383998"/>
              <a:gd name="connsiteY1" fmla="*/ 0 h 10541480"/>
              <a:gd name="connsiteX2" fmla="*/ 24383998 w 24383998"/>
              <a:gd name="connsiteY2" fmla="*/ 10541480 h 10541480"/>
              <a:gd name="connsiteX3" fmla="*/ 0 w 24383998"/>
              <a:gd name="connsiteY3" fmla="*/ 10541480 h 10541480"/>
              <a:gd name="connsiteX4" fmla="*/ 0 w 24383998"/>
              <a:gd name="connsiteY4" fmla="*/ 0 h 10541480"/>
              <a:gd name="connsiteX0" fmla="*/ 17253 w 24383998"/>
              <a:gd name="connsiteY0" fmla="*/ 0 h 11714672"/>
              <a:gd name="connsiteX1" fmla="*/ 24383998 w 24383998"/>
              <a:gd name="connsiteY1" fmla="*/ 1173192 h 11714672"/>
              <a:gd name="connsiteX2" fmla="*/ 24383998 w 24383998"/>
              <a:gd name="connsiteY2" fmla="*/ 11714672 h 11714672"/>
              <a:gd name="connsiteX3" fmla="*/ 0 w 24383998"/>
              <a:gd name="connsiteY3" fmla="*/ 11714672 h 11714672"/>
              <a:gd name="connsiteX4" fmla="*/ 17253 w 24383998"/>
              <a:gd name="connsiteY4" fmla="*/ 0 h 11714672"/>
              <a:gd name="connsiteX0" fmla="*/ 17253 w 24383998"/>
              <a:gd name="connsiteY0" fmla="*/ 0 h 13577978"/>
              <a:gd name="connsiteX1" fmla="*/ 24383998 w 24383998"/>
              <a:gd name="connsiteY1" fmla="*/ 1173192 h 13577978"/>
              <a:gd name="connsiteX2" fmla="*/ 24383998 w 24383998"/>
              <a:gd name="connsiteY2" fmla="*/ 11714672 h 13577978"/>
              <a:gd name="connsiteX3" fmla="*/ 0 w 24383998"/>
              <a:gd name="connsiteY3" fmla="*/ 13577978 h 13577978"/>
              <a:gd name="connsiteX4" fmla="*/ 17253 w 24383998"/>
              <a:gd name="connsiteY4" fmla="*/ 0 h 13577978"/>
              <a:gd name="connsiteX0" fmla="*/ 17253 w 24383998"/>
              <a:gd name="connsiteY0" fmla="*/ 0 h 13577978"/>
              <a:gd name="connsiteX1" fmla="*/ 24383998 w 24383998"/>
              <a:gd name="connsiteY1" fmla="*/ 1173192 h 13577978"/>
              <a:gd name="connsiteX2" fmla="*/ 24383998 w 24383998"/>
              <a:gd name="connsiteY2" fmla="*/ 12128740 h 13577978"/>
              <a:gd name="connsiteX3" fmla="*/ 0 w 24383998"/>
              <a:gd name="connsiteY3" fmla="*/ 13577978 h 13577978"/>
              <a:gd name="connsiteX4" fmla="*/ 17253 w 24383998"/>
              <a:gd name="connsiteY4" fmla="*/ 0 h 13577978"/>
              <a:gd name="connsiteX0" fmla="*/ 17253 w 24383998"/>
              <a:gd name="connsiteY0" fmla="*/ 0 h 13577978"/>
              <a:gd name="connsiteX1" fmla="*/ 24383998 w 24383998"/>
              <a:gd name="connsiteY1" fmla="*/ 1362973 h 13577978"/>
              <a:gd name="connsiteX2" fmla="*/ 24383998 w 24383998"/>
              <a:gd name="connsiteY2" fmla="*/ 12128740 h 13577978"/>
              <a:gd name="connsiteX3" fmla="*/ 0 w 24383998"/>
              <a:gd name="connsiteY3" fmla="*/ 13577978 h 13577978"/>
              <a:gd name="connsiteX4" fmla="*/ 17253 w 24383998"/>
              <a:gd name="connsiteY4" fmla="*/ 0 h 13577978"/>
              <a:gd name="connsiteX0" fmla="*/ 0 w 24386842"/>
              <a:gd name="connsiteY0" fmla="*/ 0 h 13591241"/>
              <a:gd name="connsiteX1" fmla="*/ 24386842 w 24386842"/>
              <a:gd name="connsiteY1" fmla="*/ 1376236 h 13591241"/>
              <a:gd name="connsiteX2" fmla="*/ 24386842 w 24386842"/>
              <a:gd name="connsiteY2" fmla="*/ 12142003 h 13591241"/>
              <a:gd name="connsiteX3" fmla="*/ 2844 w 24386842"/>
              <a:gd name="connsiteY3" fmla="*/ 13591241 h 13591241"/>
              <a:gd name="connsiteX4" fmla="*/ 0 w 24386842"/>
              <a:gd name="connsiteY4" fmla="*/ 0 h 13591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86842" h="13591241">
                <a:moveTo>
                  <a:pt x="0" y="0"/>
                </a:moveTo>
                <a:lnTo>
                  <a:pt x="24386842" y="1376236"/>
                </a:lnTo>
                <a:lnTo>
                  <a:pt x="24386842" y="12142003"/>
                </a:lnTo>
                <a:lnTo>
                  <a:pt x="2844" y="1359124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37" b="1" i="0" dirty="0">
              <a:latin typeface="HK Grotesk SemiBold" pitchFamily="2" charset="77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83F240C-B43F-C04B-9CBA-22E49012C46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1"/>
            <a:ext cx="681904" cy="1861267"/>
          </a:xfrm>
          <a:custGeom>
            <a:avLst/>
            <a:gdLst>
              <a:gd name="connsiteX0" fmla="*/ 0 w 681904"/>
              <a:gd name="connsiteY0" fmla="*/ 0 h 1861267"/>
              <a:gd name="connsiteX1" fmla="*/ 232137 w 681904"/>
              <a:gd name="connsiteY1" fmla="*/ 0 h 1861267"/>
              <a:gd name="connsiteX2" fmla="*/ 681904 w 681904"/>
              <a:gd name="connsiteY2" fmla="*/ 1678552 h 1861267"/>
              <a:gd name="connsiteX3" fmla="*/ 0 w 681904"/>
              <a:gd name="connsiteY3" fmla="*/ 1861267 h 1861267"/>
              <a:gd name="connsiteX4" fmla="*/ 0 w 681904"/>
              <a:gd name="connsiteY4" fmla="*/ 0 h 1861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1904" h="1861267">
                <a:moveTo>
                  <a:pt x="0" y="0"/>
                </a:moveTo>
                <a:lnTo>
                  <a:pt x="232137" y="0"/>
                </a:lnTo>
                <a:lnTo>
                  <a:pt x="681904" y="1678552"/>
                </a:lnTo>
                <a:lnTo>
                  <a:pt x="0" y="1861267"/>
                </a:lnTo>
                <a:lnTo>
                  <a:pt x="0" y="0"/>
                </a:lnTo>
                <a:close/>
              </a:path>
            </a:pathLst>
          </a:custGeom>
          <a:solidFill>
            <a:srgbClr val="FF4069"/>
          </a:solidFill>
        </p:spPr>
        <p:txBody>
          <a:bodyPr vert="horz" wrap="square" lIns="90000" tIns="0" rIns="0" bIns="0" rtlCol="0">
            <a:noAutofit/>
          </a:bodyPr>
          <a:lstStyle>
            <a:lvl1pPr marL="0" indent="0" algn="l" defTabSz="457194" rtl="0" eaLnBrk="1" latinLnBrk="0" hangingPunct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04786" indent="-204786" algn="l" defTabSz="457194" rtl="0" eaLnBrk="1" latinLnBrk="0" hangingPunct="1">
              <a:lnSpc>
                <a:spcPct val="120000"/>
              </a:lnSpc>
              <a:spcBef>
                <a:spcPts val="1200"/>
              </a:spcBef>
              <a:spcAft>
                <a:spcPts val="800"/>
              </a:spcAft>
              <a:buSzPct val="100000"/>
              <a:buFontTx/>
              <a:buBlip>
                <a:blip r:embed="rId2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6395" indent="-190498" algn="l" defTabSz="457194" rtl="0" eaLnBrk="1" latinLnBrk="0" hangingPunct="1">
              <a:lnSpc>
                <a:spcPct val="120000"/>
              </a:lnSpc>
              <a:spcBef>
                <a:spcPts val="1200"/>
              </a:spcBef>
              <a:spcAft>
                <a:spcPts val="800"/>
              </a:spcAft>
              <a:buClr>
                <a:schemeClr val="bg2">
                  <a:lumMod val="75000"/>
                </a:schemeClr>
              </a:buClr>
              <a:buFont typeface="Arial" panose="020B0604020202020204" pitchFamily="34" charset="0"/>
              <a:buChar char="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84193" indent="-168273" algn="l" defTabSz="457194" rtl="0" eaLnBrk="1" latinLnBrk="0" hangingPunct="1">
              <a:lnSpc>
                <a:spcPct val="120000"/>
              </a:lnSpc>
              <a:spcBef>
                <a:spcPts val="1200"/>
              </a:spcBef>
              <a:spcAft>
                <a:spcPts val="800"/>
              </a:spcAft>
              <a:buClr>
                <a:schemeClr val="bg2">
                  <a:lumMod val="75000"/>
                </a:schemeClr>
              </a:buClr>
              <a:buFont typeface="Arial" panose="020B0604020202020204" pitchFamily="34" charset="0"/>
              <a:buChar char="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1990" indent="-168273" algn="l" defTabSz="457194" rtl="0" eaLnBrk="1" latinLnBrk="0" hangingPunct="1">
              <a:lnSpc>
                <a:spcPct val="120000"/>
              </a:lnSpc>
              <a:spcBef>
                <a:spcPts val="1200"/>
              </a:spcBef>
              <a:spcAft>
                <a:spcPts val="800"/>
              </a:spcAft>
              <a:buClr>
                <a:schemeClr val="bg2">
                  <a:lumMod val="75000"/>
                </a:schemeClr>
              </a:buClr>
              <a:buFont typeface="Arial" panose="020B0604020202020204" pitchFamily="34" charset="0"/>
              <a:buChar char="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57285" indent="-114298" algn="l" defTabSz="457194" rtl="0" eaLnBrk="1" latinLnBrk="0" hangingPunct="1">
              <a:lnSpc>
                <a:spcPct val="90000"/>
              </a:lnSpc>
              <a:spcBef>
                <a:spcPts val="251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882" indent="-114298" algn="l" defTabSz="457194" rtl="0" eaLnBrk="1" latinLnBrk="0" hangingPunct="1">
              <a:lnSpc>
                <a:spcPct val="90000"/>
              </a:lnSpc>
              <a:spcBef>
                <a:spcPts val="251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478" indent="-114298" algn="l" defTabSz="457194" rtl="0" eaLnBrk="1" latinLnBrk="0" hangingPunct="1">
              <a:lnSpc>
                <a:spcPct val="90000"/>
              </a:lnSpc>
              <a:spcBef>
                <a:spcPts val="251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075" indent="-114298" algn="l" defTabSz="457194" rtl="0" eaLnBrk="1" latinLnBrk="0" hangingPunct="1">
              <a:lnSpc>
                <a:spcPct val="90000"/>
              </a:lnSpc>
              <a:spcBef>
                <a:spcPts val="251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18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33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K Grotesk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F005C41-8209-423F-8228-C31EB687D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7453"/>
            <a:ext cx="10507981" cy="1325033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8" name="Platshållare för innehåll 2">
            <a:extLst>
              <a:ext uri="{FF2B5EF4-FFF2-40B4-BE49-F238E27FC236}">
                <a16:creationId xmlns:a16="http://schemas.microsoft.com/office/drawing/2014/main" id="{2D4A396A-3847-41BA-8E26-4785E12B7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6409"/>
            <a:ext cx="7308565" cy="435133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9" name="Rectangle 239">
            <a:extLst>
              <a:ext uri="{FF2B5EF4-FFF2-40B4-BE49-F238E27FC236}">
                <a16:creationId xmlns:a16="http://schemas.microsoft.com/office/drawing/2014/main" id="{AF6AD38D-1007-5944-B0CB-DE25065310CA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9894247" y="4620423"/>
            <a:ext cx="385364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40" name="Rectangle 239">
            <a:extLst>
              <a:ext uri="{FF2B5EF4-FFF2-40B4-BE49-F238E27FC236}">
                <a16:creationId xmlns:a16="http://schemas.microsoft.com/office/drawing/2014/main" id="{C2E33031-9323-8348-B63F-BB3348530AE9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9894247" y="4250815"/>
            <a:ext cx="385364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41" name="Rectangle 239">
            <a:extLst>
              <a:ext uri="{FF2B5EF4-FFF2-40B4-BE49-F238E27FC236}">
                <a16:creationId xmlns:a16="http://schemas.microsoft.com/office/drawing/2014/main" id="{E00126BD-7CF6-0749-8341-9A876854AAFD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10278761" y="4250815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42" name="Rectangle 239">
            <a:extLst>
              <a:ext uri="{FF2B5EF4-FFF2-40B4-BE49-F238E27FC236}">
                <a16:creationId xmlns:a16="http://schemas.microsoft.com/office/drawing/2014/main" id="{0B9B5F77-7564-1347-A229-C2C7716F7BD8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10278761" y="3881231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43" name="Rectangle 239">
            <a:extLst>
              <a:ext uri="{FF2B5EF4-FFF2-40B4-BE49-F238E27FC236}">
                <a16:creationId xmlns:a16="http://schemas.microsoft.com/office/drawing/2014/main" id="{35D0A8D2-BCB8-6046-ABF2-A0395ACAC266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9894247" y="3881231"/>
            <a:ext cx="385364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44" name="Rectangle 239">
            <a:extLst>
              <a:ext uri="{FF2B5EF4-FFF2-40B4-BE49-F238E27FC236}">
                <a16:creationId xmlns:a16="http://schemas.microsoft.com/office/drawing/2014/main" id="{4B72E292-7077-984F-B95A-C1206B5E0213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9553000" y="3881231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45" name="Rectangle 239">
            <a:extLst>
              <a:ext uri="{FF2B5EF4-FFF2-40B4-BE49-F238E27FC236}">
                <a16:creationId xmlns:a16="http://schemas.microsoft.com/office/drawing/2014/main" id="{1874BE51-B0C7-E24B-926B-6062940A7B2D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9215521" y="3881231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46" name="Rectangle 239">
            <a:extLst>
              <a:ext uri="{FF2B5EF4-FFF2-40B4-BE49-F238E27FC236}">
                <a16:creationId xmlns:a16="http://schemas.microsoft.com/office/drawing/2014/main" id="{88E7A7DC-578C-AF4C-ADCC-957795DB5936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10958229" y="3512623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47" name="Rectangle 239">
            <a:extLst>
              <a:ext uri="{FF2B5EF4-FFF2-40B4-BE49-F238E27FC236}">
                <a16:creationId xmlns:a16="http://schemas.microsoft.com/office/drawing/2014/main" id="{99215F00-912B-F24A-84CD-46858CCF37BF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10278761" y="3512623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48" name="Rectangle 239">
            <a:extLst>
              <a:ext uri="{FF2B5EF4-FFF2-40B4-BE49-F238E27FC236}">
                <a16:creationId xmlns:a16="http://schemas.microsoft.com/office/drawing/2014/main" id="{DB67BF0F-E694-B24D-AF1A-23A70FE753D3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9894247" y="3512623"/>
            <a:ext cx="385364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49" name="Rectangle 239">
            <a:extLst>
              <a:ext uri="{FF2B5EF4-FFF2-40B4-BE49-F238E27FC236}">
                <a16:creationId xmlns:a16="http://schemas.microsoft.com/office/drawing/2014/main" id="{DC55038E-D087-B349-83A7-258D4415F983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9553000" y="3512623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50" name="Rectangle 239">
            <a:extLst>
              <a:ext uri="{FF2B5EF4-FFF2-40B4-BE49-F238E27FC236}">
                <a16:creationId xmlns:a16="http://schemas.microsoft.com/office/drawing/2014/main" id="{CD47A1E2-81E5-8444-8EBE-E1BB00D9ED0E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9215521" y="3512623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51" name="Rectangle 239">
            <a:extLst>
              <a:ext uri="{FF2B5EF4-FFF2-40B4-BE49-F238E27FC236}">
                <a16:creationId xmlns:a16="http://schemas.microsoft.com/office/drawing/2014/main" id="{AD159378-897A-1F48-9BE1-4D49AAF363CE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8873760" y="3512623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52" name="Rectangle 239">
            <a:extLst>
              <a:ext uri="{FF2B5EF4-FFF2-40B4-BE49-F238E27FC236}">
                <a16:creationId xmlns:a16="http://schemas.microsoft.com/office/drawing/2014/main" id="{72480664-99FF-4542-A822-F164C77DFF17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8531997" y="3143039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53" name="Rectangle 239">
            <a:extLst>
              <a:ext uri="{FF2B5EF4-FFF2-40B4-BE49-F238E27FC236}">
                <a16:creationId xmlns:a16="http://schemas.microsoft.com/office/drawing/2014/main" id="{0B91B3F7-6277-804D-AB83-A248967A5F5F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8531997" y="2773955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54" name="Rectangle 239">
            <a:extLst>
              <a:ext uri="{FF2B5EF4-FFF2-40B4-BE49-F238E27FC236}">
                <a16:creationId xmlns:a16="http://schemas.microsoft.com/office/drawing/2014/main" id="{FCEC6972-EF1F-4640-B083-9AB120851F55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8873760" y="3143039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55" name="Rectangle 239">
            <a:extLst>
              <a:ext uri="{FF2B5EF4-FFF2-40B4-BE49-F238E27FC236}">
                <a16:creationId xmlns:a16="http://schemas.microsoft.com/office/drawing/2014/main" id="{52629666-F0E3-764E-8AB7-5677A4F7EF9E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9215521" y="3143039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56" name="Rectangle 239">
            <a:extLst>
              <a:ext uri="{FF2B5EF4-FFF2-40B4-BE49-F238E27FC236}">
                <a16:creationId xmlns:a16="http://schemas.microsoft.com/office/drawing/2014/main" id="{1927B131-9BB6-394D-ABC7-0785B7CB44B4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9553000" y="3143039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57" name="Rectangle 239">
            <a:extLst>
              <a:ext uri="{FF2B5EF4-FFF2-40B4-BE49-F238E27FC236}">
                <a16:creationId xmlns:a16="http://schemas.microsoft.com/office/drawing/2014/main" id="{A5D9596A-1759-FF4B-8691-69AC4A783F8B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9894247" y="3143039"/>
            <a:ext cx="385364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58" name="Rectangle 239">
            <a:extLst>
              <a:ext uri="{FF2B5EF4-FFF2-40B4-BE49-F238E27FC236}">
                <a16:creationId xmlns:a16="http://schemas.microsoft.com/office/drawing/2014/main" id="{DBD4B6AE-2566-3146-8412-05F301682A41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9553000" y="2773955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59" name="Rectangle 239">
            <a:extLst>
              <a:ext uri="{FF2B5EF4-FFF2-40B4-BE49-F238E27FC236}">
                <a16:creationId xmlns:a16="http://schemas.microsoft.com/office/drawing/2014/main" id="{90819BE9-76E2-8E49-B22C-CA2FAE283DA1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9894247" y="2773955"/>
            <a:ext cx="385364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60" name="Rectangle 239">
            <a:extLst>
              <a:ext uri="{FF2B5EF4-FFF2-40B4-BE49-F238E27FC236}">
                <a16:creationId xmlns:a16="http://schemas.microsoft.com/office/drawing/2014/main" id="{BE1E43A9-4E5E-AE41-928C-84DD2FECB82E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10958229" y="2404533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61" name="Rectangle 239">
            <a:extLst>
              <a:ext uri="{FF2B5EF4-FFF2-40B4-BE49-F238E27FC236}">
                <a16:creationId xmlns:a16="http://schemas.microsoft.com/office/drawing/2014/main" id="{F0F31187-388E-E34A-B5E2-C3B2D5141BC1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10278761" y="2404533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62" name="Rectangle 239">
            <a:extLst>
              <a:ext uri="{FF2B5EF4-FFF2-40B4-BE49-F238E27FC236}">
                <a16:creationId xmlns:a16="http://schemas.microsoft.com/office/drawing/2014/main" id="{CE451ABD-B7FA-944B-9F5A-7A160F955D68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9215521" y="2404533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63" name="Rectangle 239">
            <a:extLst>
              <a:ext uri="{FF2B5EF4-FFF2-40B4-BE49-F238E27FC236}">
                <a16:creationId xmlns:a16="http://schemas.microsoft.com/office/drawing/2014/main" id="{9C534921-096D-3048-9398-5CA546FC97F4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8873760" y="2404533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64" name="Rectangle 239">
            <a:extLst>
              <a:ext uri="{FF2B5EF4-FFF2-40B4-BE49-F238E27FC236}">
                <a16:creationId xmlns:a16="http://schemas.microsoft.com/office/drawing/2014/main" id="{E08342CC-5A98-B348-B220-63EBA4188479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9215521" y="2773955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65" name="Rectangle 239">
            <a:extLst>
              <a:ext uri="{FF2B5EF4-FFF2-40B4-BE49-F238E27FC236}">
                <a16:creationId xmlns:a16="http://schemas.microsoft.com/office/drawing/2014/main" id="{554963C6-D3CD-8247-9E7D-5FF09E640031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8873760" y="2773955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66" name="Rectangle 239">
            <a:extLst>
              <a:ext uri="{FF2B5EF4-FFF2-40B4-BE49-F238E27FC236}">
                <a16:creationId xmlns:a16="http://schemas.microsoft.com/office/drawing/2014/main" id="{8EE58E2D-812C-2B4D-872D-A714567CD3D3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9553000" y="4250815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67" name="Rectangle 239">
            <a:extLst>
              <a:ext uri="{FF2B5EF4-FFF2-40B4-BE49-F238E27FC236}">
                <a16:creationId xmlns:a16="http://schemas.microsoft.com/office/drawing/2014/main" id="{D1F3DB1E-7B5F-BA4F-BD1B-8B37A1387AED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10616921" y="3881231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68" name="Rectangle 239">
            <a:extLst>
              <a:ext uri="{FF2B5EF4-FFF2-40B4-BE49-F238E27FC236}">
                <a16:creationId xmlns:a16="http://schemas.microsoft.com/office/drawing/2014/main" id="{4E345E2F-1036-5F48-8D2E-4B4EAE9F80A6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10616921" y="3512623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69" name="Rectangle 239">
            <a:extLst>
              <a:ext uri="{FF2B5EF4-FFF2-40B4-BE49-F238E27FC236}">
                <a16:creationId xmlns:a16="http://schemas.microsoft.com/office/drawing/2014/main" id="{084C8AC5-70B1-DF43-889F-825177A158FC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10278761" y="3143039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70" name="Rectangle 239">
            <a:extLst>
              <a:ext uri="{FF2B5EF4-FFF2-40B4-BE49-F238E27FC236}">
                <a16:creationId xmlns:a16="http://schemas.microsoft.com/office/drawing/2014/main" id="{3E67D10C-D2D6-3A4C-8526-5C2F26B681AA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10616921" y="3143039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71" name="Rectangle 239">
            <a:extLst>
              <a:ext uri="{FF2B5EF4-FFF2-40B4-BE49-F238E27FC236}">
                <a16:creationId xmlns:a16="http://schemas.microsoft.com/office/drawing/2014/main" id="{36246D70-32AB-E34B-89F5-CF3694896BBB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10958229" y="3143039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72" name="Rectangle 239">
            <a:extLst>
              <a:ext uri="{FF2B5EF4-FFF2-40B4-BE49-F238E27FC236}">
                <a16:creationId xmlns:a16="http://schemas.microsoft.com/office/drawing/2014/main" id="{ECD2D7A4-99D9-2E4F-9E49-30BEDC697516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11299540" y="3143039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73" name="Rectangle 239">
            <a:extLst>
              <a:ext uri="{FF2B5EF4-FFF2-40B4-BE49-F238E27FC236}">
                <a16:creationId xmlns:a16="http://schemas.microsoft.com/office/drawing/2014/main" id="{A9A6F757-CD0D-5940-8026-318637E7451C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10958229" y="2773955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74" name="Rectangle 239">
            <a:extLst>
              <a:ext uri="{FF2B5EF4-FFF2-40B4-BE49-F238E27FC236}">
                <a16:creationId xmlns:a16="http://schemas.microsoft.com/office/drawing/2014/main" id="{5A1DBCA5-FEDC-514A-A924-A8D2B2934BC6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11299540" y="2773955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75" name="Rectangle 239">
            <a:extLst>
              <a:ext uri="{FF2B5EF4-FFF2-40B4-BE49-F238E27FC236}">
                <a16:creationId xmlns:a16="http://schemas.microsoft.com/office/drawing/2014/main" id="{8F1CD879-293A-0940-B889-E4D1B6F7506C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10616921" y="2773955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76" name="Rectangle 239">
            <a:extLst>
              <a:ext uri="{FF2B5EF4-FFF2-40B4-BE49-F238E27FC236}">
                <a16:creationId xmlns:a16="http://schemas.microsoft.com/office/drawing/2014/main" id="{5D03AF2B-830B-7F4C-A2CD-7B7E5ADEDCB6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10278761" y="2773955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77" name="Rectangle 239">
            <a:extLst>
              <a:ext uri="{FF2B5EF4-FFF2-40B4-BE49-F238E27FC236}">
                <a16:creationId xmlns:a16="http://schemas.microsoft.com/office/drawing/2014/main" id="{35F6E5AB-B1B9-2F4C-9E87-A17BDB5C2AEE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9553000" y="2404533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78" name="Rectangle 239">
            <a:extLst>
              <a:ext uri="{FF2B5EF4-FFF2-40B4-BE49-F238E27FC236}">
                <a16:creationId xmlns:a16="http://schemas.microsoft.com/office/drawing/2014/main" id="{E6939952-DB5C-F34E-A286-52D21F9139A3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10616921" y="2404533"/>
            <a:ext cx="341763" cy="36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sz="1875" b="1" i="0" dirty="0">
              <a:latin typeface="HK Grotesk SemiBold" pitchFamily="2" charset="77"/>
            </a:endParaRPr>
          </a:p>
        </p:txBody>
      </p:sp>
      <p:sp>
        <p:nvSpPr>
          <p:cNvPr id="79" name="Freeform 78">
            <a:extLst>
              <a:ext uri="{FF2B5EF4-FFF2-40B4-BE49-F238E27FC236}">
                <a16:creationId xmlns:a16="http://schemas.microsoft.com/office/drawing/2014/main" id="{C1DCFE92-E08C-0443-86E2-7580C93603B2}"/>
              </a:ext>
            </a:extLst>
          </p:cNvPr>
          <p:cNvSpPr/>
          <p:nvPr userDrawn="1"/>
        </p:nvSpPr>
        <p:spPr bwMode="gray">
          <a:xfrm rot="5400000">
            <a:off x="10774013" y="2753357"/>
            <a:ext cx="536473" cy="504787"/>
          </a:xfrm>
          <a:custGeom>
            <a:avLst/>
            <a:gdLst>
              <a:gd name="connsiteX0" fmla="*/ 0 w 1264098"/>
              <a:gd name="connsiteY0" fmla="*/ 1189434 h 1189434"/>
              <a:gd name="connsiteX1" fmla="*/ 0 w 1264098"/>
              <a:gd name="connsiteY1" fmla="*/ 570416 h 1189434"/>
              <a:gd name="connsiteX2" fmla="*/ 646399 w 1264098"/>
              <a:gd name="connsiteY2" fmla="*/ 570416 h 1189434"/>
              <a:gd name="connsiteX3" fmla="*/ 646399 w 1264098"/>
              <a:gd name="connsiteY3" fmla="*/ 0 h 1189434"/>
              <a:gd name="connsiteX4" fmla="*/ 1264098 w 1264098"/>
              <a:gd name="connsiteY4" fmla="*/ 0 h 1189434"/>
              <a:gd name="connsiteX5" fmla="*/ 1264098 w 1264098"/>
              <a:gd name="connsiteY5" fmla="*/ 1189434 h 1189434"/>
              <a:gd name="connsiteX6" fmla="*/ 1264097 w 1264098"/>
              <a:gd name="connsiteY6" fmla="*/ 1189434 h 1189434"/>
              <a:gd name="connsiteX7" fmla="*/ 646399 w 1264098"/>
              <a:gd name="connsiteY7" fmla="*/ 1189434 h 1189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4098" h="1189434">
                <a:moveTo>
                  <a:pt x="0" y="1189434"/>
                </a:moveTo>
                <a:lnTo>
                  <a:pt x="0" y="570416"/>
                </a:lnTo>
                <a:lnTo>
                  <a:pt x="646399" y="570416"/>
                </a:lnTo>
                <a:lnTo>
                  <a:pt x="646399" y="0"/>
                </a:lnTo>
                <a:lnTo>
                  <a:pt x="1264098" y="0"/>
                </a:lnTo>
                <a:lnTo>
                  <a:pt x="1264098" y="1189434"/>
                </a:lnTo>
                <a:lnTo>
                  <a:pt x="1264097" y="1189434"/>
                </a:lnTo>
                <a:lnTo>
                  <a:pt x="646399" y="118943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sz="1875" b="1" i="0" dirty="0">
              <a:latin typeface="HK Grotesk SemiBold" pitchFamily="2" charset="77"/>
            </a:endParaRPr>
          </a:p>
        </p:txBody>
      </p:sp>
      <p:sp>
        <p:nvSpPr>
          <p:cNvPr id="82" name="Platshållare för bildnummer 1">
            <a:extLst>
              <a:ext uri="{FF2B5EF4-FFF2-40B4-BE49-F238E27FC236}">
                <a16:creationId xmlns:a16="http://schemas.microsoft.com/office/drawing/2014/main" id="{9AC1B137-1767-4F5C-A396-89253AB910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4702" y="6421697"/>
            <a:ext cx="458539" cy="365001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r">
              <a:defRPr lang="en-US" sz="1200" b="1" i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  <a:ea typeface="ヒラギノ明朝 ProN W3" charset="0"/>
                <a:cs typeface="ヒラギノ明朝 ProN W3" charset="0"/>
                <a:sym typeface="Georgia" charset="0"/>
              </a:defRPr>
            </a:lvl1pPr>
          </a:lstStyle>
          <a:p>
            <a:fld id="{116FDC21-0962-4ABD-908B-9956082ED98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3" name="Platshållare för datum 2">
            <a:extLst>
              <a:ext uri="{FF2B5EF4-FFF2-40B4-BE49-F238E27FC236}">
                <a16:creationId xmlns:a16="http://schemas.microsoft.com/office/drawing/2014/main" id="{CB801167-8722-4A0F-A48A-98D9CD2805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525488"/>
            <a:ext cx="1516360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fld id="{0E5C424E-6AE6-40EE-B6C9-C2832094E5A0}" type="datetime4">
              <a:rPr lang="sv-SE" smtClean="0"/>
              <a:pPr/>
              <a:t>12 augusti 2026</a:t>
            </a:fld>
            <a:endParaRPr lang="en-US" dirty="0"/>
          </a:p>
        </p:txBody>
      </p:sp>
      <p:sp>
        <p:nvSpPr>
          <p:cNvPr id="85" name="Platshållare för sidfot 5">
            <a:extLst>
              <a:ext uri="{FF2B5EF4-FFF2-40B4-BE49-F238E27FC236}">
                <a16:creationId xmlns:a16="http://schemas.microsoft.com/office/drawing/2014/main" id="{EF52B2CC-C0C7-492A-BA75-82BD381E27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70689" y="6525488"/>
            <a:ext cx="4549455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5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"/>
                            </p:stCondLst>
                            <p:childTnLst>
                              <p:par>
                                <p:cTn id="9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" dur="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"/>
                            </p:stCondLst>
                            <p:childTnLst>
                              <p:par>
                                <p:cTn id="13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" dur="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"/>
                            </p:stCondLst>
                            <p:childTnLst>
                              <p:par>
                                <p:cTn id="17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"/>
                            </p:stCondLst>
                            <p:childTnLst>
                              <p:par>
                                <p:cTn id="21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3" dur="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7" dur="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"/>
                            </p:stCondLst>
                            <p:childTnLst>
                              <p:par>
                                <p:cTn id="29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1" dur="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"/>
                            </p:stCondLst>
                            <p:childTnLst>
                              <p:par>
                                <p:cTn id="33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5" dur="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"/>
                            </p:stCondLst>
                            <p:childTnLst>
                              <p:par>
                                <p:cTn id="37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9" dur="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"/>
                            </p:stCondLst>
                            <p:childTnLst>
                              <p:par>
                                <p:cTn id="41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3" dur="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7" dur="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"/>
                            </p:stCondLst>
                            <p:childTnLst>
                              <p:par>
                                <p:cTn id="49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1" dur="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"/>
                            </p:stCondLst>
                            <p:childTnLst>
                              <p:par>
                                <p:cTn id="53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5" dur="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"/>
                            </p:stCondLst>
                            <p:childTnLst>
                              <p:par>
                                <p:cTn id="57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9" dur="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"/>
                            </p:stCondLst>
                            <p:childTnLst>
                              <p:par>
                                <p:cTn id="61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3" dur="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"/>
                            </p:stCondLst>
                            <p:childTnLst>
                              <p:par>
                                <p:cTn id="6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7" dur="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"/>
                            </p:stCondLst>
                            <p:childTnLst>
                              <p:par>
                                <p:cTn id="69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1" dur="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"/>
                            </p:stCondLst>
                            <p:childTnLst>
                              <p:par>
                                <p:cTn id="73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5" dur="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"/>
                            </p:stCondLst>
                            <p:childTnLst>
                              <p:par>
                                <p:cTn id="77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9" dur="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"/>
                            </p:stCondLst>
                            <p:childTnLst>
                              <p:par>
                                <p:cTn id="81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83" dur="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87" dur="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"/>
                            </p:stCondLst>
                            <p:childTnLst>
                              <p:par>
                                <p:cTn id="89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91" dur="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"/>
                            </p:stCondLst>
                            <p:childTnLst>
                              <p:par>
                                <p:cTn id="93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95" dur="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50"/>
                            </p:stCondLst>
                            <p:childTnLst>
                              <p:par>
                                <p:cTn id="97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99" dur="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"/>
                            </p:stCondLst>
                            <p:childTnLst>
                              <p:par>
                                <p:cTn id="101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03" dur="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50"/>
                            </p:stCondLst>
                            <p:childTnLst>
                              <p:par>
                                <p:cTn id="10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07" dur="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300"/>
                            </p:stCondLst>
                            <p:childTnLst>
                              <p:par>
                                <p:cTn id="109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1" dur="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400"/>
                            </p:stCondLst>
                            <p:childTnLst>
                              <p:par>
                                <p:cTn id="113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5" dur="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450"/>
                            </p:stCondLst>
                            <p:childTnLst>
                              <p:par>
                                <p:cTn id="117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9" dur="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500"/>
                            </p:stCondLst>
                            <p:childTnLst>
                              <p:par>
                                <p:cTn id="121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3" dur="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50"/>
                            </p:stCondLst>
                            <p:childTnLst>
                              <p:par>
                                <p:cTn id="12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7" dur="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600"/>
                            </p:stCondLst>
                            <p:childTnLst>
                              <p:par>
                                <p:cTn id="129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31" dur="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650"/>
                            </p:stCondLst>
                            <p:childTnLst>
                              <p:par>
                                <p:cTn id="133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35" dur="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700"/>
                            </p:stCondLst>
                            <p:childTnLst>
                              <p:par>
                                <p:cTn id="137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39" dur="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750"/>
                            </p:stCondLst>
                            <p:childTnLst>
                              <p:par>
                                <p:cTn id="141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43" dur="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800"/>
                            </p:stCondLst>
                            <p:childTnLst>
                              <p:par>
                                <p:cTn id="14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47" dur="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850"/>
                            </p:stCondLst>
                            <p:childTnLst>
                              <p:par>
                                <p:cTn id="149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1" dur="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900"/>
                            </p:stCondLst>
                            <p:childTnLst>
                              <p:par>
                                <p:cTn id="153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5" dur="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950"/>
                            </p:stCondLst>
                            <p:childTnLst>
                              <p:par>
                                <p:cTn id="157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9" dur="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000"/>
                            </p:stCondLst>
                            <p:childTnLst>
                              <p:par>
                                <p:cTn id="161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63" dur="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050"/>
                            </p:stCondLst>
                            <p:childTnLst>
                              <p:par>
                                <p:cTn id="16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67" dur="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yt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1">
            <a:extLst>
              <a:ext uri="{FF2B5EF4-FFF2-40B4-BE49-F238E27FC236}">
                <a16:creationId xmlns:a16="http://schemas.microsoft.com/office/drawing/2014/main" id="{5534F30B-E05B-4BEE-A8DE-CC0ADE50E397}"/>
              </a:ext>
            </a:extLst>
          </p:cNvPr>
          <p:cNvSpPr/>
          <p:nvPr userDrawn="1"/>
        </p:nvSpPr>
        <p:spPr bwMode="white">
          <a:xfrm flipH="1">
            <a:off x="3" y="0"/>
            <a:ext cx="12191999" cy="6858000"/>
          </a:xfrm>
          <a:custGeom>
            <a:avLst/>
            <a:gdLst>
              <a:gd name="connsiteX0" fmla="*/ 0 w 24383998"/>
              <a:gd name="connsiteY0" fmla="*/ 0 h 10541480"/>
              <a:gd name="connsiteX1" fmla="*/ 24383998 w 24383998"/>
              <a:gd name="connsiteY1" fmla="*/ 0 h 10541480"/>
              <a:gd name="connsiteX2" fmla="*/ 24383998 w 24383998"/>
              <a:gd name="connsiteY2" fmla="*/ 10541480 h 10541480"/>
              <a:gd name="connsiteX3" fmla="*/ 0 w 24383998"/>
              <a:gd name="connsiteY3" fmla="*/ 10541480 h 10541480"/>
              <a:gd name="connsiteX4" fmla="*/ 0 w 24383998"/>
              <a:gd name="connsiteY4" fmla="*/ 0 h 10541480"/>
              <a:gd name="connsiteX0" fmla="*/ 17253 w 24383998"/>
              <a:gd name="connsiteY0" fmla="*/ 0 h 11714672"/>
              <a:gd name="connsiteX1" fmla="*/ 24383998 w 24383998"/>
              <a:gd name="connsiteY1" fmla="*/ 1173192 h 11714672"/>
              <a:gd name="connsiteX2" fmla="*/ 24383998 w 24383998"/>
              <a:gd name="connsiteY2" fmla="*/ 11714672 h 11714672"/>
              <a:gd name="connsiteX3" fmla="*/ 0 w 24383998"/>
              <a:gd name="connsiteY3" fmla="*/ 11714672 h 11714672"/>
              <a:gd name="connsiteX4" fmla="*/ 17253 w 24383998"/>
              <a:gd name="connsiteY4" fmla="*/ 0 h 11714672"/>
              <a:gd name="connsiteX0" fmla="*/ 17253 w 24383998"/>
              <a:gd name="connsiteY0" fmla="*/ 0 h 13577978"/>
              <a:gd name="connsiteX1" fmla="*/ 24383998 w 24383998"/>
              <a:gd name="connsiteY1" fmla="*/ 1173192 h 13577978"/>
              <a:gd name="connsiteX2" fmla="*/ 24383998 w 24383998"/>
              <a:gd name="connsiteY2" fmla="*/ 11714672 h 13577978"/>
              <a:gd name="connsiteX3" fmla="*/ 0 w 24383998"/>
              <a:gd name="connsiteY3" fmla="*/ 13577978 h 13577978"/>
              <a:gd name="connsiteX4" fmla="*/ 17253 w 24383998"/>
              <a:gd name="connsiteY4" fmla="*/ 0 h 13577978"/>
              <a:gd name="connsiteX0" fmla="*/ 17253 w 24383998"/>
              <a:gd name="connsiteY0" fmla="*/ 0 h 13577978"/>
              <a:gd name="connsiteX1" fmla="*/ 24383998 w 24383998"/>
              <a:gd name="connsiteY1" fmla="*/ 1173192 h 13577978"/>
              <a:gd name="connsiteX2" fmla="*/ 24383998 w 24383998"/>
              <a:gd name="connsiteY2" fmla="*/ 12128740 h 13577978"/>
              <a:gd name="connsiteX3" fmla="*/ 0 w 24383998"/>
              <a:gd name="connsiteY3" fmla="*/ 13577978 h 13577978"/>
              <a:gd name="connsiteX4" fmla="*/ 17253 w 24383998"/>
              <a:gd name="connsiteY4" fmla="*/ 0 h 13577978"/>
              <a:gd name="connsiteX0" fmla="*/ 17253 w 24383998"/>
              <a:gd name="connsiteY0" fmla="*/ 0 h 13577978"/>
              <a:gd name="connsiteX1" fmla="*/ 24383998 w 24383998"/>
              <a:gd name="connsiteY1" fmla="*/ 1362973 h 13577978"/>
              <a:gd name="connsiteX2" fmla="*/ 24383998 w 24383998"/>
              <a:gd name="connsiteY2" fmla="*/ 12128740 h 13577978"/>
              <a:gd name="connsiteX3" fmla="*/ 0 w 24383998"/>
              <a:gd name="connsiteY3" fmla="*/ 13577978 h 13577978"/>
              <a:gd name="connsiteX4" fmla="*/ 17253 w 24383998"/>
              <a:gd name="connsiteY4" fmla="*/ 0 h 13577978"/>
              <a:gd name="connsiteX0" fmla="*/ 17253 w 24383998"/>
              <a:gd name="connsiteY0" fmla="*/ 0 h 13577978"/>
              <a:gd name="connsiteX1" fmla="*/ 24383998 w 24383998"/>
              <a:gd name="connsiteY1" fmla="*/ 1362973 h 13577978"/>
              <a:gd name="connsiteX2" fmla="*/ 24383998 w 24383998"/>
              <a:gd name="connsiteY2" fmla="*/ 12256034 h 13577978"/>
              <a:gd name="connsiteX3" fmla="*/ 0 w 24383998"/>
              <a:gd name="connsiteY3" fmla="*/ 13577978 h 13577978"/>
              <a:gd name="connsiteX4" fmla="*/ 17253 w 24383998"/>
              <a:gd name="connsiteY4" fmla="*/ 0 h 13577978"/>
              <a:gd name="connsiteX0" fmla="*/ 17253 w 24383998"/>
              <a:gd name="connsiteY0" fmla="*/ 0 h 13577978"/>
              <a:gd name="connsiteX1" fmla="*/ 24383998 w 24383998"/>
              <a:gd name="connsiteY1" fmla="*/ 1362973 h 13577978"/>
              <a:gd name="connsiteX2" fmla="*/ 24383998 w 24383998"/>
              <a:gd name="connsiteY2" fmla="*/ 11862987 h 13577978"/>
              <a:gd name="connsiteX3" fmla="*/ 0 w 24383998"/>
              <a:gd name="connsiteY3" fmla="*/ 13577978 h 13577978"/>
              <a:gd name="connsiteX4" fmla="*/ 17253 w 24383998"/>
              <a:gd name="connsiteY4" fmla="*/ 0 h 13577978"/>
              <a:gd name="connsiteX0" fmla="*/ 17253 w 24383998"/>
              <a:gd name="connsiteY0" fmla="*/ 0 h 13577978"/>
              <a:gd name="connsiteX1" fmla="*/ 24383998 w 24383998"/>
              <a:gd name="connsiteY1" fmla="*/ 1124763 h 13577978"/>
              <a:gd name="connsiteX2" fmla="*/ 24383998 w 24383998"/>
              <a:gd name="connsiteY2" fmla="*/ 11862987 h 13577978"/>
              <a:gd name="connsiteX3" fmla="*/ 0 w 24383998"/>
              <a:gd name="connsiteY3" fmla="*/ 13577978 h 13577978"/>
              <a:gd name="connsiteX4" fmla="*/ 17253 w 24383998"/>
              <a:gd name="connsiteY4" fmla="*/ 0 h 13577978"/>
              <a:gd name="connsiteX0" fmla="*/ 17253 w 24383998"/>
              <a:gd name="connsiteY0" fmla="*/ 0 h 13577978"/>
              <a:gd name="connsiteX1" fmla="*/ 24383998 w 24383998"/>
              <a:gd name="connsiteY1" fmla="*/ 950324 h 13577978"/>
              <a:gd name="connsiteX2" fmla="*/ 24383998 w 24383998"/>
              <a:gd name="connsiteY2" fmla="*/ 11862987 h 13577978"/>
              <a:gd name="connsiteX3" fmla="*/ 0 w 24383998"/>
              <a:gd name="connsiteY3" fmla="*/ 13577978 h 13577978"/>
              <a:gd name="connsiteX4" fmla="*/ 17253 w 24383998"/>
              <a:gd name="connsiteY4" fmla="*/ 0 h 135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83998" h="13577978">
                <a:moveTo>
                  <a:pt x="17253" y="0"/>
                </a:moveTo>
                <a:lnTo>
                  <a:pt x="24383998" y="950324"/>
                </a:lnTo>
                <a:lnTo>
                  <a:pt x="24383998" y="11862987"/>
                </a:lnTo>
                <a:lnTo>
                  <a:pt x="0" y="13577978"/>
                </a:lnTo>
                <a:lnTo>
                  <a:pt x="1725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37" b="1" i="0" dirty="0">
              <a:latin typeface="HK Grotesk SemiBold" pitchFamily="2" charset="77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F005C41-8209-423F-8228-C31EB687D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7453"/>
            <a:ext cx="10507981" cy="1325033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Graphic 12">
            <a:extLst>
              <a:ext uri="{FF2B5EF4-FFF2-40B4-BE49-F238E27FC236}">
                <a16:creationId xmlns:a16="http://schemas.microsoft.com/office/drawing/2014/main" id="{D2E320D4-F214-46D1-87E3-16E60A02637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477057" y="6489404"/>
            <a:ext cx="2510241" cy="198177"/>
          </a:xfrm>
          <a:prstGeom prst="rect">
            <a:avLst/>
          </a:prstGeom>
        </p:spPr>
      </p:pic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E90CC967-89F0-4B4A-B738-3A0ACA3FA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676409"/>
            <a:ext cx="10507979" cy="435133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bildnummer 1">
            <a:extLst>
              <a:ext uri="{FF2B5EF4-FFF2-40B4-BE49-F238E27FC236}">
                <a16:creationId xmlns:a16="http://schemas.microsoft.com/office/drawing/2014/main" id="{B16D7E2C-1AEB-459E-A906-C65A47283B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4702" y="6421697"/>
            <a:ext cx="458539" cy="365001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r">
              <a:defRPr lang="en-US" sz="1200" b="1" i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  <a:ea typeface="ヒラギノ明朝 ProN W3" charset="0"/>
                <a:cs typeface="ヒラギノ明朝 ProN W3" charset="0"/>
                <a:sym typeface="Georgia" charset="0"/>
              </a:defRPr>
            </a:lvl1pPr>
          </a:lstStyle>
          <a:p>
            <a:fld id="{116FDC21-0962-4ABD-908B-9956082ED98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Platshållare för datum 2">
            <a:extLst>
              <a:ext uri="{FF2B5EF4-FFF2-40B4-BE49-F238E27FC236}">
                <a16:creationId xmlns:a16="http://schemas.microsoft.com/office/drawing/2014/main" id="{CBE4E0CF-25AA-4B47-B05B-C5EF741B74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525488"/>
            <a:ext cx="1516360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fld id="{745D1D3A-F102-4019-8000-4D4962F3C9B0}" type="datetime4">
              <a:rPr lang="sv-SE" smtClean="0"/>
              <a:pPr/>
              <a:t>12 augusti 2026</a:t>
            </a:fld>
            <a:endParaRPr lang="en-US" dirty="0"/>
          </a:p>
        </p:txBody>
      </p:sp>
      <p:sp>
        <p:nvSpPr>
          <p:cNvPr id="10" name="Platshållare för sidfot 5">
            <a:extLst>
              <a:ext uri="{FF2B5EF4-FFF2-40B4-BE49-F238E27FC236}">
                <a16:creationId xmlns:a16="http://schemas.microsoft.com/office/drawing/2014/main" id="{D73F9741-8298-431D-9BC8-7D91E089AB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70689" y="6525488"/>
            <a:ext cx="4549455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0915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yt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ihandsfigur: Form 4">
            <a:extLst>
              <a:ext uri="{FF2B5EF4-FFF2-40B4-BE49-F238E27FC236}">
                <a16:creationId xmlns:a16="http://schemas.microsoft.com/office/drawing/2014/main" id="{5C213310-D4C9-4532-A9DF-0A0E11197F67}"/>
              </a:ext>
            </a:extLst>
          </p:cNvPr>
          <p:cNvSpPr/>
          <p:nvPr userDrawn="1"/>
        </p:nvSpPr>
        <p:spPr bwMode="white">
          <a:xfrm>
            <a:off x="1" y="-1"/>
            <a:ext cx="11268075" cy="6858000"/>
          </a:xfrm>
          <a:custGeom>
            <a:avLst/>
            <a:gdLst>
              <a:gd name="connsiteX0" fmla="*/ 0 w 6284355"/>
              <a:gd name="connsiteY0" fmla="*/ 0 h 6858000"/>
              <a:gd name="connsiteX1" fmla="*/ 6284355 w 6284355"/>
              <a:gd name="connsiteY1" fmla="*/ 0 h 6858000"/>
              <a:gd name="connsiteX2" fmla="*/ 5077827 w 6284355"/>
              <a:gd name="connsiteY2" fmla="*/ 6858000 h 6858000"/>
              <a:gd name="connsiteX3" fmla="*/ 546172 w 6284355"/>
              <a:gd name="connsiteY3" fmla="*/ 6858000 h 6858000"/>
              <a:gd name="connsiteX4" fmla="*/ 0 w 6284355"/>
              <a:gd name="connsiteY4" fmla="*/ 3753516 h 6858000"/>
              <a:gd name="connsiteX5" fmla="*/ 0 w 6284355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84355" h="6858000">
                <a:moveTo>
                  <a:pt x="0" y="0"/>
                </a:moveTo>
                <a:lnTo>
                  <a:pt x="6284355" y="0"/>
                </a:lnTo>
                <a:lnTo>
                  <a:pt x="5077827" y="6858000"/>
                </a:lnTo>
                <a:lnTo>
                  <a:pt x="546172" y="6858000"/>
                </a:lnTo>
                <a:lnTo>
                  <a:pt x="0" y="375351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75" b="1" i="0" dirty="0">
              <a:latin typeface="HK Grotesk SemiBold" pitchFamily="2" charset="77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F005C41-8209-423F-8228-C31EB687D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7453"/>
            <a:ext cx="10507981" cy="1325033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8D4646B6-8A20-4305-941E-531F5A58C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676409"/>
            <a:ext cx="10507979" cy="435133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bildnummer 1">
            <a:extLst>
              <a:ext uri="{FF2B5EF4-FFF2-40B4-BE49-F238E27FC236}">
                <a16:creationId xmlns:a16="http://schemas.microsoft.com/office/drawing/2014/main" id="{6EDDE606-9EEE-47AA-9E8C-1A66CB177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4702" y="6421697"/>
            <a:ext cx="458539" cy="365001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r">
              <a:defRPr lang="en-US" sz="1200" b="1" i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  <a:ea typeface="ヒラギノ明朝 ProN W3" charset="0"/>
                <a:cs typeface="ヒラギノ明朝 ProN W3" charset="0"/>
                <a:sym typeface="Georgia" charset="0"/>
              </a:defRPr>
            </a:lvl1pPr>
          </a:lstStyle>
          <a:p>
            <a:fld id="{116FDC21-0962-4ABD-908B-9956082ED98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Platshållare för datum 2">
            <a:extLst>
              <a:ext uri="{FF2B5EF4-FFF2-40B4-BE49-F238E27FC236}">
                <a16:creationId xmlns:a16="http://schemas.microsoft.com/office/drawing/2014/main" id="{75DC52C5-1723-45C6-B464-B2EBF386A1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525488"/>
            <a:ext cx="1516360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fld id="{4169EFF1-4E92-4CB7-9765-A8AE949D29D3}" type="datetime4">
              <a:rPr lang="sv-SE" smtClean="0"/>
              <a:pPr/>
              <a:t>12 augusti 2026</a:t>
            </a:fld>
            <a:endParaRPr lang="en-US" dirty="0"/>
          </a:p>
        </p:txBody>
      </p:sp>
      <p:sp>
        <p:nvSpPr>
          <p:cNvPr id="10" name="Platshållare för sidfot 5">
            <a:extLst>
              <a:ext uri="{FF2B5EF4-FFF2-40B4-BE49-F238E27FC236}">
                <a16:creationId xmlns:a16="http://schemas.microsoft.com/office/drawing/2014/main" id="{599A1E65-B198-4966-AB5E-6278785733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70689" y="6525488"/>
            <a:ext cx="4549455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5300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a, ljus bakgrund - bild med pixlar till hög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8">
            <a:extLst>
              <a:ext uri="{FF2B5EF4-FFF2-40B4-BE49-F238E27FC236}">
                <a16:creationId xmlns:a16="http://schemas.microsoft.com/office/drawing/2014/main" id="{E9C57B99-BE35-4D91-9E1A-6F3B82242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600"/>
            <a:ext cx="4800600" cy="1325033"/>
          </a:xfrm>
          <a:prstGeom prst="rect">
            <a:avLst/>
          </a:prstGeom>
        </p:spPr>
        <p:txBody>
          <a:bodyPr vert="horz" lIns="90000" tIns="45720" rIns="91440" bIns="45720" rtlCol="0" anchor="b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1" name="Platshållare för text 17">
            <a:extLst>
              <a:ext uri="{FF2B5EF4-FFF2-40B4-BE49-F238E27FC236}">
                <a16:creationId xmlns:a16="http://schemas.microsoft.com/office/drawing/2014/main" id="{0B2027A6-7005-4D6C-8B64-14E8FAC197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80806"/>
            <a:ext cx="4800600" cy="4066654"/>
          </a:xfrm>
        </p:spPr>
        <p:txBody>
          <a:bodyPr/>
          <a:lstStyle>
            <a:lvl1pPr>
              <a:spcBef>
                <a:spcPts val="800"/>
              </a:spcBef>
              <a:spcAft>
                <a:spcPts val="800"/>
              </a:spcAft>
              <a:defRPr sz="1600">
                <a:solidFill>
                  <a:schemeClr val="tx1"/>
                </a:solidFill>
              </a:defRPr>
            </a:lvl1pPr>
            <a:lvl2pPr>
              <a:spcBef>
                <a:spcPts val="800"/>
              </a:spcBef>
              <a:spcAft>
                <a:spcPts val="600"/>
              </a:spcAft>
              <a:defRPr sz="1400">
                <a:solidFill>
                  <a:schemeClr val="tx1"/>
                </a:solidFill>
              </a:defRPr>
            </a:lvl2pPr>
            <a:lvl3pPr>
              <a:spcBef>
                <a:spcPts val="800"/>
              </a:spcBef>
              <a:spcAft>
                <a:spcPts val="600"/>
              </a:spcAft>
              <a:defRPr sz="1200">
                <a:solidFill>
                  <a:schemeClr val="tx1"/>
                </a:solidFill>
              </a:defRPr>
            </a:lvl3pPr>
            <a:lvl4pPr>
              <a:spcBef>
                <a:spcPts val="800"/>
              </a:spcBef>
              <a:spcAft>
                <a:spcPts val="600"/>
              </a:spcAft>
              <a:defRPr sz="1000">
                <a:solidFill>
                  <a:schemeClr val="tx1"/>
                </a:solidFill>
              </a:defRPr>
            </a:lvl4pPr>
            <a:lvl5pPr>
              <a:spcBef>
                <a:spcPts val="800"/>
              </a:spcBef>
              <a:spcAft>
                <a:spcPts val="600"/>
              </a:spcAft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text 12">
            <a:extLst>
              <a:ext uri="{FF2B5EF4-FFF2-40B4-BE49-F238E27FC236}">
                <a16:creationId xmlns:a16="http://schemas.microsoft.com/office/drawing/2014/main" id="{40289102-7911-4890-BB12-A0F391C186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62000" y="283763"/>
            <a:ext cx="468000" cy="468000"/>
          </a:xfrm>
          <a:custGeom>
            <a:avLst/>
            <a:gdLst>
              <a:gd name="connsiteX0" fmla="*/ 613364 w 777715"/>
              <a:gd name="connsiteY0" fmla="*/ 0 h 777715"/>
              <a:gd name="connsiteX1" fmla="*/ 777715 w 777715"/>
              <a:gd name="connsiteY1" fmla="*/ 613364 h 777715"/>
              <a:gd name="connsiteX2" fmla="*/ 164351 w 777715"/>
              <a:gd name="connsiteY2" fmla="*/ 777715 h 777715"/>
              <a:gd name="connsiteX3" fmla="*/ 0 w 777715"/>
              <a:gd name="connsiteY3" fmla="*/ 164351 h 777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7715" h="777715">
                <a:moveTo>
                  <a:pt x="613364" y="0"/>
                </a:moveTo>
                <a:lnTo>
                  <a:pt x="777715" y="613364"/>
                </a:lnTo>
                <a:lnTo>
                  <a:pt x="164351" y="777715"/>
                </a:lnTo>
                <a:lnTo>
                  <a:pt x="0" y="164351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33"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9" name="Platshållare för text 41">
            <a:extLst>
              <a:ext uri="{FF2B5EF4-FFF2-40B4-BE49-F238E27FC236}">
                <a16:creationId xmlns:a16="http://schemas.microsoft.com/office/drawing/2014/main" id="{EB420025-6171-4660-A2A9-A10153A7F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1724104">
            <a:off x="7205180" y="6130452"/>
            <a:ext cx="468000" cy="468000"/>
          </a:xfrm>
          <a:custGeom>
            <a:avLst/>
            <a:gdLst>
              <a:gd name="connsiteX0" fmla="*/ 613364 w 777715"/>
              <a:gd name="connsiteY0" fmla="*/ 0 h 777715"/>
              <a:gd name="connsiteX1" fmla="*/ 777715 w 777715"/>
              <a:gd name="connsiteY1" fmla="*/ 613364 h 777715"/>
              <a:gd name="connsiteX2" fmla="*/ 164351 w 777715"/>
              <a:gd name="connsiteY2" fmla="*/ 777715 h 777715"/>
              <a:gd name="connsiteX3" fmla="*/ 0 w 777715"/>
              <a:gd name="connsiteY3" fmla="*/ 164351 h 777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7715" h="777715">
                <a:moveTo>
                  <a:pt x="613364" y="0"/>
                </a:moveTo>
                <a:lnTo>
                  <a:pt x="777715" y="613364"/>
                </a:lnTo>
                <a:lnTo>
                  <a:pt x="164351" y="777715"/>
                </a:lnTo>
                <a:lnTo>
                  <a:pt x="0" y="164351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33"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0" name="Platshållare för text 41">
            <a:extLst>
              <a:ext uri="{FF2B5EF4-FFF2-40B4-BE49-F238E27FC236}">
                <a16:creationId xmlns:a16="http://schemas.microsoft.com/office/drawing/2014/main" id="{20D85B5E-2CE7-4E1E-80E9-C26C6C8FD8F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 rot="297923">
            <a:off x="7794400" y="6249895"/>
            <a:ext cx="468000" cy="468000"/>
          </a:xfrm>
          <a:custGeom>
            <a:avLst/>
            <a:gdLst>
              <a:gd name="connsiteX0" fmla="*/ 613364 w 777715"/>
              <a:gd name="connsiteY0" fmla="*/ 0 h 777715"/>
              <a:gd name="connsiteX1" fmla="*/ 777715 w 777715"/>
              <a:gd name="connsiteY1" fmla="*/ 613364 h 777715"/>
              <a:gd name="connsiteX2" fmla="*/ 164351 w 777715"/>
              <a:gd name="connsiteY2" fmla="*/ 777715 h 777715"/>
              <a:gd name="connsiteX3" fmla="*/ 0 w 777715"/>
              <a:gd name="connsiteY3" fmla="*/ 164351 h 777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7715" h="777715">
                <a:moveTo>
                  <a:pt x="613364" y="0"/>
                </a:moveTo>
                <a:lnTo>
                  <a:pt x="777715" y="613364"/>
                </a:lnTo>
                <a:lnTo>
                  <a:pt x="164351" y="777715"/>
                </a:lnTo>
                <a:lnTo>
                  <a:pt x="0" y="16435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33"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6B1D91F8-3B41-4200-97B2-823A5B8FF2F7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6460904" y="0"/>
            <a:ext cx="5731096" cy="6113169"/>
          </a:xfrm>
          <a:custGeom>
            <a:avLst/>
            <a:gdLst>
              <a:gd name="connsiteX0" fmla="*/ 0 w 5400000"/>
              <a:gd name="connsiteY0" fmla="*/ 0 h 5760000"/>
              <a:gd name="connsiteX1" fmla="*/ 5400000 w 5400000"/>
              <a:gd name="connsiteY1" fmla="*/ 0 h 5760000"/>
              <a:gd name="connsiteX2" fmla="*/ 5400000 w 5400000"/>
              <a:gd name="connsiteY2" fmla="*/ 5760000 h 5760000"/>
              <a:gd name="connsiteX3" fmla="*/ 4680000 w 5400000"/>
              <a:gd name="connsiteY3" fmla="*/ 5760000 h 5760000"/>
              <a:gd name="connsiteX4" fmla="*/ 4680000 w 5400000"/>
              <a:gd name="connsiteY4" fmla="*/ 5400000 h 5760000"/>
              <a:gd name="connsiteX5" fmla="*/ 4320000 w 5400000"/>
              <a:gd name="connsiteY5" fmla="*/ 5400000 h 5760000"/>
              <a:gd name="connsiteX6" fmla="*/ 4320000 w 5400000"/>
              <a:gd name="connsiteY6" fmla="*/ 5760000 h 5760000"/>
              <a:gd name="connsiteX7" fmla="*/ 1080000 w 5400000"/>
              <a:gd name="connsiteY7" fmla="*/ 5760000 h 5760000"/>
              <a:gd name="connsiteX8" fmla="*/ 1080000 w 5400000"/>
              <a:gd name="connsiteY8" fmla="*/ 5400000 h 5760000"/>
              <a:gd name="connsiteX9" fmla="*/ 720000 w 5400000"/>
              <a:gd name="connsiteY9" fmla="*/ 5400000 h 5760000"/>
              <a:gd name="connsiteX10" fmla="*/ 720000 w 5400000"/>
              <a:gd name="connsiteY10" fmla="*/ 5760000 h 5760000"/>
              <a:gd name="connsiteX11" fmla="*/ 0 w 5400000"/>
              <a:gd name="connsiteY11" fmla="*/ 5760000 h 5760000"/>
              <a:gd name="connsiteX12" fmla="*/ 0 w 5400000"/>
              <a:gd name="connsiteY12" fmla="*/ 4678052 h 5760000"/>
              <a:gd name="connsiteX13" fmla="*/ 360000 w 5400000"/>
              <a:gd name="connsiteY13" fmla="*/ 4678052 h 5760000"/>
              <a:gd name="connsiteX14" fmla="*/ 360000 w 5400000"/>
              <a:gd name="connsiteY14" fmla="*/ 4318052 h 5760000"/>
              <a:gd name="connsiteX15" fmla="*/ 0 w 5400000"/>
              <a:gd name="connsiteY15" fmla="*/ 4318052 h 5760000"/>
              <a:gd name="connsiteX16" fmla="*/ 0 w 5400000"/>
              <a:gd name="connsiteY16" fmla="*/ 718052 h 5760000"/>
              <a:gd name="connsiteX17" fmla="*/ 360000 w 5400000"/>
              <a:gd name="connsiteY17" fmla="*/ 718052 h 5760000"/>
              <a:gd name="connsiteX18" fmla="*/ 360000 w 5400000"/>
              <a:gd name="connsiteY18" fmla="*/ 358052 h 5760000"/>
              <a:gd name="connsiteX19" fmla="*/ 0 w 5400000"/>
              <a:gd name="connsiteY19" fmla="*/ 358052 h 57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400000" h="5760000">
                <a:moveTo>
                  <a:pt x="0" y="0"/>
                </a:moveTo>
                <a:lnTo>
                  <a:pt x="5400000" y="0"/>
                </a:lnTo>
                <a:lnTo>
                  <a:pt x="5400000" y="5760000"/>
                </a:lnTo>
                <a:lnTo>
                  <a:pt x="4680000" y="5760000"/>
                </a:lnTo>
                <a:lnTo>
                  <a:pt x="4680000" y="5400000"/>
                </a:lnTo>
                <a:lnTo>
                  <a:pt x="4320000" y="5400000"/>
                </a:lnTo>
                <a:lnTo>
                  <a:pt x="4320000" y="5760000"/>
                </a:lnTo>
                <a:lnTo>
                  <a:pt x="1080000" y="5760000"/>
                </a:lnTo>
                <a:lnTo>
                  <a:pt x="1080000" y="5400000"/>
                </a:lnTo>
                <a:lnTo>
                  <a:pt x="720000" y="5400000"/>
                </a:lnTo>
                <a:lnTo>
                  <a:pt x="720000" y="5760000"/>
                </a:lnTo>
                <a:lnTo>
                  <a:pt x="0" y="5760000"/>
                </a:lnTo>
                <a:lnTo>
                  <a:pt x="0" y="4678052"/>
                </a:lnTo>
                <a:lnTo>
                  <a:pt x="360000" y="4678052"/>
                </a:lnTo>
                <a:lnTo>
                  <a:pt x="360000" y="4318052"/>
                </a:lnTo>
                <a:lnTo>
                  <a:pt x="0" y="4318052"/>
                </a:lnTo>
                <a:lnTo>
                  <a:pt x="0" y="718052"/>
                </a:lnTo>
                <a:lnTo>
                  <a:pt x="360000" y="718052"/>
                </a:lnTo>
                <a:lnTo>
                  <a:pt x="360000" y="358052"/>
                </a:lnTo>
                <a:lnTo>
                  <a:pt x="0" y="358052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2"/>
            </a:bgClr>
          </a:pattFill>
        </p:spPr>
        <p:txBody>
          <a:bodyPr vert="horz" wrap="square" lIns="90000" tIns="0" rIns="0" bIns="0" rtlCol="0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13" name="Platshållare för text 41">
            <a:extLst>
              <a:ext uri="{FF2B5EF4-FFF2-40B4-BE49-F238E27FC236}">
                <a16:creationId xmlns:a16="http://schemas.microsoft.com/office/drawing/2014/main" id="{BEEFB114-E6E4-4E82-9853-7523932F07F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 rot="3722677">
            <a:off x="6014044" y="6115116"/>
            <a:ext cx="468000" cy="468000"/>
          </a:xfrm>
          <a:custGeom>
            <a:avLst/>
            <a:gdLst>
              <a:gd name="connsiteX0" fmla="*/ 613364 w 777715"/>
              <a:gd name="connsiteY0" fmla="*/ 0 h 777715"/>
              <a:gd name="connsiteX1" fmla="*/ 777715 w 777715"/>
              <a:gd name="connsiteY1" fmla="*/ 613364 h 777715"/>
              <a:gd name="connsiteX2" fmla="*/ 164351 w 777715"/>
              <a:gd name="connsiteY2" fmla="*/ 777715 h 777715"/>
              <a:gd name="connsiteX3" fmla="*/ 0 w 777715"/>
              <a:gd name="connsiteY3" fmla="*/ 164351 h 777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7715" h="777715">
                <a:moveTo>
                  <a:pt x="613364" y="0"/>
                </a:moveTo>
                <a:lnTo>
                  <a:pt x="777715" y="613364"/>
                </a:lnTo>
                <a:lnTo>
                  <a:pt x="164351" y="777715"/>
                </a:lnTo>
                <a:lnTo>
                  <a:pt x="0" y="16435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33"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4" name="Platshållare för bildnummer 1">
            <a:extLst>
              <a:ext uri="{FF2B5EF4-FFF2-40B4-BE49-F238E27FC236}">
                <a16:creationId xmlns:a16="http://schemas.microsoft.com/office/drawing/2014/main" id="{2F227F8D-4139-412D-B2E1-9C2129EF29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4702" y="6421697"/>
            <a:ext cx="458539" cy="365001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r">
              <a:defRPr lang="en-US" sz="1200" b="1" i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  <a:ea typeface="ヒラギノ明朝 ProN W3" charset="0"/>
                <a:cs typeface="ヒラギノ明朝 ProN W3" charset="0"/>
                <a:sym typeface="Georgia" charset="0"/>
              </a:defRPr>
            </a:lvl1pPr>
          </a:lstStyle>
          <a:p>
            <a:fld id="{116FDC21-0962-4ABD-908B-9956082ED98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5" name="Platshållare för datum 2">
            <a:extLst>
              <a:ext uri="{FF2B5EF4-FFF2-40B4-BE49-F238E27FC236}">
                <a16:creationId xmlns:a16="http://schemas.microsoft.com/office/drawing/2014/main" id="{F19B8946-409E-4D62-A2A9-DE3B4C86FC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525488"/>
            <a:ext cx="1516360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fld id="{CC990405-7CA1-4DF3-A2E7-7D64B848F7FB}" type="datetime4">
              <a:rPr lang="sv-SE" smtClean="0"/>
              <a:pPr/>
              <a:t>12 augusti 2026</a:t>
            </a:fld>
            <a:endParaRPr lang="en-US" dirty="0"/>
          </a:p>
        </p:txBody>
      </p:sp>
      <p:sp>
        <p:nvSpPr>
          <p:cNvPr id="17" name="Platshållare för sidfot 5">
            <a:extLst>
              <a:ext uri="{FF2B5EF4-FFF2-40B4-BE49-F238E27FC236}">
                <a16:creationId xmlns:a16="http://schemas.microsoft.com/office/drawing/2014/main" id="{F6746B60-E76A-4FFF-BC00-A1B2209CCE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70689" y="6525488"/>
            <a:ext cx="4549455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7282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a, ljus bakgrund - bild till hög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Placeholder 8">
            <a:extLst>
              <a:ext uri="{FF2B5EF4-FFF2-40B4-BE49-F238E27FC236}">
                <a16:creationId xmlns:a16="http://schemas.microsoft.com/office/drawing/2014/main" id="{4EA716A3-FFB9-44CD-9D38-C6FC296B3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600"/>
            <a:ext cx="4800600" cy="1325033"/>
          </a:xfrm>
          <a:prstGeom prst="rect">
            <a:avLst/>
          </a:prstGeom>
        </p:spPr>
        <p:txBody>
          <a:bodyPr vert="horz" lIns="90000" tIns="45720" rIns="91440" bIns="45720" rtlCol="0" anchor="b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9" name="Platshållare för text 17">
            <a:extLst>
              <a:ext uri="{FF2B5EF4-FFF2-40B4-BE49-F238E27FC236}">
                <a16:creationId xmlns:a16="http://schemas.microsoft.com/office/drawing/2014/main" id="{C857050D-43F8-4A1F-B721-5602E03078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80553"/>
            <a:ext cx="4800600" cy="4068000"/>
          </a:xfrm>
        </p:spPr>
        <p:txBody>
          <a:bodyPr/>
          <a:lstStyle>
            <a:lvl1pPr>
              <a:spcBef>
                <a:spcPts val="800"/>
              </a:spcBef>
              <a:spcAft>
                <a:spcPts val="800"/>
              </a:spcAft>
              <a:defRPr sz="1600">
                <a:solidFill>
                  <a:schemeClr val="tx1"/>
                </a:solidFill>
              </a:defRPr>
            </a:lvl1pPr>
            <a:lvl2pPr>
              <a:spcBef>
                <a:spcPts val="800"/>
              </a:spcBef>
              <a:spcAft>
                <a:spcPts val="600"/>
              </a:spcAft>
              <a:defRPr sz="1400">
                <a:solidFill>
                  <a:schemeClr val="tx1"/>
                </a:solidFill>
              </a:defRPr>
            </a:lvl2pPr>
            <a:lvl3pPr>
              <a:spcBef>
                <a:spcPts val="800"/>
              </a:spcBef>
              <a:spcAft>
                <a:spcPts val="600"/>
              </a:spcAft>
              <a:defRPr sz="1200">
                <a:solidFill>
                  <a:schemeClr val="tx1"/>
                </a:solidFill>
              </a:defRPr>
            </a:lvl3pPr>
            <a:lvl4pPr>
              <a:spcBef>
                <a:spcPts val="800"/>
              </a:spcBef>
              <a:spcAft>
                <a:spcPts val="600"/>
              </a:spcAft>
              <a:defRPr sz="1000">
                <a:solidFill>
                  <a:schemeClr val="tx1"/>
                </a:solidFill>
              </a:defRPr>
            </a:lvl4pPr>
            <a:lvl5pPr>
              <a:spcBef>
                <a:spcPts val="800"/>
              </a:spcBef>
              <a:spcAft>
                <a:spcPts val="600"/>
              </a:spcAft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5278F859-4DF7-4908-9733-9D4EC660CAB7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6460904" y="0"/>
            <a:ext cx="5731096" cy="6113169"/>
          </a:xfrm>
          <a:custGeom>
            <a:avLst/>
            <a:gdLst>
              <a:gd name="connsiteX0" fmla="*/ 0 w 5400000"/>
              <a:gd name="connsiteY0" fmla="*/ 0 h 5760000"/>
              <a:gd name="connsiteX1" fmla="*/ 5400000 w 5400000"/>
              <a:gd name="connsiteY1" fmla="*/ 0 h 5760000"/>
              <a:gd name="connsiteX2" fmla="*/ 5400000 w 5400000"/>
              <a:gd name="connsiteY2" fmla="*/ 5760000 h 5760000"/>
              <a:gd name="connsiteX3" fmla="*/ 4680000 w 5400000"/>
              <a:gd name="connsiteY3" fmla="*/ 5760000 h 5760000"/>
              <a:gd name="connsiteX4" fmla="*/ 4680000 w 5400000"/>
              <a:gd name="connsiteY4" fmla="*/ 5400000 h 5760000"/>
              <a:gd name="connsiteX5" fmla="*/ 4320000 w 5400000"/>
              <a:gd name="connsiteY5" fmla="*/ 5400000 h 5760000"/>
              <a:gd name="connsiteX6" fmla="*/ 4320000 w 5400000"/>
              <a:gd name="connsiteY6" fmla="*/ 5760000 h 5760000"/>
              <a:gd name="connsiteX7" fmla="*/ 1080000 w 5400000"/>
              <a:gd name="connsiteY7" fmla="*/ 5760000 h 5760000"/>
              <a:gd name="connsiteX8" fmla="*/ 1080000 w 5400000"/>
              <a:gd name="connsiteY8" fmla="*/ 5400000 h 5760000"/>
              <a:gd name="connsiteX9" fmla="*/ 720000 w 5400000"/>
              <a:gd name="connsiteY9" fmla="*/ 5400000 h 5760000"/>
              <a:gd name="connsiteX10" fmla="*/ 720000 w 5400000"/>
              <a:gd name="connsiteY10" fmla="*/ 5760000 h 5760000"/>
              <a:gd name="connsiteX11" fmla="*/ 0 w 5400000"/>
              <a:gd name="connsiteY11" fmla="*/ 5760000 h 5760000"/>
              <a:gd name="connsiteX12" fmla="*/ 0 w 5400000"/>
              <a:gd name="connsiteY12" fmla="*/ 4678052 h 5760000"/>
              <a:gd name="connsiteX13" fmla="*/ 360000 w 5400000"/>
              <a:gd name="connsiteY13" fmla="*/ 4678052 h 5760000"/>
              <a:gd name="connsiteX14" fmla="*/ 360000 w 5400000"/>
              <a:gd name="connsiteY14" fmla="*/ 4318052 h 5760000"/>
              <a:gd name="connsiteX15" fmla="*/ 0 w 5400000"/>
              <a:gd name="connsiteY15" fmla="*/ 4318052 h 5760000"/>
              <a:gd name="connsiteX16" fmla="*/ 0 w 5400000"/>
              <a:gd name="connsiteY16" fmla="*/ 718052 h 5760000"/>
              <a:gd name="connsiteX17" fmla="*/ 360000 w 5400000"/>
              <a:gd name="connsiteY17" fmla="*/ 718052 h 5760000"/>
              <a:gd name="connsiteX18" fmla="*/ 360000 w 5400000"/>
              <a:gd name="connsiteY18" fmla="*/ 358052 h 5760000"/>
              <a:gd name="connsiteX19" fmla="*/ 0 w 5400000"/>
              <a:gd name="connsiteY19" fmla="*/ 358052 h 57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400000" h="5760000">
                <a:moveTo>
                  <a:pt x="0" y="0"/>
                </a:moveTo>
                <a:lnTo>
                  <a:pt x="5400000" y="0"/>
                </a:lnTo>
                <a:lnTo>
                  <a:pt x="5400000" y="5760000"/>
                </a:lnTo>
                <a:lnTo>
                  <a:pt x="4680000" y="5760000"/>
                </a:lnTo>
                <a:lnTo>
                  <a:pt x="4680000" y="5400000"/>
                </a:lnTo>
                <a:lnTo>
                  <a:pt x="4320000" y="5400000"/>
                </a:lnTo>
                <a:lnTo>
                  <a:pt x="4320000" y="5760000"/>
                </a:lnTo>
                <a:lnTo>
                  <a:pt x="1080000" y="5760000"/>
                </a:lnTo>
                <a:lnTo>
                  <a:pt x="1080000" y="5400000"/>
                </a:lnTo>
                <a:lnTo>
                  <a:pt x="720000" y="5400000"/>
                </a:lnTo>
                <a:lnTo>
                  <a:pt x="720000" y="5760000"/>
                </a:lnTo>
                <a:lnTo>
                  <a:pt x="0" y="5760000"/>
                </a:lnTo>
                <a:lnTo>
                  <a:pt x="0" y="4678052"/>
                </a:lnTo>
                <a:lnTo>
                  <a:pt x="360000" y="4678052"/>
                </a:lnTo>
                <a:lnTo>
                  <a:pt x="360000" y="4318052"/>
                </a:lnTo>
                <a:lnTo>
                  <a:pt x="0" y="4318052"/>
                </a:lnTo>
                <a:lnTo>
                  <a:pt x="0" y="718052"/>
                </a:lnTo>
                <a:lnTo>
                  <a:pt x="360000" y="718052"/>
                </a:lnTo>
                <a:lnTo>
                  <a:pt x="360000" y="358052"/>
                </a:lnTo>
                <a:lnTo>
                  <a:pt x="0" y="358052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2"/>
            </a:bgClr>
          </a:pattFill>
        </p:spPr>
        <p:txBody>
          <a:bodyPr vert="horz" wrap="square" lIns="90000" tIns="0" rIns="0" bIns="0" rtlCol="0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6" name="Platshållare för bildnummer 1">
            <a:extLst>
              <a:ext uri="{FF2B5EF4-FFF2-40B4-BE49-F238E27FC236}">
                <a16:creationId xmlns:a16="http://schemas.microsoft.com/office/drawing/2014/main" id="{DBD31DB0-E8CD-42C2-8DF5-F365DEAC31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4702" y="6421697"/>
            <a:ext cx="458539" cy="365001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r">
              <a:defRPr lang="en-US" sz="1200" b="1" i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  <a:ea typeface="ヒラギノ明朝 ProN W3" charset="0"/>
                <a:cs typeface="ヒラギノ明朝 ProN W3" charset="0"/>
                <a:sym typeface="Georgia" charset="0"/>
              </a:defRPr>
            </a:lvl1pPr>
          </a:lstStyle>
          <a:p>
            <a:fld id="{116FDC21-0962-4ABD-908B-9956082ED98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datum 2">
            <a:extLst>
              <a:ext uri="{FF2B5EF4-FFF2-40B4-BE49-F238E27FC236}">
                <a16:creationId xmlns:a16="http://schemas.microsoft.com/office/drawing/2014/main" id="{CCAC2F33-8901-4D4F-903B-87FC4DE177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525488"/>
            <a:ext cx="1516360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fld id="{F050D3D3-1175-41D9-9797-6D79309E1C24}" type="datetime4">
              <a:rPr lang="sv-SE" smtClean="0"/>
              <a:pPr/>
              <a:t>12 augusti 2026</a:t>
            </a:fld>
            <a:endParaRPr lang="en-US" dirty="0"/>
          </a:p>
        </p:txBody>
      </p:sp>
      <p:sp>
        <p:nvSpPr>
          <p:cNvPr id="9" name="Platshållare för sidfot 5">
            <a:extLst>
              <a:ext uri="{FF2B5EF4-FFF2-40B4-BE49-F238E27FC236}">
                <a16:creationId xmlns:a16="http://schemas.microsoft.com/office/drawing/2014/main" id="{B3C93C3A-7BB6-4D4F-B33C-DE060977C1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70689" y="6525488"/>
            <a:ext cx="4549455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9228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alvsida, ljus bakgrund - bild med pixlar till vänst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8">
            <a:extLst>
              <a:ext uri="{FF2B5EF4-FFF2-40B4-BE49-F238E27FC236}">
                <a16:creationId xmlns:a16="http://schemas.microsoft.com/office/drawing/2014/main" id="{0B870A98-C4E6-4883-9552-1F2AD1F3C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915" y="764600"/>
            <a:ext cx="4813299" cy="1325033"/>
          </a:xfrm>
          <a:prstGeom prst="rect">
            <a:avLst/>
          </a:prstGeom>
        </p:spPr>
        <p:txBody>
          <a:bodyPr vert="horz" lIns="90000" tIns="45720" rIns="91440" bIns="45720" rtlCol="0" anchor="b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5" name="Platshållare för text 17">
            <a:extLst>
              <a:ext uri="{FF2B5EF4-FFF2-40B4-BE49-F238E27FC236}">
                <a16:creationId xmlns:a16="http://schemas.microsoft.com/office/drawing/2014/main" id="{8EACD8EC-E0B9-47D7-9CE5-E060778405E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38915" y="2280553"/>
            <a:ext cx="4813299" cy="3852000"/>
          </a:xfrm>
        </p:spPr>
        <p:txBody>
          <a:bodyPr/>
          <a:lstStyle>
            <a:lvl1pPr>
              <a:spcBef>
                <a:spcPts val="800"/>
              </a:spcBef>
              <a:spcAft>
                <a:spcPts val="800"/>
              </a:spcAft>
              <a:defRPr sz="1600">
                <a:solidFill>
                  <a:schemeClr val="tx1"/>
                </a:solidFill>
              </a:defRPr>
            </a:lvl1pPr>
            <a:lvl2pPr>
              <a:spcBef>
                <a:spcPts val="800"/>
              </a:spcBef>
              <a:spcAft>
                <a:spcPts val="600"/>
              </a:spcAft>
              <a:defRPr sz="1400">
                <a:solidFill>
                  <a:schemeClr val="tx1"/>
                </a:solidFill>
              </a:defRPr>
            </a:lvl2pPr>
            <a:lvl3pPr>
              <a:spcBef>
                <a:spcPts val="800"/>
              </a:spcBef>
              <a:spcAft>
                <a:spcPts val="600"/>
              </a:spcAft>
              <a:defRPr sz="1200">
                <a:solidFill>
                  <a:schemeClr val="tx1"/>
                </a:solidFill>
              </a:defRPr>
            </a:lvl3pPr>
            <a:lvl4pPr>
              <a:spcBef>
                <a:spcPts val="800"/>
              </a:spcBef>
              <a:spcAft>
                <a:spcPts val="600"/>
              </a:spcAft>
              <a:defRPr sz="1000">
                <a:solidFill>
                  <a:schemeClr val="tx1"/>
                </a:solidFill>
              </a:defRPr>
            </a:lvl4pPr>
            <a:lvl5pPr>
              <a:spcBef>
                <a:spcPts val="800"/>
              </a:spcBef>
              <a:spcAft>
                <a:spcPts val="600"/>
              </a:spcAft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pic>
        <p:nvPicPr>
          <p:cNvPr id="10" name="Graphic 12">
            <a:extLst>
              <a:ext uri="{FF2B5EF4-FFF2-40B4-BE49-F238E27FC236}">
                <a16:creationId xmlns:a16="http://schemas.microsoft.com/office/drawing/2014/main" id="{8BE806C1-195A-4679-B961-22F242E8E90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477057" y="6489404"/>
            <a:ext cx="2510241" cy="198177"/>
          </a:xfrm>
          <a:prstGeom prst="rect">
            <a:avLst/>
          </a:prstGeom>
        </p:spPr>
      </p:pic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440DD408-16C2-420E-9743-6A1EA430CF1B}"/>
              </a:ext>
            </a:extLst>
          </p:cNvPr>
          <p:cNvSpPr>
            <a:spLocks noGrp="1" noChangeAspect="1"/>
          </p:cNvSpPr>
          <p:nvPr>
            <p:ph type="pic" sz="quarter" idx="52"/>
          </p:nvPr>
        </p:nvSpPr>
        <p:spPr>
          <a:xfrm>
            <a:off x="0" y="0"/>
            <a:ext cx="5730750" cy="6112800"/>
          </a:xfrm>
          <a:custGeom>
            <a:avLst/>
            <a:gdLst>
              <a:gd name="connsiteX0" fmla="*/ 0 w 5400000"/>
              <a:gd name="connsiteY0" fmla="*/ 0 h 5760000"/>
              <a:gd name="connsiteX1" fmla="*/ 5400000 w 5400000"/>
              <a:gd name="connsiteY1" fmla="*/ 0 h 5760000"/>
              <a:gd name="connsiteX2" fmla="*/ 5400000 w 5400000"/>
              <a:gd name="connsiteY2" fmla="*/ 360000 h 5760000"/>
              <a:gd name="connsiteX3" fmla="*/ 5040000 w 5400000"/>
              <a:gd name="connsiteY3" fmla="*/ 360000 h 5760000"/>
              <a:gd name="connsiteX4" fmla="*/ 5040000 w 5400000"/>
              <a:gd name="connsiteY4" fmla="*/ 720000 h 5760000"/>
              <a:gd name="connsiteX5" fmla="*/ 5400000 w 5400000"/>
              <a:gd name="connsiteY5" fmla="*/ 720000 h 5760000"/>
              <a:gd name="connsiteX6" fmla="*/ 5400000 w 5400000"/>
              <a:gd name="connsiteY6" fmla="*/ 4320000 h 5760000"/>
              <a:gd name="connsiteX7" fmla="*/ 5040000 w 5400000"/>
              <a:gd name="connsiteY7" fmla="*/ 4320000 h 5760000"/>
              <a:gd name="connsiteX8" fmla="*/ 5040000 w 5400000"/>
              <a:gd name="connsiteY8" fmla="*/ 4680000 h 5760000"/>
              <a:gd name="connsiteX9" fmla="*/ 5400000 w 5400000"/>
              <a:gd name="connsiteY9" fmla="*/ 4680000 h 5760000"/>
              <a:gd name="connsiteX10" fmla="*/ 5400000 w 5400000"/>
              <a:gd name="connsiteY10" fmla="*/ 5760000 h 5760000"/>
              <a:gd name="connsiteX11" fmla="*/ 4680000 w 5400000"/>
              <a:gd name="connsiteY11" fmla="*/ 5760000 h 5760000"/>
              <a:gd name="connsiteX12" fmla="*/ 4680000 w 5400000"/>
              <a:gd name="connsiteY12" fmla="*/ 5400000 h 5760000"/>
              <a:gd name="connsiteX13" fmla="*/ 4320000 w 5400000"/>
              <a:gd name="connsiteY13" fmla="*/ 5400000 h 5760000"/>
              <a:gd name="connsiteX14" fmla="*/ 4320000 w 5400000"/>
              <a:gd name="connsiteY14" fmla="*/ 5760000 h 5760000"/>
              <a:gd name="connsiteX15" fmla="*/ 1080000 w 5400000"/>
              <a:gd name="connsiteY15" fmla="*/ 5760000 h 5760000"/>
              <a:gd name="connsiteX16" fmla="*/ 1080000 w 5400000"/>
              <a:gd name="connsiteY16" fmla="*/ 5400000 h 5760000"/>
              <a:gd name="connsiteX17" fmla="*/ 720000 w 5400000"/>
              <a:gd name="connsiteY17" fmla="*/ 5400000 h 5760000"/>
              <a:gd name="connsiteX18" fmla="*/ 720000 w 5400000"/>
              <a:gd name="connsiteY18" fmla="*/ 5760000 h 5760000"/>
              <a:gd name="connsiteX19" fmla="*/ 0 w 5400000"/>
              <a:gd name="connsiteY19" fmla="*/ 5760000 h 57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400000" h="5760000">
                <a:moveTo>
                  <a:pt x="0" y="0"/>
                </a:moveTo>
                <a:lnTo>
                  <a:pt x="5400000" y="0"/>
                </a:lnTo>
                <a:lnTo>
                  <a:pt x="5400000" y="360000"/>
                </a:lnTo>
                <a:lnTo>
                  <a:pt x="5040000" y="360000"/>
                </a:lnTo>
                <a:lnTo>
                  <a:pt x="5040000" y="720000"/>
                </a:lnTo>
                <a:lnTo>
                  <a:pt x="5400000" y="720000"/>
                </a:lnTo>
                <a:lnTo>
                  <a:pt x="5400000" y="4320000"/>
                </a:lnTo>
                <a:lnTo>
                  <a:pt x="5040000" y="4320000"/>
                </a:lnTo>
                <a:lnTo>
                  <a:pt x="5040000" y="4680000"/>
                </a:lnTo>
                <a:lnTo>
                  <a:pt x="5400000" y="4680000"/>
                </a:lnTo>
                <a:lnTo>
                  <a:pt x="5400000" y="5760000"/>
                </a:lnTo>
                <a:lnTo>
                  <a:pt x="4680000" y="5760000"/>
                </a:lnTo>
                <a:lnTo>
                  <a:pt x="4680000" y="5400000"/>
                </a:lnTo>
                <a:lnTo>
                  <a:pt x="4320000" y="5400000"/>
                </a:lnTo>
                <a:lnTo>
                  <a:pt x="4320000" y="5760000"/>
                </a:lnTo>
                <a:lnTo>
                  <a:pt x="1080000" y="5760000"/>
                </a:lnTo>
                <a:lnTo>
                  <a:pt x="1080000" y="5400000"/>
                </a:lnTo>
                <a:lnTo>
                  <a:pt x="720000" y="5400000"/>
                </a:lnTo>
                <a:lnTo>
                  <a:pt x="720000" y="5760000"/>
                </a:lnTo>
                <a:lnTo>
                  <a:pt x="0" y="5760000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2"/>
            </a:bgClr>
          </a:pattFill>
        </p:spPr>
        <p:txBody>
          <a:bodyPr vert="horz" wrap="square" lIns="90000" tIns="0" rIns="0" bIns="0" rtlCol="0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360944EA-1123-4E48-8DD5-9C39184FAFA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flipH="1">
            <a:off x="5870286" y="283763"/>
            <a:ext cx="468000" cy="468000"/>
          </a:xfrm>
          <a:custGeom>
            <a:avLst/>
            <a:gdLst>
              <a:gd name="connsiteX0" fmla="*/ 613364 w 777715"/>
              <a:gd name="connsiteY0" fmla="*/ 0 h 777715"/>
              <a:gd name="connsiteX1" fmla="*/ 777715 w 777715"/>
              <a:gd name="connsiteY1" fmla="*/ 613364 h 777715"/>
              <a:gd name="connsiteX2" fmla="*/ 164351 w 777715"/>
              <a:gd name="connsiteY2" fmla="*/ 777715 h 777715"/>
              <a:gd name="connsiteX3" fmla="*/ 0 w 777715"/>
              <a:gd name="connsiteY3" fmla="*/ 164351 h 777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7715" h="777715">
                <a:moveTo>
                  <a:pt x="613364" y="0"/>
                </a:moveTo>
                <a:lnTo>
                  <a:pt x="777715" y="613364"/>
                </a:lnTo>
                <a:lnTo>
                  <a:pt x="164351" y="777715"/>
                </a:lnTo>
                <a:lnTo>
                  <a:pt x="0" y="164351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buNone/>
              <a:defRPr sz="133"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8" name="Platshållare för text 41">
            <a:extLst>
              <a:ext uri="{FF2B5EF4-FFF2-40B4-BE49-F238E27FC236}">
                <a16:creationId xmlns:a16="http://schemas.microsoft.com/office/drawing/2014/main" id="{BE43A377-F69C-42F6-8D0C-19EF6957E37D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 rot="19875896" flipH="1">
            <a:off x="4527985" y="6130452"/>
            <a:ext cx="468000" cy="468000"/>
          </a:xfrm>
          <a:custGeom>
            <a:avLst/>
            <a:gdLst>
              <a:gd name="connsiteX0" fmla="*/ 613364 w 777715"/>
              <a:gd name="connsiteY0" fmla="*/ 0 h 777715"/>
              <a:gd name="connsiteX1" fmla="*/ 777715 w 777715"/>
              <a:gd name="connsiteY1" fmla="*/ 613364 h 777715"/>
              <a:gd name="connsiteX2" fmla="*/ 164351 w 777715"/>
              <a:gd name="connsiteY2" fmla="*/ 777715 h 777715"/>
              <a:gd name="connsiteX3" fmla="*/ 0 w 777715"/>
              <a:gd name="connsiteY3" fmla="*/ 164351 h 777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7715" h="777715">
                <a:moveTo>
                  <a:pt x="613364" y="0"/>
                </a:moveTo>
                <a:lnTo>
                  <a:pt x="777715" y="613364"/>
                </a:lnTo>
                <a:lnTo>
                  <a:pt x="164351" y="777715"/>
                </a:lnTo>
                <a:lnTo>
                  <a:pt x="0" y="16435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33"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9" name="Platshållare för text 41">
            <a:extLst>
              <a:ext uri="{FF2B5EF4-FFF2-40B4-BE49-F238E27FC236}">
                <a16:creationId xmlns:a16="http://schemas.microsoft.com/office/drawing/2014/main" id="{DD6D85DD-2BE3-4E4D-833B-AE61908ED16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 rot="21302077" flipH="1">
            <a:off x="3940810" y="6249895"/>
            <a:ext cx="468000" cy="468000"/>
          </a:xfrm>
          <a:custGeom>
            <a:avLst/>
            <a:gdLst>
              <a:gd name="connsiteX0" fmla="*/ 613364 w 777715"/>
              <a:gd name="connsiteY0" fmla="*/ 0 h 777715"/>
              <a:gd name="connsiteX1" fmla="*/ 777715 w 777715"/>
              <a:gd name="connsiteY1" fmla="*/ 613364 h 777715"/>
              <a:gd name="connsiteX2" fmla="*/ 164351 w 777715"/>
              <a:gd name="connsiteY2" fmla="*/ 777715 h 777715"/>
              <a:gd name="connsiteX3" fmla="*/ 0 w 777715"/>
              <a:gd name="connsiteY3" fmla="*/ 164351 h 777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7715" h="777715">
                <a:moveTo>
                  <a:pt x="613364" y="0"/>
                </a:moveTo>
                <a:lnTo>
                  <a:pt x="777715" y="613364"/>
                </a:lnTo>
                <a:lnTo>
                  <a:pt x="164351" y="777715"/>
                </a:lnTo>
                <a:lnTo>
                  <a:pt x="0" y="164351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buNone/>
              <a:defRPr sz="133"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20" name="Platshållare för text 41">
            <a:extLst>
              <a:ext uri="{FF2B5EF4-FFF2-40B4-BE49-F238E27FC236}">
                <a16:creationId xmlns:a16="http://schemas.microsoft.com/office/drawing/2014/main" id="{371ED0BA-A183-4EF9-B9A3-3B3AEA1BED5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 rot="17877323" flipH="1">
            <a:off x="5744552" y="6115115"/>
            <a:ext cx="468000" cy="468000"/>
          </a:xfrm>
          <a:custGeom>
            <a:avLst/>
            <a:gdLst>
              <a:gd name="connsiteX0" fmla="*/ 613364 w 777715"/>
              <a:gd name="connsiteY0" fmla="*/ 0 h 777715"/>
              <a:gd name="connsiteX1" fmla="*/ 777715 w 777715"/>
              <a:gd name="connsiteY1" fmla="*/ 613364 h 777715"/>
              <a:gd name="connsiteX2" fmla="*/ 164351 w 777715"/>
              <a:gd name="connsiteY2" fmla="*/ 777715 h 777715"/>
              <a:gd name="connsiteX3" fmla="*/ 0 w 777715"/>
              <a:gd name="connsiteY3" fmla="*/ 164351 h 777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7715" h="777715">
                <a:moveTo>
                  <a:pt x="613364" y="0"/>
                </a:moveTo>
                <a:lnTo>
                  <a:pt x="777715" y="613364"/>
                </a:lnTo>
                <a:lnTo>
                  <a:pt x="164351" y="777715"/>
                </a:lnTo>
                <a:lnTo>
                  <a:pt x="0" y="164351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 marL="0" indent="0">
              <a:buNone/>
              <a:defRPr sz="133"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1" name="Platshållare för bildnummer 1">
            <a:extLst>
              <a:ext uri="{FF2B5EF4-FFF2-40B4-BE49-F238E27FC236}">
                <a16:creationId xmlns:a16="http://schemas.microsoft.com/office/drawing/2014/main" id="{7CEA3405-506C-43C1-815A-1B0925E08C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4702" y="6421697"/>
            <a:ext cx="458539" cy="365001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r">
              <a:defRPr lang="en-US" sz="1200" b="1" i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  <a:ea typeface="ヒラギノ明朝 ProN W3" charset="0"/>
                <a:cs typeface="ヒラギノ明朝 ProN W3" charset="0"/>
                <a:sym typeface="Georgia" charset="0"/>
              </a:defRPr>
            </a:lvl1pPr>
          </a:lstStyle>
          <a:p>
            <a:fld id="{116FDC21-0962-4ABD-908B-9956082ED98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2" name="Platshållare för datum 2">
            <a:extLst>
              <a:ext uri="{FF2B5EF4-FFF2-40B4-BE49-F238E27FC236}">
                <a16:creationId xmlns:a16="http://schemas.microsoft.com/office/drawing/2014/main" id="{CF0D616A-3EBD-416F-884E-AF00FBCC9B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525488"/>
            <a:ext cx="1516360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fld id="{7C6CD9F1-3487-4A03-8A7C-E19194F20C09}" type="datetime4">
              <a:rPr lang="sv-SE" smtClean="0"/>
              <a:pPr/>
              <a:t>12 augusti 2026</a:t>
            </a:fld>
            <a:endParaRPr lang="en-US" dirty="0"/>
          </a:p>
        </p:txBody>
      </p:sp>
      <p:sp>
        <p:nvSpPr>
          <p:cNvPr id="17" name="Platshållare för sidfot 5">
            <a:extLst>
              <a:ext uri="{FF2B5EF4-FFF2-40B4-BE49-F238E27FC236}">
                <a16:creationId xmlns:a16="http://schemas.microsoft.com/office/drawing/2014/main" id="{B519797F-247F-438E-83BC-51079DE7A7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70689" y="6525488"/>
            <a:ext cx="4549455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049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alvsida, ljus bakgrund - bild till vänst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8">
            <a:extLst>
              <a:ext uri="{FF2B5EF4-FFF2-40B4-BE49-F238E27FC236}">
                <a16:creationId xmlns:a16="http://schemas.microsoft.com/office/drawing/2014/main" id="{479FD89A-349C-41BE-BA94-060ACC021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915" y="764600"/>
            <a:ext cx="4813299" cy="1325033"/>
          </a:xfrm>
          <a:prstGeom prst="rect">
            <a:avLst/>
          </a:prstGeom>
        </p:spPr>
        <p:txBody>
          <a:bodyPr vert="horz" lIns="90000" tIns="45720" rIns="91440" bIns="45720" rtlCol="0" anchor="b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1" name="Platshållare för text 17">
            <a:extLst>
              <a:ext uri="{FF2B5EF4-FFF2-40B4-BE49-F238E27FC236}">
                <a16:creationId xmlns:a16="http://schemas.microsoft.com/office/drawing/2014/main" id="{995F5338-B587-41A8-8BF5-B4CB16C760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38915" y="2280553"/>
            <a:ext cx="4813299" cy="3849902"/>
          </a:xfrm>
        </p:spPr>
        <p:txBody>
          <a:bodyPr/>
          <a:lstStyle>
            <a:lvl1pPr>
              <a:spcBef>
                <a:spcPts val="800"/>
              </a:spcBef>
              <a:spcAft>
                <a:spcPts val="800"/>
              </a:spcAft>
              <a:defRPr sz="1600">
                <a:solidFill>
                  <a:schemeClr val="tx1"/>
                </a:solidFill>
              </a:defRPr>
            </a:lvl1pPr>
            <a:lvl2pPr>
              <a:spcBef>
                <a:spcPts val="800"/>
              </a:spcBef>
              <a:spcAft>
                <a:spcPts val="600"/>
              </a:spcAft>
              <a:defRPr sz="1400">
                <a:solidFill>
                  <a:schemeClr val="tx1"/>
                </a:solidFill>
              </a:defRPr>
            </a:lvl2pPr>
            <a:lvl3pPr>
              <a:spcBef>
                <a:spcPts val="800"/>
              </a:spcBef>
              <a:spcAft>
                <a:spcPts val="600"/>
              </a:spcAft>
              <a:defRPr sz="1200">
                <a:solidFill>
                  <a:schemeClr val="tx1"/>
                </a:solidFill>
              </a:defRPr>
            </a:lvl3pPr>
            <a:lvl4pPr>
              <a:spcBef>
                <a:spcPts val="800"/>
              </a:spcBef>
              <a:spcAft>
                <a:spcPts val="600"/>
              </a:spcAft>
              <a:defRPr sz="1000">
                <a:solidFill>
                  <a:schemeClr val="tx1"/>
                </a:solidFill>
              </a:defRPr>
            </a:lvl4pPr>
            <a:lvl5pPr>
              <a:spcBef>
                <a:spcPts val="800"/>
              </a:spcBef>
              <a:spcAft>
                <a:spcPts val="600"/>
              </a:spcAft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pic>
        <p:nvPicPr>
          <p:cNvPr id="6" name="Graphic 12">
            <a:extLst>
              <a:ext uri="{FF2B5EF4-FFF2-40B4-BE49-F238E27FC236}">
                <a16:creationId xmlns:a16="http://schemas.microsoft.com/office/drawing/2014/main" id="{F101EA89-7015-4301-B825-388054A6BD8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477057" y="6489404"/>
            <a:ext cx="2510241" cy="198177"/>
          </a:xfrm>
          <a:prstGeom prst="rect">
            <a:avLst/>
          </a:prstGeom>
        </p:spPr>
      </p:pic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63BB9112-A129-4CE1-A7FC-823636115D71}"/>
              </a:ext>
            </a:extLst>
          </p:cNvPr>
          <p:cNvSpPr>
            <a:spLocks noGrp="1" noChangeAspect="1"/>
          </p:cNvSpPr>
          <p:nvPr>
            <p:ph type="pic" sz="quarter" idx="52"/>
          </p:nvPr>
        </p:nvSpPr>
        <p:spPr>
          <a:xfrm>
            <a:off x="0" y="0"/>
            <a:ext cx="5730750" cy="6112800"/>
          </a:xfrm>
          <a:custGeom>
            <a:avLst/>
            <a:gdLst>
              <a:gd name="connsiteX0" fmla="*/ 0 w 5400000"/>
              <a:gd name="connsiteY0" fmla="*/ 0 h 5760000"/>
              <a:gd name="connsiteX1" fmla="*/ 5400000 w 5400000"/>
              <a:gd name="connsiteY1" fmla="*/ 0 h 5760000"/>
              <a:gd name="connsiteX2" fmla="*/ 5400000 w 5400000"/>
              <a:gd name="connsiteY2" fmla="*/ 360000 h 5760000"/>
              <a:gd name="connsiteX3" fmla="*/ 5040000 w 5400000"/>
              <a:gd name="connsiteY3" fmla="*/ 360000 h 5760000"/>
              <a:gd name="connsiteX4" fmla="*/ 5040000 w 5400000"/>
              <a:gd name="connsiteY4" fmla="*/ 720000 h 5760000"/>
              <a:gd name="connsiteX5" fmla="*/ 5400000 w 5400000"/>
              <a:gd name="connsiteY5" fmla="*/ 720000 h 5760000"/>
              <a:gd name="connsiteX6" fmla="*/ 5400000 w 5400000"/>
              <a:gd name="connsiteY6" fmla="*/ 4320000 h 5760000"/>
              <a:gd name="connsiteX7" fmla="*/ 5040000 w 5400000"/>
              <a:gd name="connsiteY7" fmla="*/ 4320000 h 5760000"/>
              <a:gd name="connsiteX8" fmla="*/ 5040000 w 5400000"/>
              <a:gd name="connsiteY8" fmla="*/ 4680000 h 5760000"/>
              <a:gd name="connsiteX9" fmla="*/ 5400000 w 5400000"/>
              <a:gd name="connsiteY9" fmla="*/ 4680000 h 5760000"/>
              <a:gd name="connsiteX10" fmla="*/ 5400000 w 5400000"/>
              <a:gd name="connsiteY10" fmla="*/ 5760000 h 5760000"/>
              <a:gd name="connsiteX11" fmla="*/ 4680000 w 5400000"/>
              <a:gd name="connsiteY11" fmla="*/ 5760000 h 5760000"/>
              <a:gd name="connsiteX12" fmla="*/ 4680000 w 5400000"/>
              <a:gd name="connsiteY12" fmla="*/ 5400000 h 5760000"/>
              <a:gd name="connsiteX13" fmla="*/ 4320000 w 5400000"/>
              <a:gd name="connsiteY13" fmla="*/ 5400000 h 5760000"/>
              <a:gd name="connsiteX14" fmla="*/ 4320000 w 5400000"/>
              <a:gd name="connsiteY14" fmla="*/ 5760000 h 5760000"/>
              <a:gd name="connsiteX15" fmla="*/ 1080000 w 5400000"/>
              <a:gd name="connsiteY15" fmla="*/ 5760000 h 5760000"/>
              <a:gd name="connsiteX16" fmla="*/ 1080000 w 5400000"/>
              <a:gd name="connsiteY16" fmla="*/ 5400000 h 5760000"/>
              <a:gd name="connsiteX17" fmla="*/ 720000 w 5400000"/>
              <a:gd name="connsiteY17" fmla="*/ 5400000 h 5760000"/>
              <a:gd name="connsiteX18" fmla="*/ 720000 w 5400000"/>
              <a:gd name="connsiteY18" fmla="*/ 5760000 h 5760000"/>
              <a:gd name="connsiteX19" fmla="*/ 0 w 5400000"/>
              <a:gd name="connsiteY19" fmla="*/ 5760000 h 57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400000" h="5760000">
                <a:moveTo>
                  <a:pt x="0" y="0"/>
                </a:moveTo>
                <a:lnTo>
                  <a:pt x="5400000" y="0"/>
                </a:lnTo>
                <a:lnTo>
                  <a:pt x="5400000" y="360000"/>
                </a:lnTo>
                <a:lnTo>
                  <a:pt x="5040000" y="360000"/>
                </a:lnTo>
                <a:lnTo>
                  <a:pt x="5040000" y="720000"/>
                </a:lnTo>
                <a:lnTo>
                  <a:pt x="5400000" y="720000"/>
                </a:lnTo>
                <a:lnTo>
                  <a:pt x="5400000" y="4320000"/>
                </a:lnTo>
                <a:lnTo>
                  <a:pt x="5040000" y="4320000"/>
                </a:lnTo>
                <a:lnTo>
                  <a:pt x="5040000" y="4680000"/>
                </a:lnTo>
                <a:lnTo>
                  <a:pt x="5400000" y="4680000"/>
                </a:lnTo>
                <a:lnTo>
                  <a:pt x="5400000" y="5760000"/>
                </a:lnTo>
                <a:lnTo>
                  <a:pt x="4680000" y="5760000"/>
                </a:lnTo>
                <a:lnTo>
                  <a:pt x="4680000" y="5400000"/>
                </a:lnTo>
                <a:lnTo>
                  <a:pt x="4320000" y="5400000"/>
                </a:lnTo>
                <a:lnTo>
                  <a:pt x="4320000" y="5760000"/>
                </a:lnTo>
                <a:lnTo>
                  <a:pt x="1080000" y="5760000"/>
                </a:lnTo>
                <a:lnTo>
                  <a:pt x="1080000" y="5400000"/>
                </a:lnTo>
                <a:lnTo>
                  <a:pt x="720000" y="5400000"/>
                </a:lnTo>
                <a:lnTo>
                  <a:pt x="720000" y="5760000"/>
                </a:lnTo>
                <a:lnTo>
                  <a:pt x="0" y="5760000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2"/>
            </a:bgClr>
          </a:pattFill>
        </p:spPr>
        <p:txBody>
          <a:bodyPr vert="horz" wrap="square" lIns="90000" tIns="0" rIns="0" bIns="0" rtlCol="0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8" name="Platshållare för bildnummer 1">
            <a:extLst>
              <a:ext uri="{FF2B5EF4-FFF2-40B4-BE49-F238E27FC236}">
                <a16:creationId xmlns:a16="http://schemas.microsoft.com/office/drawing/2014/main" id="{2B802D2A-F136-4093-8601-B3E9A8678D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4702" y="6421697"/>
            <a:ext cx="458539" cy="365001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r">
              <a:defRPr lang="en-US" sz="1200" b="1" i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  <a:ea typeface="ヒラギノ明朝 ProN W3" charset="0"/>
                <a:cs typeface="ヒラギノ明朝 ProN W3" charset="0"/>
                <a:sym typeface="Georgia" charset="0"/>
              </a:defRPr>
            </a:lvl1pPr>
          </a:lstStyle>
          <a:p>
            <a:fld id="{116FDC21-0962-4ABD-908B-9956082ED98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9" name="Platshållare för datum 2">
            <a:extLst>
              <a:ext uri="{FF2B5EF4-FFF2-40B4-BE49-F238E27FC236}">
                <a16:creationId xmlns:a16="http://schemas.microsoft.com/office/drawing/2014/main" id="{7FE64365-795B-4539-B8D9-234A958E35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525488"/>
            <a:ext cx="1516360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fld id="{69471B56-365A-46DA-876F-1C55375EB921}" type="datetime4">
              <a:rPr lang="sv-SE" smtClean="0"/>
              <a:pPr/>
              <a:t>12 augusti 2026</a:t>
            </a:fld>
            <a:endParaRPr lang="en-US" dirty="0"/>
          </a:p>
        </p:txBody>
      </p:sp>
      <p:sp>
        <p:nvSpPr>
          <p:cNvPr id="13" name="Platshållare för sidfot 5">
            <a:extLst>
              <a:ext uri="{FF2B5EF4-FFF2-40B4-BE49-F238E27FC236}">
                <a16:creationId xmlns:a16="http://schemas.microsoft.com/office/drawing/2014/main" id="{B3DF62CC-CB4B-47A5-9752-6714B8B99D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70689" y="6525488"/>
            <a:ext cx="4549455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6212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, vi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BBDD91D-A9BA-482B-B402-F73CFD06E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4813"/>
            <a:ext cx="10515600" cy="43513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E2A62F8-D75D-2F46-AB19-063E8575BAC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 bwMode="black">
          <a:xfrm>
            <a:off x="9474200" y="6483896"/>
            <a:ext cx="2511000" cy="198237"/>
          </a:xfrm>
          <a:prstGeom prst="rect">
            <a:avLst/>
          </a:prstGeom>
        </p:spPr>
      </p:pic>
      <p:sp>
        <p:nvSpPr>
          <p:cNvPr id="7" name="Title Placeholder 8">
            <a:extLst>
              <a:ext uri="{FF2B5EF4-FFF2-40B4-BE49-F238E27FC236}">
                <a16:creationId xmlns:a16="http://schemas.microsoft.com/office/drawing/2014/main" id="{1BEC1030-64AF-4A8C-8BBF-4AD191A48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0389"/>
            <a:ext cx="10507981" cy="1325033"/>
          </a:xfrm>
          <a:prstGeom prst="rect">
            <a:avLst/>
          </a:prstGeom>
        </p:spPr>
        <p:txBody>
          <a:bodyPr vert="horz" lIns="90000" tIns="45720" rIns="91440" bIns="45720" rtlCol="0" anchor="b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bildnummer 1">
            <a:extLst>
              <a:ext uri="{FF2B5EF4-FFF2-40B4-BE49-F238E27FC236}">
                <a16:creationId xmlns:a16="http://schemas.microsoft.com/office/drawing/2014/main" id="{CA953A74-4DAA-4588-A477-B927C2457A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4702" y="6421697"/>
            <a:ext cx="458539" cy="365001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r">
              <a:defRPr lang="en-US" sz="1200" b="1" i="0" kern="1200" smtClean="0">
                <a:solidFill>
                  <a:schemeClr val="bg2"/>
                </a:solidFill>
                <a:latin typeface="HK Grotesk SemiBold" pitchFamily="2" charset="77"/>
                <a:ea typeface="ヒラギノ明朝 ProN W3" charset="0"/>
                <a:cs typeface="ヒラギノ明朝 ProN W3" charset="0"/>
                <a:sym typeface="Georgia" charset="0"/>
              </a:defRPr>
            </a:lvl1pPr>
          </a:lstStyle>
          <a:p>
            <a:fld id="{116FDC21-0962-4ABD-908B-9956082ED98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Platshållare för datum 2">
            <a:extLst>
              <a:ext uri="{FF2B5EF4-FFF2-40B4-BE49-F238E27FC236}">
                <a16:creationId xmlns:a16="http://schemas.microsoft.com/office/drawing/2014/main" id="{D8F9D0E2-D43F-4994-B4BB-F333F5F551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525488"/>
            <a:ext cx="1516360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bg2"/>
                </a:solidFill>
                <a:latin typeface="HK Grotesk SemiBold" pitchFamily="2" charset="77"/>
              </a:defRPr>
            </a:lvl1pPr>
          </a:lstStyle>
          <a:p>
            <a:fld id="{D8D00004-CADE-42B6-B0DE-422761812F9D}" type="datetime4">
              <a:rPr lang="sv-SE" smtClean="0"/>
              <a:pPr/>
              <a:t>12 augusti 2026</a:t>
            </a:fld>
            <a:endParaRPr lang="en-US" dirty="0"/>
          </a:p>
        </p:txBody>
      </p:sp>
      <p:sp>
        <p:nvSpPr>
          <p:cNvPr id="10" name="Platshållare för sidfot 5">
            <a:extLst>
              <a:ext uri="{FF2B5EF4-FFF2-40B4-BE49-F238E27FC236}">
                <a16:creationId xmlns:a16="http://schemas.microsoft.com/office/drawing/2014/main" id="{42A8E568-602F-4980-BC4F-9B85228759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70689" y="6525488"/>
            <a:ext cx="4549455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kumimoji="0" lang="en-US" sz="800" b="1" i="0" u="none" strike="noStrike" cap="none" spc="0" normalizeH="0" baseline="0" dirty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HK Grotesk SemiBold" pitchFamily="2" charset="77"/>
                <a:ea typeface="+mn-ea"/>
                <a:cs typeface="+mn-cs"/>
                <a:sym typeface="Helvetica Light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56333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 med bild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692427C-49B8-B745-B00F-AC929518C38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på ikonen för att lägga till en bild. </a:t>
            </a:r>
            <a:endParaRPr lang="en-US" dirty="0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67BB6E48-3A20-4968-9F39-AD8BAB0FFD1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911224" y="1803803"/>
            <a:ext cx="1719459" cy="507589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E485627-F4E8-4D9C-9842-90E146AD5BC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9" y="2312308"/>
            <a:ext cx="10512424" cy="1332592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5500"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Titel på presentation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6C60581-E32A-4FE2-A593-F88E9D62810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48086" y="3926116"/>
            <a:ext cx="10504127" cy="1331685"/>
          </a:xfr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buNone/>
              <a:defRPr sz="2400">
                <a:solidFill>
                  <a:schemeClr val="tx2"/>
                </a:solidFill>
              </a:defRPr>
            </a:lvl1pPr>
            <a:lvl2pPr marL="228592" indent="0" algn="ctr">
              <a:buNone/>
              <a:defRPr sz="1000"/>
            </a:lvl2pPr>
            <a:lvl3pPr marL="457183" indent="0" algn="ctr">
              <a:buNone/>
              <a:defRPr sz="900"/>
            </a:lvl3pPr>
            <a:lvl4pPr marL="685774" indent="0" algn="ctr">
              <a:buNone/>
              <a:defRPr sz="800"/>
            </a:lvl4pPr>
            <a:lvl5pPr marL="914366" indent="0" algn="ctr">
              <a:buNone/>
              <a:defRPr sz="800"/>
            </a:lvl5pPr>
            <a:lvl6pPr marL="1142958" indent="0" algn="ctr">
              <a:buNone/>
              <a:defRPr sz="800"/>
            </a:lvl6pPr>
            <a:lvl7pPr marL="1371548" indent="0" algn="ctr">
              <a:buNone/>
              <a:defRPr sz="800"/>
            </a:lvl7pPr>
            <a:lvl8pPr marL="1600140" indent="0" algn="ctr">
              <a:buNone/>
              <a:defRPr sz="800"/>
            </a:lvl8pPr>
            <a:lvl9pPr marL="1828732" indent="0" algn="ctr">
              <a:buNone/>
              <a:defRPr sz="800"/>
            </a:lvl9pPr>
          </a:lstStyle>
          <a:p>
            <a:r>
              <a:rPr lang="sv-SE" dirty="0"/>
              <a:t>Underrubrik eller namn på presentatör</a:t>
            </a:r>
          </a:p>
        </p:txBody>
      </p:sp>
    </p:spTree>
    <p:extLst>
      <p:ext uri="{BB962C8B-B14F-4D97-AF65-F5344CB8AC3E}">
        <p14:creationId xmlns:p14="http://schemas.microsoft.com/office/powerpoint/2010/main" val="28853486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a bild med pixlar till hög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8">
            <a:extLst>
              <a:ext uri="{FF2B5EF4-FFF2-40B4-BE49-F238E27FC236}">
                <a16:creationId xmlns:a16="http://schemas.microsoft.com/office/drawing/2014/main" id="{E9C57B99-BE35-4D91-9E1A-6F3B82242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600"/>
            <a:ext cx="4800600" cy="1325033"/>
          </a:xfrm>
          <a:prstGeom prst="rect">
            <a:avLst/>
          </a:prstGeom>
        </p:spPr>
        <p:txBody>
          <a:bodyPr vert="horz" lIns="90000" tIns="45720" rIns="91440" bIns="45720" rtlCol="0" anchor="b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1" name="Platshållare för text 17">
            <a:extLst>
              <a:ext uri="{FF2B5EF4-FFF2-40B4-BE49-F238E27FC236}">
                <a16:creationId xmlns:a16="http://schemas.microsoft.com/office/drawing/2014/main" id="{0B2027A6-7005-4D6C-8B64-14E8FAC197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80553"/>
            <a:ext cx="4800600" cy="4068000"/>
          </a:xfrm>
        </p:spPr>
        <p:txBody>
          <a:bodyPr/>
          <a:lstStyle>
            <a:lvl1pPr>
              <a:spcBef>
                <a:spcPts val="800"/>
              </a:spcBef>
              <a:spcAft>
                <a:spcPts val="800"/>
              </a:spcAft>
              <a:defRPr sz="1600">
                <a:solidFill>
                  <a:schemeClr val="bg1"/>
                </a:solidFill>
              </a:defRPr>
            </a:lvl1pPr>
            <a:lvl2pPr>
              <a:spcBef>
                <a:spcPts val="800"/>
              </a:spcBef>
              <a:spcAft>
                <a:spcPts val="600"/>
              </a:spcAft>
              <a:defRPr sz="1400">
                <a:solidFill>
                  <a:schemeClr val="bg1"/>
                </a:solidFill>
              </a:defRPr>
            </a:lvl2pPr>
            <a:lvl3pPr>
              <a:spcBef>
                <a:spcPts val="800"/>
              </a:spcBef>
              <a:spcAft>
                <a:spcPts val="600"/>
              </a:spcAft>
              <a:defRPr sz="1200">
                <a:solidFill>
                  <a:schemeClr val="bg1"/>
                </a:solidFill>
              </a:defRPr>
            </a:lvl3pPr>
            <a:lvl4pPr>
              <a:spcBef>
                <a:spcPts val="800"/>
              </a:spcBef>
              <a:spcAft>
                <a:spcPts val="600"/>
              </a:spcAft>
              <a:defRPr sz="1000">
                <a:solidFill>
                  <a:schemeClr val="bg1"/>
                </a:solidFill>
              </a:defRPr>
            </a:lvl4pPr>
            <a:lvl5pPr>
              <a:spcBef>
                <a:spcPts val="800"/>
              </a:spcBef>
              <a:spcAft>
                <a:spcPts val="600"/>
              </a:spcAft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246A1256-EA4D-7A44-AF46-EB34CA59F7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 bwMode="black">
          <a:xfrm>
            <a:off x="9476581" y="6489135"/>
            <a:ext cx="2511000" cy="198237"/>
          </a:xfrm>
          <a:prstGeom prst="rect">
            <a:avLst/>
          </a:prstGeom>
        </p:spPr>
      </p:pic>
      <p:sp>
        <p:nvSpPr>
          <p:cNvPr id="30" name="Platshållare för text 12">
            <a:extLst>
              <a:ext uri="{FF2B5EF4-FFF2-40B4-BE49-F238E27FC236}">
                <a16:creationId xmlns:a16="http://schemas.microsoft.com/office/drawing/2014/main" id="{7DDC8B2C-CC71-4F85-9986-152E46CDD16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62000" y="283763"/>
            <a:ext cx="468000" cy="468000"/>
          </a:xfrm>
          <a:custGeom>
            <a:avLst/>
            <a:gdLst>
              <a:gd name="connsiteX0" fmla="*/ 613364 w 777715"/>
              <a:gd name="connsiteY0" fmla="*/ 0 h 777715"/>
              <a:gd name="connsiteX1" fmla="*/ 777715 w 777715"/>
              <a:gd name="connsiteY1" fmla="*/ 613364 h 777715"/>
              <a:gd name="connsiteX2" fmla="*/ 164351 w 777715"/>
              <a:gd name="connsiteY2" fmla="*/ 777715 h 777715"/>
              <a:gd name="connsiteX3" fmla="*/ 0 w 777715"/>
              <a:gd name="connsiteY3" fmla="*/ 164351 h 777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7715" h="777715">
                <a:moveTo>
                  <a:pt x="613364" y="0"/>
                </a:moveTo>
                <a:lnTo>
                  <a:pt x="777715" y="613364"/>
                </a:lnTo>
                <a:lnTo>
                  <a:pt x="164351" y="777715"/>
                </a:lnTo>
                <a:lnTo>
                  <a:pt x="0" y="164351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33"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31" name="Platshållare för text 41">
            <a:extLst>
              <a:ext uri="{FF2B5EF4-FFF2-40B4-BE49-F238E27FC236}">
                <a16:creationId xmlns:a16="http://schemas.microsoft.com/office/drawing/2014/main" id="{87D48DC1-B242-4F19-B0D3-0E5DDB97D90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1724104">
            <a:off x="7205180" y="6130452"/>
            <a:ext cx="468000" cy="468000"/>
          </a:xfrm>
          <a:custGeom>
            <a:avLst/>
            <a:gdLst>
              <a:gd name="connsiteX0" fmla="*/ 613364 w 777715"/>
              <a:gd name="connsiteY0" fmla="*/ 0 h 777715"/>
              <a:gd name="connsiteX1" fmla="*/ 777715 w 777715"/>
              <a:gd name="connsiteY1" fmla="*/ 613364 h 777715"/>
              <a:gd name="connsiteX2" fmla="*/ 164351 w 777715"/>
              <a:gd name="connsiteY2" fmla="*/ 777715 h 777715"/>
              <a:gd name="connsiteX3" fmla="*/ 0 w 777715"/>
              <a:gd name="connsiteY3" fmla="*/ 164351 h 777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7715" h="777715">
                <a:moveTo>
                  <a:pt x="613364" y="0"/>
                </a:moveTo>
                <a:lnTo>
                  <a:pt x="777715" y="613364"/>
                </a:lnTo>
                <a:lnTo>
                  <a:pt x="164351" y="777715"/>
                </a:lnTo>
                <a:lnTo>
                  <a:pt x="0" y="164351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33"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32" name="Platshållare för text 41">
            <a:extLst>
              <a:ext uri="{FF2B5EF4-FFF2-40B4-BE49-F238E27FC236}">
                <a16:creationId xmlns:a16="http://schemas.microsoft.com/office/drawing/2014/main" id="{C9D4F7D8-649E-48E4-9B11-224249F2083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 rot="297923">
            <a:off x="7794400" y="6249895"/>
            <a:ext cx="468000" cy="468000"/>
          </a:xfrm>
          <a:custGeom>
            <a:avLst/>
            <a:gdLst>
              <a:gd name="connsiteX0" fmla="*/ 613364 w 777715"/>
              <a:gd name="connsiteY0" fmla="*/ 0 h 777715"/>
              <a:gd name="connsiteX1" fmla="*/ 777715 w 777715"/>
              <a:gd name="connsiteY1" fmla="*/ 613364 h 777715"/>
              <a:gd name="connsiteX2" fmla="*/ 164351 w 777715"/>
              <a:gd name="connsiteY2" fmla="*/ 777715 h 777715"/>
              <a:gd name="connsiteX3" fmla="*/ 0 w 777715"/>
              <a:gd name="connsiteY3" fmla="*/ 164351 h 777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7715" h="777715">
                <a:moveTo>
                  <a:pt x="613364" y="0"/>
                </a:moveTo>
                <a:lnTo>
                  <a:pt x="777715" y="613364"/>
                </a:lnTo>
                <a:lnTo>
                  <a:pt x="164351" y="777715"/>
                </a:lnTo>
                <a:lnTo>
                  <a:pt x="0" y="16435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33"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33" name="Platshållare för bild 32">
            <a:extLst>
              <a:ext uri="{FF2B5EF4-FFF2-40B4-BE49-F238E27FC236}">
                <a16:creationId xmlns:a16="http://schemas.microsoft.com/office/drawing/2014/main" id="{23A25378-351A-4883-B1C0-E34F09011EE8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6460904" y="0"/>
            <a:ext cx="5731096" cy="6113169"/>
          </a:xfrm>
          <a:custGeom>
            <a:avLst/>
            <a:gdLst>
              <a:gd name="connsiteX0" fmla="*/ 0 w 5400000"/>
              <a:gd name="connsiteY0" fmla="*/ 0 h 5760000"/>
              <a:gd name="connsiteX1" fmla="*/ 5400000 w 5400000"/>
              <a:gd name="connsiteY1" fmla="*/ 0 h 5760000"/>
              <a:gd name="connsiteX2" fmla="*/ 5400000 w 5400000"/>
              <a:gd name="connsiteY2" fmla="*/ 5760000 h 5760000"/>
              <a:gd name="connsiteX3" fmla="*/ 4680000 w 5400000"/>
              <a:gd name="connsiteY3" fmla="*/ 5760000 h 5760000"/>
              <a:gd name="connsiteX4" fmla="*/ 4680000 w 5400000"/>
              <a:gd name="connsiteY4" fmla="*/ 5400000 h 5760000"/>
              <a:gd name="connsiteX5" fmla="*/ 4320000 w 5400000"/>
              <a:gd name="connsiteY5" fmla="*/ 5400000 h 5760000"/>
              <a:gd name="connsiteX6" fmla="*/ 4320000 w 5400000"/>
              <a:gd name="connsiteY6" fmla="*/ 5760000 h 5760000"/>
              <a:gd name="connsiteX7" fmla="*/ 1080000 w 5400000"/>
              <a:gd name="connsiteY7" fmla="*/ 5760000 h 5760000"/>
              <a:gd name="connsiteX8" fmla="*/ 1080000 w 5400000"/>
              <a:gd name="connsiteY8" fmla="*/ 5400000 h 5760000"/>
              <a:gd name="connsiteX9" fmla="*/ 720000 w 5400000"/>
              <a:gd name="connsiteY9" fmla="*/ 5400000 h 5760000"/>
              <a:gd name="connsiteX10" fmla="*/ 720000 w 5400000"/>
              <a:gd name="connsiteY10" fmla="*/ 5760000 h 5760000"/>
              <a:gd name="connsiteX11" fmla="*/ 0 w 5400000"/>
              <a:gd name="connsiteY11" fmla="*/ 5760000 h 5760000"/>
              <a:gd name="connsiteX12" fmla="*/ 0 w 5400000"/>
              <a:gd name="connsiteY12" fmla="*/ 4678052 h 5760000"/>
              <a:gd name="connsiteX13" fmla="*/ 360000 w 5400000"/>
              <a:gd name="connsiteY13" fmla="*/ 4678052 h 5760000"/>
              <a:gd name="connsiteX14" fmla="*/ 360000 w 5400000"/>
              <a:gd name="connsiteY14" fmla="*/ 4318052 h 5760000"/>
              <a:gd name="connsiteX15" fmla="*/ 0 w 5400000"/>
              <a:gd name="connsiteY15" fmla="*/ 4318052 h 5760000"/>
              <a:gd name="connsiteX16" fmla="*/ 0 w 5400000"/>
              <a:gd name="connsiteY16" fmla="*/ 718052 h 5760000"/>
              <a:gd name="connsiteX17" fmla="*/ 360000 w 5400000"/>
              <a:gd name="connsiteY17" fmla="*/ 718052 h 5760000"/>
              <a:gd name="connsiteX18" fmla="*/ 360000 w 5400000"/>
              <a:gd name="connsiteY18" fmla="*/ 358052 h 5760000"/>
              <a:gd name="connsiteX19" fmla="*/ 0 w 5400000"/>
              <a:gd name="connsiteY19" fmla="*/ 358052 h 57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400000" h="5760000">
                <a:moveTo>
                  <a:pt x="0" y="0"/>
                </a:moveTo>
                <a:lnTo>
                  <a:pt x="5400000" y="0"/>
                </a:lnTo>
                <a:lnTo>
                  <a:pt x="5400000" y="5760000"/>
                </a:lnTo>
                <a:lnTo>
                  <a:pt x="4680000" y="5760000"/>
                </a:lnTo>
                <a:lnTo>
                  <a:pt x="4680000" y="5400000"/>
                </a:lnTo>
                <a:lnTo>
                  <a:pt x="4320000" y="5400000"/>
                </a:lnTo>
                <a:lnTo>
                  <a:pt x="4320000" y="5760000"/>
                </a:lnTo>
                <a:lnTo>
                  <a:pt x="1080000" y="5760000"/>
                </a:lnTo>
                <a:lnTo>
                  <a:pt x="1080000" y="5400000"/>
                </a:lnTo>
                <a:lnTo>
                  <a:pt x="720000" y="5400000"/>
                </a:lnTo>
                <a:lnTo>
                  <a:pt x="720000" y="5760000"/>
                </a:lnTo>
                <a:lnTo>
                  <a:pt x="0" y="5760000"/>
                </a:lnTo>
                <a:lnTo>
                  <a:pt x="0" y="4678052"/>
                </a:lnTo>
                <a:lnTo>
                  <a:pt x="360000" y="4678052"/>
                </a:lnTo>
                <a:lnTo>
                  <a:pt x="360000" y="4318052"/>
                </a:lnTo>
                <a:lnTo>
                  <a:pt x="0" y="4318052"/>
                </a:lnTo>
                <a:lnTo>
                  <a:pt x="0" y="718052"/>
                </a:lnTo>
                <a:lnTo>
                  <a:pt x="360000" y="718052"/>
                </a:lnTo>
                <a:lnTo>
                  <a:pt x="360000" y="358052"/>
                </a:lnTo>
                <a:lnTo>
                  <a:pt x="0" y="358052"/>
                </a:lnTo>
                <a:close/>
              </a:path>
            </a:pathLst>
          </a:custGeom>
          <a:pattFill prst="pct90">
            <a:fgClr>
              <a:schemeClr val="tx2"/>
            </a:fgClr>
            <a:bgClr>
              <a:schemeClr val="bg1"/>
            </a:bgClr>
          </a:pattFill>
        </p:spPr>
        <p:txBody>
          <a:bodyPr vert="horz" wrap="square" lIns="90000" tIns="0" rIns="0" bIns="0" rtlCol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34" name="Platshållare för text 41">
            <a:extLst>
              <a:ext uri="{FF2B5EF4-FFF2-40B4-BE49-F238E27FC236}">
                <a16:creationId xmlns:a16="http://schemas.microsoft.com/office/drawing/2014/main" id="{514879F1-BA7D-4553-8A5F-7891C7B0898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 rot="3722677">
            <a:off x="6014044" y="6115116"/>
            <a:ext cx="468000" cy="468000"/>
          </a:xfrm>
          <a:custGeom>
            <a:avLst/>
            <a:gdLst>
              <a:gd name="connsiteX0" fmla="*/ 613364 w 777715"/>
              <a:gd name="connsiteY0" fmla="*/ 0 h 777715"/>
              <a:gd name="connsiteX1" fmla="*/ 777715 w 777715"/>
              <a:gd name="connsiteY1" fmla="*/ 613364 h 777715"/>
              <a:gd name="connsiteX2" fmla="*/ 164351 w 777715"/>
              <a:gd name="connsiteY2" fmla="*/ 777715 h 777715"/>
              <a:gd name="connsiteX3" fmla="*/ 0 w 777715"/>
              <a:gd name="connsiteY3" fmla="*/ 164351 h 777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7715" h="777715">
                <a:moveTo>
                  <a:pt x="613364" y="0"/>
                </a:moveTo>
                <a:lnTo>
                  <a:pt x="777715" y="613364"/>
                </a:lnTo>
                <a:lnTo>
                  <a:pt x="164351" y="777715"/>
                </a:lnTo>
                <a:lnTo>
                  <a:pt x="0" y="16435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33"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2" name="Platshållare för bildnummer 1">
            <a:extLst>
              <a:ext uri="{FF2B5EF4-FFF2-40B4-BE49-F238E27FC236}">
                <a16:creationId xmlns:a16="http://schemas.microsoft.com/office/drawing/2014/main" id="{D7489701-B9B8-4EA2-B18B-2A9D5AE1F6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4702" y="6421697"/>
            <a:ext cx="458539" cy="365001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r">
              <a:defRPr lang="en-US" sz="1200" b="1" i="0" kern="1200" smtClean="0">
                <a:solidFill>
                  <a:schemeClr val="bg2"/>
                </a:solidFill>
                <a:latin typeface="HK Grotesk SemiBold" pitchFamily="2" charset="77"/>
                <a:ea typeface="ヒラギノ明朝 ProN W3" charset="0"/>
                <a:cs typeface="ヒラギノ明朝 ProN W3" charset="0"/>
                <a:sym typeface="Georgia" charset="0"/>
              </a:defRPr>
            </a:lvl1pPr>
          </a:lstStyle>
          <a:p>
            <a:fld id="{116FDC21-0962-4ABD-908B-9956082ED98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3" name="Platshållare för datum 2">
            <a:extLst>
              <a:ext uri="{FF2B5EF4-FFF2-40B4-BE49-F238E27FC236}">
                <a16:creationId xmlns:a16="http://schemas.microsoft.com/office/drawing/2014/main" id="{FFA6FA64-0EED-4048-8645-7A5A78EBBF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525488"/>
            <a:ext cx="1516360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bg2"/>
                </a:solidFill>
                <a:latin typeface="HK Grotesk SemiBold" pitchFamily="2" charset="77"/>
              </a:defRPr>
            </a:lvl1pPr>
          </a:lstStyle>
          <a:p>
            <a:fld id="{AD1EA42C-2FB7-4068-ACD4-65F1DCAF5445}" type="datetime4">
              <a:rPr lang="sv-SE" smtClean="0"/>
              <a:pPr/>
              <a:t>12 augusti 2026</a:t>
            </a:fld>
            <a:endParaRPr lang="en-US" dirty="0"/>
          </a:p>
        </p:txBody>
      </p:sp>
      <p:sp>
        <p:nvSpPr>
          <p:cNvPr id="15" name="Platshållare för sidfot 5">
            <a:extLst>
              <a:ext uri="{FF2B5EF4-FFF2-40B4-BE49-F238E27FC236}">
                <a16:creationId xmlns:a16="http://schemas.microsoft.com/office/drawing/2014/main" id="{DB75F340-94FD-4A23-BC41-559514439D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70689" y="6525488"/>
            <a:ext cx="4549455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kumimoji="0" lang="en-US" sz="800" b="1" i="0" u="none" strike="noStrike" cap="none" spc="0" normalizeH="0" baseline="0" dirty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HK Grotesk SemiBold" pitchFamily="2" charset="77"/>
                <a:ea typeface="+mn-ea"/>
                <a:cs typeface="+mn-cs"/>
                <a:sym typeface="Helvetica Light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905134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a bild till hög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Placeholder 8">
            <a:extLst>
              <a:ext uri="{FF2B5EF4-FFF2-40B4-BE49-F238E27FC236}">
                <a16:creationId xmlns:a16="http://schemas.microsoft.com/office/drawing/2014/main" id="{4EA716A3-FFB9-44CD-9D38-C6FC296B3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600"/>
            <a:ext cx="4800600" cy="1325033"/>
          </a:xfrm>
          <a:prstGeom prst="rect">
            <a:avLst/>
          </a:prstGeom>
        </p:spPr>
        <p:txBody>
          <a:bodyPr vert="horz" lIns="90000" tIns="45720" rIns="91440" bIns="45720" rtlCol="0" anchor="b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9" name="Platshållare för text 17">
            <a:extLst>
              <a:ext uri="{FF2B5EF4-FFF2-40B4-BE49-F238E27FC236}">
                <a16:creationId xmlns:a16="http://schemas.microsoft.com/office/drawing/2014/main" id="{C857050D-43F8-4A1F-B721-5602E03078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80553"/>
            <a:ext cx="4800600" cy="4068000"/>
          </a:xfrm>
        </p:spPr>
        <p:txBody>
          <a:bodyPr/>
          <a:lstStyle>
            <a:lvl1pPr>
              <a:spcBef>
                <a:spcPts val="800"/>
              </a:spcBef>
              <a:spcAft>
                <a:spcPts val="800"/>
              </a:spcAft>
              <a:defRPr sz="1600">
                <a:solidFill>
                  <a:schemeClr val="bg1"/>
                </a:solidFill>
              </a:defRPr>
            </a:lvl1pPr>
            <a:lvl2pPr>
              <a:spcBef>
                <a:spcPts val="800"/>
              </a:spcBef>
              <a:spcAft>
                <a:spcPts val="600"/>
              </a:spcAft>
              <a:defRPr sz="1400">
                <a:solidFill>
                  <a:schemeClr val="bg1"/>
                </a:solidFill>
              </a:defRPr>
            </a:lvl2pPr>
            <a:lvl3pPr>
              <a:spcBef>
                <a:spcPts val="800"/>
              </a:spcBef>
              <a:spcAft>
                <a:spcPts val="600"/>
              </a:spcAft>
              <a:defRPr sz="1200">
                <a:solidFill>
                  <a:schemeClr val="bg1"/>
                </a:solidFill>
              </a:defRPr>
            </a:lvl3pPr>
            <a:lvl4pPr>
              <a:spcBef>
                <a:spcPts val="800"/>
              </a:spcBef>
              <a:spcAft>
                <a:spcPts val="600"/>
              </a:spcAft>
              <a:defRPr sz="1000">
                <a:solidFill>
                  <a:schemeClr val="bg1"/>
                </a:solidFill>
              </a:defRPr>
            </a:lvl4pPr>
            <a:lvl5pPr>
              <a:spcBef>
                <a:spcPts val="800"/>
              </a:spcBef>
              <a:spcAft>
                <a:spcPts val="600"/>
              </a:spcAft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E6B61109-5403-4E0A-9203-CDBB3BB295DE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6460904" y="1947"/>
            <a:ext cx="5731096" cy="6113169"/>
          </a:xfrm>
          <a:custGeom>
            <a:avLst/>
            <a:gdLst>
              <a:gd name="connsiteX0" fmla="*/ 0 w 5400000"/>
              <a:gd name="connsiteY0" fmla="*/ 0 h 5760000"/>
              <a:gd name="connsiteX1" fmla="*/ 5400000 w 5400000"/>
              <a:gd name="connsiteY1" fmla="*/ 0 h 5760000"/>
              <a:gd name="connsiteX2" fmla="*/ 5400000 w 5400000"/>
              <a:gd name="connsiteY2" fmla="*/ 5760000 h 5760000"/>
              <a:gd name="connsiteX3" fmla="*/ 4680000 w 5400000"/>
              <a:gd name="connsiteY3" fmla="*/ 5760000 h 5760000"/>
              <a:gd name="connsiteX4" fmla="*/ 4680000 w 5400000"/>
              <a:gd name="connsiteY4" fmla="*/ 5400000 h 5760000"/>
              <a:gd name="connsiteX5" fmla="*/ 4320000 w 5400000"/>
              <a:gd name="connsiteY5" fmla="*/ 5400000 h 5760000"/>
              <a:gd name="connsiteX6" fmla="*/ 4320000 w 5400000"/>
              <a:gd name="connsiteY6" fmla="*/ 5760000 h 5760000"/>
              <a:gd name="connsiteX7" fmla="*/ 1080000 w 5400000"/>
              <a:gd name="connsiteY7" fmla="*/ 5760000 h 5760000"/>
              <a:gd name="connsiteX8" fmla="*/ 1080000 w 5400000"/>
              <a:gd name="connsiteY8" fmla="*/ 5400000 h 5760000"/>
              <a:gd name="connsiteX9" fmla="*/ 720000 w 5400000"/>
              <a:gd name="connsiteY9" fmla="*/ 5400000 h 5760000"/>
              <a:gd name="connsiteX10" fmla="*/ 720000 w 5400000"/>
              <a:gd name="connsiteY10" fmla="*/ 5760000 h 5760000"/>
              <a:gd name="connsiteX11" fmla="*/ 0 w 5400000"/>
              <a:gd name="connsiteY11" fmla="*/ 5760000 h 5760000"/>
              <a:gd name="connsiteX12" fmla="*/ 0 w 5400000"/>
              <a:gd name="connsiteY12" fmla="*/ 4678052 h 5760000"/>
              <a:gd name="connsiteX13" fmla="*/ 360000 w 5400000"/>
              <a:gd name="connsiteY13" fmla="*/ 4678052 h 5760000"/>
              <a:gd name="connsiteX14" fmla="*/ 360000 w 5400000"/>
              <a:gd name="connsiteY14" fmla="*/ 4318052 h 5760000"/>
              <a:gd name="connsiteX15" fmla="*/ 0 w 5400000"/>
              <a:gd name="connsiteY15" fmla="*/ 4318052 h 5760000"/>
              <a:gd name="connsiteX16" fmla="*/ 0 w 5400000"/>
              <a:gd name="connsiteY16" fmla="*/ 718052 h 5760000"/>
              <a:gd name="connsiteX17" fmla="*/ 360000 w 5400000"/>
              <a:gd name="connsiteY17" fmla="*/ 718052 h 5760000"/>
              <a:gd name="connsiteX18" fmla="*/ 360000 w 5400000"/>
              <a:gd name="connsiteY18" fmla="*/ 358052 h 5760000"/>
              <a:gd name="connsiteX19" fmla="*/ 0 w 5400000"/>
              <a:gd name="connsiteY19" fmla="*/ 358052 h 57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400000" h="5760000">
                <a:moveTo>
                  <a:pt x="0" y="0"/>
                </a:moveTo>
                <a:lnTo>
                  <a:pt x="5400000" y="0"/>
                </a:lnTo>
                <a:lnTo>
                  <a:pt x="5400000" y="5760000"/>
                </a:lnTo>
                <a:lnTo>
                  <a:pt x="4680000" y="5760000"/>
                </a:lnTo>
                <a:lnTo>
                  <a:pt x="4680000" y="5400000"/>
                </a:lnTo>
                <a:lnTo>
                  <a:pt x="4320000" y="5400000"/>
                </a:lnTo>
                <a:lnTo>
                  <a:pt x="4320000" y="5760000"/>
                </a:lnTo>
                <a:lnTo>
                  <a:pt x="1080000" y="5760000"/>
                </a:lnTo>
                <a:lnTo>
                  <a:pt x="1080000" y="5400000"/>
                </a:lnTo>
                <a:lnTo>
                  <a:pt x="720000" y="5400000"/>
                </a:lnTo>
                <a:lnTo>
                  <a:pt x="720000" y="5760000"/>
                </a:lnTo>
                <a:lnTo>
                  <a:pt x="0" y="5760000"/>
                </a:lnTo>
                <a:lnTo>
                  <a:pt x="0" y="4678052"/>
                </a:lnTo>
                <a:lnTo>
                  <a:pt x="360000" y="4678052"/>
                </a:lnTo>
                <a:lnTo>
                  <a:pt x="360000" y="4318052"/>
                </a:lnTo>
                <a:lnTo>
                  <a:pt x="0" y="4318052"/>
                </a:lnTo>
                <a:lnTo>
                  <a:pt x="0" y="718052"/>
                </a:lnTo>
                <a:lnTo>
                  <a:pt x="360000" y="718052"/>
                </a:lnTo>
                <a:lnTo>
                  <a:pt x="360000" y="358052"/>
                </a:lnTo>
                <a:lnTo>
                  <a:pt x="0" y="358052"/>
                </a:lnTo>
                <a:close/>
              </a:path>
            </a:pathLst>
          </a:custGeom>
          <a:pattFill prst="pct90">
            <a:fgClr>
              <a:schemeClr val="tx2"/>
            </a:fgClr>
            <a:bgClr>
              <a:schemeClr val="bg1"/>
            </a:bgClr>
          </a:pattFill>
        </p:spPr>
        <p:txBody>
          <a:bodyPr vert="horz" wrap="square" lIns="90000" tIns="0" rIns="0" bIns="0" rtlCol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7" name="Platshållare för bildnummer 1">
            <a:extLst>
              <a:ext uri="{FF2B5EF4-FFF2-40B4-BE49-F238E27FC236}">
                <a16:creationId xmlns:a16="http://schemas.microsoft.com/office/drawing/2014/main" id="{8BF7CD82-666A-4F6C-93EF-81B362FAB5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4702" y="6421697"/>
            <a:ext cx="458539" cy="365001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r">
              <a:defRPr lang="en-US" sz="1200" b="1" i="0" kern="1200" smtClean="0">
                <a:solidFill>
                  <a:schemeClr val="bg2"/>
                </a:solidFill>
                <a:latin typeface="HK Grotesk SemiBold" pitchFamily="2" charset="77"/>
                <a:ea typeface="ヒラギノ明朝 ProN W3" charset="0"/>
                <a:cs typeface="ヒラギノ明朝 ProN W3" charset="0"/>
                <a:sym typeface="Georgia" charset="0"/>
              </a:defRPr>
            </a:lvl1pPr>
          </a:lstStyle>
          <a:p>
            <a:fld id="{116FDC21-0962-4ABD-908B-9956082ED98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Platshållare för datum 2">
            <a:extLst>
              <a:ext uri="{FF2B5EF4-FFF2-40B4-BE49-F238E27FC236}">
                <a16:creationId xmlns:a16="http://schemas.microsoft.com/office/drawing/2014/main" id="{6161DABC-CF8B-494E-9E88-5824A7C8F9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525488"/>
            <a:ext cx="1516360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bg2"/>
                </a:solidFill>
                <a:latin typeface="HK Grotesk SemiBold" pitchFamily="2" charset="77"/>
              </a:defRPr>
            </a:lvl1pPr>
          </a:lstStyle>
          <a:p>
            <a:fld id="{5A8A0F68-FF59-4F29-940A-C3762D29FE9A}" type="datetime4">
              <a:rPr lang="sv-SE" smtClean="0"/>
              <a:pPr/>
              <a:t>12 augusti 2026</a:t>
            </a:fld>
            <a:endParaRPr lang="en-US" dirty="0"/>
          </a:p>
        </p:txBody>
      </p:sp>
      <p:pic>
        <p:nvPicPr>
          <p:cNvPr id="11" name="Graphic 9">
            <a:extLst>
              <a:ext uri="{FF2B5EF4-FFF2-40B4-BE49-F238E27FC236}">
                <a16:creationId xmlns:a16="http://schemas.microsoft.com/office/drawing/2014/main" id="{4C700842-D927-48FB-A42E-B0D10AC7BC4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 bwMode="black">
          <a:xfrm>
            <a:off x="9476581" y="6489135"/>
            <a:ext cx="2511000" cy="198237"/>
          </a:xfrm>
          <a:prstGeom prst="rect">
            <a:avLst/>
          </a:prstGeom>
        </p:spPr>
      </p:pic>
      <p:sp>
        <p:nvSpPr>
          <p:cNvPr id="10" name="Platshållare för sidfot 5">
            <a:extLst>
              <a:ext uri="{FF2B5EF4-FFF2-40B4-BE49-F238E27FC236}">
                <a16:creationId xmlns:a16="http://schemas.microsoft.com/office/drawing/2014/main" id="{63D9E628-C252-4914-A43B-9489CB9010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70689" y="6525488"/>
            <a:ext cx="4549455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kumimoji="0" lang="en-US" sz="800" b="1" i="0" u="none" strike="noStrike" cap="none" spc="0" normalizeH="0" baseline="0" dirty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HK Grotesk SemiBold" pitchFamily="2" charset="77"/>
                <a:ea typeface="+mn-ea"/>
                <a:cs typeface="+mn-cs"/>
                <a:sym typeface="Helvetica Light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44998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alvsida bild med pixlar till vänst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D6EF55A2-A4C8-4946-9B15-495DCB748D2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 bwMode="black">
          <a:xfrm>
            <a:off x="9474200" y="6483896"/>
            <a:ext cx="2511000" cy="198237"/>
          </a:xfrm>
          <a:prstGeom prst="rect">
            <a:avLst/>
          </a:prstGeom>
        </p:spPr>
      </p:pic>
      <p:sp>
        <p:nvSpPr>
          <p:cNvPr id="14" name="Title Placeholder 8">
            <a:extLst>
              <a:ext uri="{FF2B5EF4-FFF2-40B4-BE49-F238E27FC236}">
                <a16:creationId xmlns:a16="http://schemas.microsoft.com/office/drawing/2014/main" id="{0B870A98-C4E6-4883-9552-1F2AD1F3C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915" y="764600"/>
            <a:ext cx="4813300" cy="1325033"/>
          </a:xfrm>
          <a:prstGeom prst="rect">
            <a:avLst/>
          </a:prstGeom>
        </p:spPr>
        <p:txBody>
          <a:bodyPr vert="horz" lIns="90000" tIns="45720" rIns="91440" bIns="45720" rtlCol="0" anchor="b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6" name="Platshållare för text 17">
            <a:extLst>
              <a:ext uri="{FF2B5EF4-FFF2-40B4-BE49-F238E27FC236}">
                <a16:creationId xmlns:a16="http://schemas.microsoft.com/office/drawing/2014/main" id="{D60B3327-B8D2-488B-86C9-A62EEF2F936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538915" y="2280553"/>
            <a:ext cx="4813300" cy="3849902"/>
          </a:xfrm>
        </p:spPr>
        <p:txBody>
          <a:bodyPr/>
          <a:lstStyle>
            <a:lvl1pPr>
              <a:spcBef>
                <a:spcPts val="800"/>
              </a:spcBef>
              <a:spcAft>
                <a:spcPts val="800"/>
              </a:spcAft>
              <a:defRPr sz="1600">
                <a:solidFill>
                  <a:schemeClr val="bg1"/>
                </a:solidFill>
              </a:defRPr>
            </a:lvl1pPr>
            <a:lvl2pPr>
              <a:spcBef>
                <a:spcPts val="800"/>
              </a:spcBef>
              <a:spcAft>
                <a:spcPts val="600"/>
              </a:spcAft>
              <a:defRPr sz="1400">
                <a:solidFill>
                  <a:schemeClr val="bg1"/>
                </a:solidFill>
              </a:defRPr>
            </a:lvl2pPr>
            <a:lvl3pPr>
              <a:spcBef>
                <a:spcPts val="800"/>
              </a:spcBef>
              <a:spcAft>
                <a:spcPts val="600"/>
              </a:spcAft>
              <a:defRPr sz="1200">
                <a:solidFill>
                  <a:schemeClr val="bg1"/>
                </a:solidFill>
              </a:defRPr>
            </a:lvl3pPr>
            <a:lvl4pPr>
              <a:spcBef>
                <a:spcPts val="800"/>
              </a:spcBef>
              <a:spcAft>
                <a:spcPts val="600"/>
              </a:spcAft>
              <a:defRPr sz="1000">
                <a:solidFill>
                  <a:schemeClr val="bg1"/>
                </a:solidFill>
              </a:defRPr>
            </a:lvl4pPr>
            <a:lvl5pPr>
              <a:spcBef>
                <a:spcPts val="800"/>
              </a:spcBef>
              <a:spcAft>
                <a:spcPts val="600"/>
              </a:spcAft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E56529A8-1B4D-4540-9226-2D5F2395E1CD}"/>
              </a:ext>
            </a:extLst>
          </p:cNvPr>
          <p:cNvSpPr>
            <a:spLocks noGrp="1" noChangeAspect="1"/>
          </p:cNvSpPr>
          <p:nvPr>
            <p:ph type="pic" sz="quarter" idx="52"/>
          </p:nvPr>
        </p:nvSpPr>
        <p:spPr>
          <a:xfrm>
            <a:off x="0" y="0"/>
            <a:ext cx="5730750" cy="6112800"/>
          </a:xfrm>
          <a:custGeom>
            <a:avLst/>
            <a:gdLst>
              <a:gd name="connsiteX0" fmla="*/ 0 w 5400000"/>
              <a:gd name="connsiteY0" fmla="*/ 0 h 5760000"/>
              <a:gd name="connsiteX1" fmla="*/ 5400000 w 5400000"/>
              <a:gd name="connsiteY1" fmla="*/ 0 h 5760000"/>
              <a:gd name="connsiteX2" fmla="*/ 5400000 w 5400000"/>
              <a:gd name="connsiteY2" fmla="*/ 360000 h 5760000"/>
              <a:gd name="connsiteX3" fmla="*/ 5040000 w 5400000"/>
              <a:gd name="connsiteY3" fmla="*/ 360000 h 5760000"/>
              <a:gd name="connsiteX4" fmla="*/ 5040000 w 5400000"/>
              <a:gd name="connsiteY4" fmla="*/ 720000 h 5760000"/>
              <a:gd name="connsiteX5" fmla="*/ 5400000 w 5400000"/>
              <a:gd name="connsiteY5" fmla="*/ 720000 h 5760000"/>
              <a:gd name="connsiteX6" fmla="*/ 5400000 w 5400000"/>
              <a:gd name="connsiteY6" fmla="*/ 4320000 h 5760000"/>
              <a:gd name="connsiteX7" fmla="*/ 5040000 w 5400000"/>
              <a:gd name="connsiteY7" fmla="*/ 4320000 h 5760000"/>
              <a:gd name="connsiteX8" fmla="*/ 5040000 w 5400000"/>
              <a:gd name="connsiteY8" fmla="*/ 4680000 h 5760000"/>
              <a:gd name="connsiteX9" fmla="*/ 5400000 w 5400000"/>
              <a:gd name="connsiteY9" fmla="*/ 4680000 h 5760000"/>
              <a:gd name="connsiteX10" fmla="*/ 5400000 w 5400000"/>
              <a:gd name="connsiteY10" fmla="*/ 5760000 h 5760000"/>
              <a:gd name="connsiteX11" fmla="*/ 4680000 w 5400000"/>
              <a:gd name="connsiteY11" fmla="*/ 5760000 h 5760000"/>
              <a:gd name="connsiteX12" fmla="*/ 4680000 w 5400000"/>
              <a:gd name="connsiteY12" fmla="*/ 5400000 h 5760000"/>
              <a:gd name="connsiteX13" fmla="*/ 4320000 w 5400000"/>
              <a:gd name="connsiteY13" fmla="*/ 5400000 h 5760000"/>
              <a:gd name="connsiteX14" fmla="*/ 4320000 w 5400000"/>
              <a:gd name="connsiteY14" fmla="*/ 5760000 h 5760000"/>
              <a:gd name="connsiteX15" fmla="*/ 1080000 w 5400000"/>
              <a:gd name="connsiteY15" fmla="*/ 5760000 h 5760000"/>
              <a:gd name="connsiteX16" fmla="*/ 1080000 w 5400000"/>
              <a:gd name="connsiteY16" fmla="*/ 5400000 h 5760000"/>
              <a:gd name="connsiteX17" fmla="*/ 720000 w 5400000"/>
              <a:gd name="connsiteY17" fmla="*/ 5400000 h 5760000"/>
              <a:gd name="connsiteX18" fmla="*/ 720000 w 5400000"/>
              <a:gd name="connsiteY18" fmla="*/ 5760000 h 5760000"/>
              <a:gd name="connsiteX19" fmla="*/ 0 w 5400000"/>
              <a:gd name="connsiteY19" fmla="*/ 5760000 h 57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400000" h="5760000">
                <a:moveTo>
                  <a:pt x="0" y="0"/>
                </a:moveTo>
                <a:lnTo>
                  <a:pt x="5400000" y="0"/>
                </a:lnTo>
                <a:lnTo>
                  <a:pt x="5400000" y="360000"/>
                </a:lnTo>
                <a:lnTo>
                  <a:pt x="5040000" y="360000"/>
                </a:lnTo>
                <a:lnTo>
                  <a:pt x="5040000" y="720000"/>
                </a:lnTo>
                <a:lnTo>
                  <a:pt x="5400000" y="720000"/>
                </a:lnTo>
                <a:lnTo>
                  <a:pt x="5400000" y="4320000"/>
                </a:lnTo>
                <a:lnTo>
                  <a:pt x="5040000" y="4320000"/>
                </a:lnTo>
                <a:lnTo>
                  <a:pt x="5040000" y="4680000"/>
                </a:lnTo>
                <a:lnTo>
                  <a:pt x="5400000" y="4680000"/>
                </a:lnTo>
                <a:lnTo>
                  <a:pt x="5400000" y="5760000"/>
                </a:lnTo>
                <a:lnTo>
                  <a:pt x="4680000" y="5760000"/>
                </a:lnTo>
                <a:lnTo>
                  <a:pt x="4680000" y="5400000"/>
                </a:lnTo>
                <a:lnTo>
                  <a:pt x="4320000" y="5400000"/>
                </a:lnTo>
                <a:lnTo>
                  <a:pt x="4320000" y="5760000"/>
                </a:lnTo>
                <a:lnTo>
                  <a:pt x="1080000" y="5760000"/>
                </a:lnTo>
                <a:lnTo>
                  <a:pt x="1080000" y="5400000"/>
                </a:lnTo>
                <a:lnTo>
                  <a:pt x="720000" y="5400000"/>
                </a:lnTo>
                <a:lnTo>
                  <a:pt x="720000" y="5760000"/>
                </a:lnTo>
                <a:lnTo>
                  <a:pt x="0" y="5760000"/>
                </a:lnTo>
                <a:close/>
              </a:path>
            </a:pathLst>
          </a:custGeom>
          <a:pattFill prst="pct90">
            <a:fgClr>
              <a:schemeClr val="tx2"/>
            </a:fgClr>
            <a:bgClr>
              <a:schemeClr val="bg1"/>
            </a:bgClr>
          </a:pattFill>
        </p:spPr>
        <p:txBody>
          <a:bodyPr vert="horz" wrap="square" lIns="90000" tIns="0" rIns="0" bIns="0" rtlCol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11" name="Platshållare för text 12">
            <a:extLst>
              <a:ext uri="{FF2B5EF4-FFF2-40B4-BE49-F238E27FC236}">
                <a16:creationId xmlns:a16="http://schemas.microsoft.com/office/drawing/2014/main" id="{D6842151-2D8B-4F7E-B893-F0125672FC8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flipH="1">
            <a:off x="5870286" y="283763"/>
            <a:ext cx="468000" cy="468000"/>
          </a:xfrm>
          <a:custGeom>
            <a:avLst/>
            <a:gdLst>
              <a:gd name="connsiteX0" fmla="*/ 613364 w 777715"/>
              <a:gd name="connsiteY0" fmla="*/ 0 h 777715"/>
              <a:gd name="connsiteX1" fmla="*/ 777715 w 777715"/>
              <a:gd name="connsiteY1" fmla="*/ 613364 h 777715"/>
              <a:gd name="connsiteX2" fmla="*/ 164351 w 777715"/>
              <a:gd name="connsiteY2" fmla="*/ 777715 h 777715"/>
              <a:gd name="connsiteX3" fmla="*/ 0 w 777715"/>
              <a:gd name="connsiteY3" fmla="*/ 164351 h 777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7715" h="777715">
                <a:moveTo>
                  <a:pt x="613364" y="0"/>
                </a:moveTo>
                <a:lnTo>
                  <a:pt x="777715" y="613364"/>
                </a:lnTo>
                <a:lnTo>
                  <a:pt x="164351" y="777715"/>
                </a:lnTo>
                <a:lnTo>
                  <a:pt x="0" y="164351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buNone/>
              <a:defRPr sz="133"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2" name="Platshållare för text 41">
            <a:extLst>
              <a:ext uri="{FF2B5EF4-FFF2-40B4-BE49-F238E27FC236}">
                <a16:creationId xmlns:a16="http://schemas.microsoft.com/office/drawing/2014/main" id="{6B5EDAA2-DE30-428A-A3C3-A422EA3EB72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 rot="19875896" flipH="1">
            <a:off x="4527985" y="6130452"/>
            <a:ext cx="468000" cy="468000"/>
          </a:xfrm>
          <a:custGeom>
            <a:avLst/>
            <a:gdLst>
              <a:gd name="connsiteX0" fmla="*/ 613364 w 777715"/>
              <a:gd name="connsiteY0" fmla="*/ 0 h 777715"/>
              <a:gd name="connsiteX1" fmla="*/ 777715 w 777715"/>
              <a:gd name="connsiteY1" fmla="*/ 613364 h 777715"/>
              <a:gd name="connsiteX2" fmla="*/ 164351 w 777715"/>
              <a:gd name="connsiteY2" fmla="*/ 777715 h 777715"/>
              <a:gd name="connsiteX3" fmla="*/ 0 w 777715"/>
              <a:gd name="connsiteY3" fmla="*/ 164351 h 777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7715" h="777715">
                <a:moveTo>
                  <a:pt x="613364" y="0"/>
                </a:moveTo>
                <a:lnTo>
                  <a:pt x="777715" y="613364"/>
                </a:lnTo>
                <a:lnTo>
                  <a:pt x="164351" y="777715"/>
                </a:lnTo>
                <a:lnTo>
                  <a:pt x="0" y="16435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33"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3" name="Platshållare för text 41">
            <a:extLst>
              <a:ext uri="{FF2B5EF4-FFF2-40B4-BE49-F238E27FC236}">
                <a16:creationId xmlns:a16="http://schemas.microsoft.com/office/drawing/2014/main" id="{B0396CC2-5D75-427C-BD6B-2168B451E48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 rot="21302077" flipH="1">
            <a:off x="3940810" y="6249895"/>
            <a:ext cx="468000" cy="468000"/>
          </a:xfrm>
          <a:custGeom>
            <a:avLst/>
            <a:gdLst>
              <a:gd name="connsiteX0" fmla="*/ 613364 w 777715"/>
              <a:gd name="connsiteY0" fmla="*/ 0 h 777715"/>
              <a:gd name="connsiteX1" fmla="*/ 777715 w 777715"/>
              <a:gd name="connsiteY1" fmla="*/ 613364 h 777715"/>
              <a:gd name="connsiteX2" fmla="*/ 164351 w 777715"/>
              <a:gd name="connsiteY2" fmla="*/ 777715 h 777715"/>
              <a:gd name="connsiteX3" fmla="*/ 0 w 777715"/>
              <a:gd name="connsiteY3" fmla="*/ 164351 h 777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7715" h="777715">
                <a:moveTo>
                  <a:pt x="613364" y="0"/>
                </a:moveTo>
                <a:lnTo>
                  <a:pt x="777715" y="613364"/>
                </a:lnTo>
                <a:lnTo>
                  <a:pt x="164351" y="777715"/>
                </a:lnTo>
                <a:lnTo>
                  <a:pt x="0" y="164351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buNone/>
              <a:defRPr sz="133"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5" name="Platshållare för text 41">
            <a:extLst>
              <a:ext uri="{FF2B5EF4-FFF2-40B4-BE49-F238E27FC236}">
                <a16:creationId xmlns:a16="http://schemas.microsoft.com/office/drawing/2014/main" id="{E5CFCEDD-8FC5-4BB5-8570-31BB7B3287B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 rot="17877323" flipH="1">
            <a:off x="5744552" y="6115115"/>
            <a:ext cx="468000" cy="468000"/>
          </a:xfrm>
          <a:custGeom>
            <a:avLst/>
            <a:gdLst>
              <a:gd name="connsiteX0" fmla="*/ 613364 w 777715"/>
              <a:gd name="connsiteY0" fmla="*/ 0 h 777715"/>
              <a:gd name="connsiteX1" fmla="*/ 777715 w 777715"/>
              <a:gd name="connsiteY1" fmla="*/ 613364 h 777715"/>
              <a:gd name="connsiteX2" fmla="*/ 164351 w 777715"/>
              <a:gd name="connsiteY2" fmla="*/ 777715 h 777715"/>
              <a:gd name="connsiteX3" fmla="*/ 0 w 777715"/>
              <a:gd name="connsiteY3" fmla="*/ 164351 h 777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7715" h="777715">
                <a:moveTo>
                  <a:pt x="613364" y="0"/>
                </a:moveTo>
                <a:lnTo>
                  <a:pt x="777715" y="613364"/>
                </a:lnTo>
                <a:lnTo>
                  <a:pt x="164351" y="777715"/>
                </a:lnTo>
                <a:lnTo>
                  <a:pt x="0" y="164351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 marL="0" indent="0">
              <a:buNone/>
              <a:defRPr sz="133"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7" name="Platshållare för bildnummer 1">
            <a:extLst>
              <a:ext uri="{FF2B5EF4-FFF2-40B4-BE49-F238E27FC236}">
                <a16:creationId xmlns:a16="http://schemas.microsoft.com/office/drawing/2014/main" id="{E3C88725-D73B-4ABB-A885-C2E4414C0E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4702" y="6421697"/>
            <a:ext cx="458539" cy="365001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r">
              <a:defRPr lang="en-US" sz="1200" b="1" i="0" kern="1200" smtClean="0">
                <a:solidFill>
                  <a:schemeClr val="bg2"/>
                </a:solidFill>
                <a:latin typeface="HK Grotesk SemiBold" pitchFamily="2" charset="77"/>
                <a:ea typeface="ヒラギノ明朝 ProN W3" charset="0"/>
                <a:cs typeface="ヒラギノ明朝 ProN W3" charset="0"/>
                <a:sym typeface="Georgia" charset="0"/>
              </a:defRPr>
            </a:lvl1pPr>
          </a:lstStyle>
          <a:p>
            <a:fld id="{116FDC21-0962-4ABD-908B-9956082ED98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8" name="Platshållare för datum 2">
            <a:extLst>
              <a:ext uri="{FF2B5EF4-FFF2-40B4-BE49-F238E27FC236}">
                <a16:creationId xmlns:a16="http://schemas.microsoft.com/office/drawing/2014/main" id="{30CDF179-0A6A-4333-B3F7-6E029D5E7C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525488"/>
            <a:ext cx="1516360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bg2"/>
                </a:solidFill>
                <a:latin typeface="HK Grotesk SemiBold" pitchFamily="2" charset="77"/>
              </a:defRPr>
            </a:lvl1pPr>
          </a:lstStyle>
          <a:p>
            <a:fld id="{00EB8E45-0278-4A44-9A08-E3A840FF1715}" type="datetime4">
              <a:rPr lang="sv-SE" smtClean="0"/>
              <a:pPr/>
              <a:t>12 augusti 2026</a:t>
            </a:fld>
            <a:endParaRPr lang="en-US" dirty="0"/>
          </a:p>
        </p:txBody>
      </p:sp>
      <p:sp>
        <p:nvSpPr>
          <p:cNvPr id="20" name="Platshållare för sidfot 5">
            <a:extLst>
              <a:ext uri="{FF2B5EF4-FFF2-40B4-BE49-F238E27FC236}">
                <a16:creationId xmlns:a16="http://schemas.microsoft.com/office/drawing/2014/main" id="{E5D1EA96-93B5-4B44-8708-1F65769A06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70689" y="6525488"/>
            <a:ext cx="4549455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kumimoji="0" lang="en-US" sz="800" b="1" i="0" u="none" strike="noStrike" cap="none" spc="0" normalizeH="0" baseline="0" dirty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HK Grotesk SemiBold" pitchFamily="2" charset="77"/>
                <a:ea typeface="+mn-ea"/>
                <a:cs typeface="+mn-cs"/>
                <a:sym typeface="Helvetica Light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48672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alvsida bild till vänst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D6EF55A2-A4C8-4946-9B15-495DCB748D2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 bwMode="black">
          <a:xfrm>
            <a:off x="9474200" y="6483896"/>
            <a:ext cx="2511000" cy="198237"/>
          </a:xfrm>
          <a:prstGeom prst="rect">
            <a:avLst/>
          </a:prstGeom>
        </p:spPr>
      </p:pic>
      <p:sp>
        <p:nvSpPr>
          <p:cNvPr id="10" name="Title Placeholder 8">
            <a:extLst>
              <a:ext uri="{FF2B5EF4-FFF2-40B4-BE49-F238E27FC236}">
                <a16:creationId xmlns:a16="http://schemas.microsoft.com/office/drawing/2014/main" id="{479FD89A-349C-41BE-BA94-060ACC021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915" y="764600"/>
            <a:ext cx="4813300" cy="1325033"/>
          </a:xfrm>
          <a:prstGeom prst="rect">
            <a:avLst/>
          </a:prstGeom>
        </p:spPr>
        <p:txBody>
          <a:bodyPr vert="horz" lIns="90000" tIns="45720" rIns="91440" bIns="45720" rtlCol="0" anchor="b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1" name="Platshållare för text 17">
            <a:extLst>
              <a:ext uri="{FF2B5EF4-FFF2-40B4-BE49-F238E27FC236}">
                <a16:creationId xmlns:a16="http://schemas.microsoft.com/office/drawing/2014/main" id="{995F5338-B587-41A8-8BF5-B4CB16C760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38915" y="2280553"/>
            <a:ext cx="4813300" cy="3849902"/>
          </a:xfrm>
        </p:spPr>
        <p:txBody>
          <a:bodyPr/>
          <a:lstStyle>
            <a:lvl1pPr>
              <a:spcBef>
                <a:spcPts val="800"/>
              </a:spcBef>
              <a:spcAft>
                <a:spcPts val="800"/>
              </a:spcAft>
              <a:defRPr sz="1600">
                <a:solidFill>
                  <a:schemeClr val="bg1"/>
                </a:solidFill>
              </a:defRPr>
            </a:lvl1pPr>
            <a:lvl2pPr>
              <a:spcBef>
                <a:spcPts val="800"/>
              </a:spcBef>
              <a:spcAft>
                <a:spcPts val="600"/>
              </a:spcAft>
              <a:defRPr sz="1400">
                <a:solidFill>
                  <a:schemeClr val="bg1"/>
                </a:solidFill>
              </a:defRPr>
            </a:lvl2pPr>
            <a:lvl3pPr>
              <a:spcBef>
                <a:spcPts val="800"/>
              </a:spcBef>
              <a:spcAft>
                <a:spcPts val="600"/>
              </a:spcAft>
              <a:defRPr sz="1200">
                <a:solidFill>
                  <a:schemeClr val="bg1"/>
                </a:solidFill>
              </a:defRPr>
            </a:lvl3pPr>
            <a:lvl4pPr>
              <a:spcBef>
                <a:spcPts val="800"/>
              </a:spcBef>
              <a:spcAft>
                <a:spcPts val="600"/>
              </a:spcAft>
              <a:defRPr sz="1000">
                <a:solidFill>
                  <a:schemeClr val="bg1"/>
                </a:solidFill>
              </a:defRPr>
            </a:lvl4pPr>
            <a:lvl5pPr>
              <a:spcBef>
                <a:spcPts val="800"/>
              </a:spcBef>
              <a:spcAft>
                <a:spcPts val="600"/>
              </a:spcAft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F10F06F8-BD5A-4BD2-99BA-880F1E29E5CB}"/>
              </a:ext>
            </a:extLst>
          </p:cNvPr>
          <p:cNvSpPr>
            <a:spLocks noGrp="1" noChangeAspect="1"/>
          </p:cNvSpPr>
          <p:nvPr>
            <p:ph type="pic" sz="quarter" idx="52"/>
          </p:nvPr>
        </p:nvSpPr>
        <p:spPr>
          <a:xfrm>
            <a:off x="0" y="0"/>
            <a:ext cx="5730750" cy="6112800"/>
          </a:xfrm>
          <a:custGeom>
            <a:avLst/>
            <a:gdLst>
              <a:gd name="connsiteX0" fmla="*/ 0 w 5400000"/>
              <a:gd name="connsiteY0" fmla="*/ 0 h 5760000"/>
              <a:gd name="connsiteX1" fmla="*/ 5400000 w 5400000"/>
              <a:gd name="connsiteY1" fmla="*/ 0 h 5760000"/>
              <a:gd name="connsiteX2" fmla="*/ 5400000 w 5400000"/>
              <a:gd name="connsiteY2" fmla="*/ 360000 h 5760000"/>
              <a:gd name="connsiteX3" fmla="*/ 5040000 w 5400000"/>
              <a:gd name="connsiteY3" fmla="*/ 360000 h 5760000"/>
              <a:gd name="connsiteX4" fmla="*/ 5040000 w 5400000"/>
              <a:gd name="connsiteY4" fmla="*/ 720000 h 5760000"/>
              <a:gd name="connsiteX5" fmla="*/ 5400000 w 5400000"/>
              <a:gd name="connsiteY5" fmla="*/ 720000 h 5760000"/>
              <a:gd name="connsiteX6" fmla="*/ 5400000 w 5400000"/>
              <a:gd name="connsiteY6" fmla="*/ 4320000 h 5760000"/>
              <a:gd name="connsiteX7" fmla="*/ 5040000 w 5400000"/>
              <a:gd name="connsiteY7" fmla="*/ 4320000 h 5760000"/>
              <a:gd name="connsiteX8" fmla="*/ 5040000 w 5400000"/>
              <a:gd name="connsiteY8" fmla="*/ 4680000 h 5760000"/>
              <a:gd name="connsiteX9" fmla="*/ 5400000 w 5400000"/>
              <a:gd name="connsiteY9" fmla="*/ 4680000 h 5760000"/>
              <a:gd name="connsiteX10" fmla="*/ 5400000 w 5400000"/>
              <a:gd name="connsiteY10" fmla="*/ 5760000 h 5760000"/>
              <a:gd name="connsiteX11" fmla="*/ 4680000 w 5400000"/>
              <a:gd name="connsiteY11" fmla="*/ 5760000 h 5760000"/>
              <a:gd name="connsiteX12" fmla="*/ 4680000 w 5400000"/>
              <a:gd name="connsiteY12" fmla="*/ 5400000 h 5760000"/>
              <a:gd name="connsiteX13" fmla="*/ 4320000 w 5400000"/>
              <a:gd name="connsiteY13" fmla="*/ 5400000 h 5760000"/>
              <a:gd name="connsiteX14" fmla="*/ 4320000 w 5400000"/>
              <a:gd name="connsiteY14" fmla="*/ 5760000 h 5760000"/>
              <a:gd name="connsiteX15" fmla="*/ 1080000 w 5400000"/>
              <a:gd name="connsiteY15" fmla="*/ 5760000 h 5760000"/>
              <a:gd name="connsiteX16" fmla="*/ 1080000 w 5400000"/>
              <a:gd name="connsiteY16" fmla="*/ 5400000 h 5760000"/>
              <a:gd name="connsiteX17" fmla="*/ 720000 w 5400000"/>
              <a:gd name="connsiteY17" fmla="*/ 5400000 h 5760000"/>
              <a:gd name="connsiteX18" fmla="*/ 720000 w 5400000"/>
              <a:gd name="connsiteY18" fmla="*/ 5760000 h 5760000"/>
              <a:gd name="connsiteX19" fmla="*/ 0 w 5400000"/>
              <a:gd name="connsiteY19" fmla="*/ 5760000 h 57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400000" h="5760000">
                <a:moveTo>
                  <a:pt x="0" y="0"/>
                </a:moveTo>
                <a:lnTo>
                  <a:pt x="5400000" y="0"/>
                </a:lnTo>
                <a:lnTo>
                  <a:pt x="5400000" y="360000"/>
                </a:lnTo>
                <a:lnTo>
                  <a:pt x="5040000" y="360000"/>
                </a:lnTo>
                <a:lnTo>
                  <a:pt x="5040000" y="720000"/>
                </a:lnTo>
                <a:lnTo>
                  <a:pt x="5400000" y="720000"/>
                </a:lnTo>
                <a:lnTo>
                  <a:pt x="5400000" y="4320000"/>
                </a:lnTo>
                <a:lnTo>
                  <a:pt x="5040000" y="4320000"/>
                </a:lnTo>
                <a:lnTo>
                  <a:pt x="5040000" y="4680000"/>
                </a:lnTo>
                <a:lnTo>
                  <a:pt x="5400000" y="4680000"/>
                </a:lnTo>
                <a:lnTo>
                  <a:pt x="5400000" y="5760000"/>
                </a:lnTo>
                <a:lnTo>
                  <a:pt x="4680000" y="5760000"/>
                </a:lnTo>
                <a:lnTo>
                  <a:pt x="4680000" y="5400000"/>
                </a:lnTo>
                <a:lnTo>
                  <a:pt x="4320000" y="5400000"/>
                </a:lnTo>
                <a:lnTo>
                  <a:pt x="4320000" y="5760000"/>
                </a:lnTo>
                <a:lnTo>
                  <a:pt x="1080000" y="5760000"/>
                </a:lnTo>
                <a:lnTo>
                  <a:pt x="1080000" y="5400000"/>
                </a:lnTo>
                <a:lnTo>
                  <a:pt x="720000" y="5400000"/>
                </a:lnTo>
                <a:lnTo>
                  <a:pt x="720000" y="5760000"/>
                </a:lnTo>
                <a:lnTo>
                  <a:pt x="0" y="5760000"/>
                </a:lnTo>
                <a:close/>
              </a:path>
            </a:pathLst>
          </a:custGeom>
          <a:pattFill prst="pct90">
            <a:fgClr>
              <a:schemeClr val="tx2"/>
            </a:fgClr>
            <a:bgClr>
              <a:schemeClr val="bg1"/>
            </a:bgClr>
          </a:pattFill>
        </p:spPr>
        <p:txBody>
          <a:bodyPr vert="horz" wrap="square" lIns="90000" tIns="0" rIns="0" bIns="0" rtlCol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7" name="Platshållare för bildnummer 1">
            <a:extLst>
              <a:ext uri="{FF2B5EF4-FFF2-40B4-BE49-F238E27FC236}">
                <a16:creationId xmlns:a16="http://schemas.microsoft.com/office/drawing/2014/main" id="{4E1E7100-3A5E-406E-9CAA-94D6E5B160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4702" y="6421697"/>
            <a:ext cx="458539" cy="365001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r">
              <a:defRPr lang="en-US" sz="1200" b="1" i="0" kern="1200" smtClean="0">
                <a:solidFill>
                  <a:schemeClr val="bg2"/>
                </a:solidFill>
                <a:latin typeface="HK Grotesk SemiBold" pitchFamily="2" charset="77"/>
                <a:ea typeface="ヒラギノ明朝 ProN W3" charset="0"/>
                <a:cs typeface="ヒラギノ明朝 ProN W3" charset="0"/>
                <a:sym typeface="Georgia" charset="0"/>
              </a:defRPr>
            </a:lvl1pPr>
          </a:lstStyle>
          <a:p>
            <a:fld id="{116FDC21-0962-4ABD-908B-9956082ED98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Platshållare för datum 2">
            <a:extLst>
              <a:ext uri="{FF2B5EF4-FFF2-40B4-BE49-F238E27FC236}">
                <a16:creationId xmlns:a16="http://schemas.microsoft.com/office/drawing/2014/main" id="{5B0DBEEB-7AA6-4D12-822B-0B6C3B909C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525488"/>
            <a:ext cx="1516360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bg2"/>
                </a:solidFill>
                <a:latin typeface="HK Grotesk SemiBold" pitchFamily="2" charset="77"/>
              </a:defRPr>
            </a:lvl1pPr>
          </a:lstStyle>
          <a:p>
            <a:fld id="{6994516C-8521-4A1E-A564-E3697101F414}" type="datetime4">
              <a:rPr lang="sv-SE" smtClean="0"/>
              <a:pPr/>
              <a:t>12 augusti 2026</a:t>
            </a:fld>
            <a:endParaRPr lang="en-US" dirty="0"/>
          </a:p>
        </p:txBody>
      </p:sp>
      <p:sp>
        <p:nvSpPr>
          <p:cNvPr id="13" name="Platshållare för sidfot 5">
            <a:extLst>
              <a:ext uri="{FF2B5EF4-FFF2-40B4-BE49-F238E27FC236}">
                <a16:creationId xmlns:a16="http://schemas.microsoft.com/office/drawing/2014/main" id="{AD96B03B-5E46-4C8C-BAD3-A31918B2B7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70689" y="6525488"/>
            <a:ext cx="4549455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kumimoji="0" lang="en-US" sz="800" b="1" i="0" u="none" strike="noStrike" cap="none" spc="0" normalizeH="0" baseline="0" dirty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HK Grotesk SemiBold" pitchFamily="2" charset="77"/>
                <a:ea typeface="+mn-ea"/>
                <a:cs typeface="+mn-cs"/>
                <a:sym typeface="Helvetica Light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47219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1B144E1-D158-4EA4-BAE7-4AC3B7B5C4D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9" cy="6858000"/>
          </a:xfrm>
          <a:noFill/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8870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I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72706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Y vit bakgr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44787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it yta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ihandsfigur: Form 14">
            <a:extLst>
              <a:ext uri="{FF2B5EF4-FFF2-40B4-BE49-F238E27FC236}">
                <a16:creationId xmlns:a16="http://schemas.microsoft.com/office/drawing/2014/main" id="{69E973BA-4731-8660-C8F6-7D708C26D4C0}"/>
              </a:ext>
            </a:extLst>
          </p:cNvPr>
          <p:cNvSpPr/>
          <p:nvPr userDrawn="1"/>
        </p:nvSpPr>
        <p:spPr>
          <a:xfrm>
            <a:off x="0" y="-1"/>
            <a:ext cx="12191999" cy="6858001"/>
          </a:xfrm>
          <a:custGeom>
            <a:avLst/>
            <a:gdLst>
              <a:gd name="connsiteX0" fmla="*/ 12191999 w 12191999"/>
              <a:gd name="connsiteY0" fmla="*/ 0 h 6858001"/>
              <a:gd name="connsiteX1" fmla="*/ 12191999 w 12191999"/>
              <a:gd name="connsiteY1" fmla="*/ 5441846 h 6858001"/>
              <a:gd name="connsiteX2" fmla="*/ 4739627 w 12191999"/>
              <a:gd name="connsiteY2" fmla="*/ 6858001 h 6858001"/>
              <a:gd name="connsiteX3" fmla="*/ 564653 w 12191999"/>
              <a:gd name="connsiteY3" fmla="*/ 6858001 h 6858001"/>
              <a:gd name="connsiteX4" fmla="*/ 0 w 12191999"/>
              <a:gd name="connsiteY4" fmla="*/ 4462340 h 6858001"/>
              <a:gd name="connsiteX5" fmla="*/ 0 w 12191999"/>
              <a:gd name="connsiteY5" fmla="*/ 1414974 h 6858001"/>
              <a:gd name="connsiteX6" fmla="*/ 12191999 w 12191999"/>
              <a:gd name="connsiteY6" fmla="*/ 0 h 6858001"/>
              <a:gd name="connsiteX0" fmla="*/ 12191999 w 12191999"/>
              <a:gd name="connsiteY0" fmla="*/ 0 h 6858001"/>
              <a:gd name="connsiteX1" fmla="*/ 12191999 w 12191999"/>
              <a:gd name="connsiteY1" fmla="*/ 5899046 h 6858001"/>
              <a:gd name="connsiteX2" fmla="*/ 4739627 w 12191999"/>
              <a:gd name="connsiteY2" fmla="*/ 6858001 h 6858001"/>
              <a:gd name="connsiteX3" fmla="*/ 564653 w 12191999"/>
              <a:gd name="connsiteY3" fmla="*/ 6858001 h 6858001"/>
              <a:gd name="connsiteX4" fmla="*/ 0 w 12191999"/>
              <a:gd name="connsiteY4" fmla="*/ 4462340 h 6858001"/>
              <a:gd name="connsiteX5" fmla="*/ 0 w 12191999"/>
              <a:gd name="connsiteY5" fmla="*/ 1414974 h 6858001"/>
              <a:gd name="connsiteX6" fmla="*/ 12191999 w 12191999"/>
              <a:gd name="connsiteY6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8001">
                <a:moveTo>
                  <a:pt x="12191999" y="0"/>
                </a:moveTo>
                <a:lnTo>
                  <a:pt x="12191999" y="5899046"/>
                </a:lnTo>
                <a:lnTo>
                  <a:pt x="4739627" y="6858001"/>
                </a:lnTo>
                <a:lnTo>
                  <a:pt x="564653" y="6858001"/>
                </a:lnTo>
                <a:lnTo>
                  <a:pt x="0" y="4462340"/>
                </a:lnTo>
                <a:lnTo>
                  <a:pt x="0" y="1414974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b="1" i="0" dirty="0">
              <a:latin typeface="HK Grotesk SemiBold" pitchFamily="2" charset="77"/>
            </a:endParaRPr>
          </a:p>
        </p:txBody>
      </p:sp>
      <p:sp>
        <p:nvSpPr>
          <p:cNvPr id="5" name="Title Placeholder 8">
            <a:extLst>
              <a:ext uri="{FF2B5EF4-FFF2-40B4-BE49-F238E27FC236}">
                <a16:creationId xmlns:a16="http://schemas.microsoft.com/office/drawing/2014/main" id="{281006DC-96B4-476B-8D12-5A9658092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950" y="130389"/>
            <a:ext cx="10507982" cy="1325033"/>
          </a:xfrm>
          <a:prstGeom prst="rect">
            <a:avLst/>
          </a:prstGeom>
        </p:spPr>
        <p:txBody>
          <a:bodyPr vert="horz" lIns="90000" tIns="45720" rIns="91440" bIns="45720" rtlCol="0" anchor="ctr">
            <a:noAutofit/>
          </a:bodyPr>
          <a:lstStyle>
            <a:lvl1pPr algn="l">
              <a:defRPr sz="3600"/>
            </a:lvl1pPr>
          </a:lstStyle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BBDD91D-A9BA-482B-B402-F73CFD06E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54813"/>
            <a:ext cx="10188577" cy="435133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bildnummer 1">
            <a:extLst>
              <a:ext uri="{FF2B5EF4-FFF2-40B4-BE49-F238E27FC236}">
                <a16:creationId xmlns:a16="http://schemas.microsoft.com/office/drawing/2014/main" id="{ED492B01-7E84-4F93-BCD8-B20F761F00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4702" y="6421697"/>
            <a:ext cx="458539" cy="365001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r">
              <a:defRPr lang="en-US" sz="1200" b="1" i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  <a:ea typeface="ヒラギノ明朝 ProN W3" charset="0"/>
                <a:cs typeface="ヒラギノ明朝 ProN W3" charset="0"/>
                <a:sym typeface="Georgia" charset="0"/>
              </a:defRPr>
            </a:lvl1pPr>
          </a:lstStyle>
          <a:p>
            <a:fld id="{116FDC21-0962-4ABD-908B-9956082ED98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9" name="Platshållare för datum 2">
            <a:extLst>
              <a:ext uri="{FF2B5EF4-FFF2-40B4-BE49-F238E27FC236}">
                <a16:creationId xmlns:a16="http://schemas.microsoft.com/office/drawing/2014/main" id="{72E4284A-2A11-446A-A111-10E1F4625C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525488"/>
            <a:ext cx="1516360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fld id="{13FE222B-411B-481B-AED4-42476CD25173}" type="datetime4">
              <a:rPr lang="sv-SE" smtClean="0"/>
              <a:pPr/>
              <a:t>12 augusti 2026</a:t>
            </a:fld>
            <a:endParaRPr lang="en-US" dirty="0"/>
          </a:p>
        </p:txBody>
      </p:sp>
      <p:sp>
        <p:nvSpPr>
          <p:cNvPr id="11" name="Platshållare för sidfot 5">
            <a:extLst>
              <a:ext uri="{FF2B5EF4-FFF2-40B4-BE49-F238E27FC236}">
                <a16:creationId xmlns:a16="http://schemas.microsoft.com/office/drawing/2014/main" id="{8F9E3AB9-6E8F-4548-84E1-6F5FA2091A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70689" y="6525488"/>
            <a:ext cx="4549455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609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ubrik och innehåll, vi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ABA2DB-A958-4E56-9A55-1C5A9539F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713" y="329979"/>
            <a:ext cx="10188575" cy="116506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BBDD91D-A9BA-482B-B402-F73CFD06E9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Platshållare för text 3">
            <a:extLst>
              <a:ext uri="{FF2B5EF4-FFF2-40B4-BE49-F238E27FC236}">
                <a16:creationId xmlns:a16="http://schemas.microsoft.com/office/drawing/2014/main" id="{E6FCB348-E8E1-1340-9D4C-36C2E7E9A191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9474200" y="6490208"/>
            <a:ext cx="2511000" cy="203400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040804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- och slut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4">
            <a:extLst>
              <a:ext uri="{FF2B5EF4-FFF2-40B4-BE49-F238E27FC236}">
                <a16:creationId xmlns:a16="http://schemas.microsoft.com/office/drawing/2014/main" id="{BF1BBA44-F9AB-4BC1-8ABD-74DEA82572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4D892223-DE9D-462B-8CF5-51F17B1FC0C0}"/>
              </a:ext>
            </a:extLst>
          </p:cNvPr>
          <p:cNvSpPr/>
          <p:nvPr userDrawn="1"/>
        </p:nvSpPr>
        <p:spPr bwMode="gray">
          <a:xfrm>
            <a:off x="0" y="0"/>
            <a:ext cx="12191685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75" b="1" i="0" dirty="0">
              <a:latin typeface="HK Grotesk SemiBold" pitchFamily="2" charset="77"/>
            </a:endParaRPr>
          </a:p>
        </p:txBody>
      </p:sp>
      <p:pic>
        <p:nvPicPr>
          <p:cNvPr id="6" name="Graphic 4">
            <a:extLst>
              <a:ext uri="{FF2B5EF4-FFF2-40B4-BE49-F238E27FC236}">
                <a16:creationId xmlns:a16="http://schemas.microsoft.com/office/drawing/2014/main" id="{9AEEEC4A-4C79-417E-92C1-1A1AF504264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35167" y="4872798"/>
            <a:ext cx="4032000" cy="1190255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24E34D6C-6A82-46FA-BD2B-880D65B9BA8D}"/>
              </a:ext>
            </a:extLst>
          </p:cNvPr>
          <p:cNvSpPr txBox="1">
            <a:spLocks/>
          </p:cNvSpPr>
          <p:nvPr userDrawn="1"/>
        </p:nvSpPr>
        <p:spPr>
          <a:xfrm>
            <a:off x="-315" y="0"/>
            <a:ext cx="12192000" cy="6858000"/>
          </a:xfrm>
          <a:prstGeom prst="rect">
            <a:avLst/>
          </a:prstGeom>
        </p:spPr>
        <p:txBody>
          <a:bodyPr vert="horz" lIns="90000" tIns="45720" rIns="91440" bIns="45720" rtlCol="0" anchor="b">
            <a:normAutofit/>
          </a:bodyPr>
          <a:lstStyle>
            <a:lvl1pPr algn="l" defTabSz="45719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5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endParaRPr lang="sv-SE" sz="2400" b="1" i="0" dirty="0">
              <a:latin typeface="HK Grotesk SemiBold" pitchFamily="2" charset="77"/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78BEA161-3CB5-4D2E-8F13-5F1B458ACDBB}"/>
              </a:ext>
            </a:extLst>
          </p:cNvPr>
          <p:cNvSpPr/>
          <p:nvPr userDrawn="1"/>
        </p:nvSpPr>
        <p:spPr bwMode="white">
          <a:xfrm>
            <a:off x="6150163" y="4839460"/>
            <a:ext cx="499408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sv-SE" sz="2000" b="1" i="0" dirty="0">
                <a:solidFill>
                  <a:schemeClr val="bg1"/>
                </a:solidFill>
                <a:latin typeface="HK Grotesk SemiBold" pitchFamily="2" charset="77"/>
              </a:rPr>
              <a:t>Internetstiftelsen är en oberoende, affärsdriven och allmännyttig organisation. Vi verkar för ett internet som bidrar positivt till människan och samhället.</a:t>
            </a:r>
          </a:p>
        </p:txBody>
      </p:sp>
    </p:spTree>
    <p:extLst>
      <p:ext uri="{BB962C8B-B14F-4D97-AF65-F5344CB8AC3E}">
        <p14:creationId xmlns:p14="http://schemas.microsoft.com/office/powerpoint/2010/main" val="1873875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ida med gul bakgrun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E485627-F4E8-4D9C-9842-90E146AD5BC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9" y="2312308"/>
            <a:ext cx="10512424" cy="1332592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5500"/>
            </a:lvl1pPr>
          </a:lstStyle>
          <a:p>
            <a:r>
              <a:rPr lang="sv-SE" dirty="0"/>
              <a:t>Titel på presentation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6C60581-E32A-4FE2-A593-F88E9D62810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48086" y="3926116"/>
            <a:ext cx="10504127" cy="1331685"/>
          </a:xfr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buNone/>
              <a:defRPr sz="2400"/>
            </a:lvl1pPr>
            <a:lvl2pPr marL="228592" indent="0" algn="ctr">
              <a:buNone/>
              <a:defRPr sz="1000"/>
            </a:lvl2pPr>
            <a:lvl3pPr marL="457183" indent="0" algn="ctr">
              <a:buNone/>
              <a:defRPr sz="900"/>
            </a:lvl3pPr>
            <a:lvl4pPr marL="685774" indent="0" algn="ctr">
              <a:buNone/>
              <a:defRPr sz="800"/>
            </a:lvl4pPr>
            <a:lvl5pPr marL="914366" indent="0" algn="ctr">
              <a:buNone/>
              <a:defRPr sz="800"/>
            </a:lvl5pPr>
            <a:lvl6pPr marL="1142958" indent="0" algn="ctr">
              <a:buNone/>
              <a:defRPr sz="800"/>
            </a:lvl6pPr>
            <a:lvl7pPr marL="1371548" indent="0" algn="ctr">
              <a:buNone/>
              <a:defRPr sz="800"/>
            </a:lvl7pPr>
            <a:lvl8pPr marL="1600140" indent="0" algn="ctr">
              <a:buNone/>
              <a:defRPr sz="800"/>
            </a:lvl8pPr>
            <a:lvl9pPr marL="1828732" indent="0" algn="ctr">
              <a:buNone/>
              <a:defRPr sz="800"/>
            </a:lvl9pPr>
          </a:lstStyle>
          <a:p>
            <a:r>
              <a:rPr lang="sv-SE" dirty="0"/>
              <a:t>Underrubrik eller namn på presentatör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C9A169E-5A3C-F341-B897-0A47B913FCC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11225" y="1803803"/>
            <a:ext cx="1719459" cy="50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6495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- och slutbil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0A7E9E8E-6852-49A5-9978-A67E7FAA77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DC1C717C-DA48-4BF9-BB54-63DB118526D0}"/>
              </a:ext>
            </a:extLst>
          </p:cNvPr>
          <p:cNvSpPr/>
          <p:nvPr userDrawn="1"/>
        </p:nvSpPr>
        <p:spPr bwMode="ltGray">
          <a:xfrm>
            <a:off x="-630" y="0"/>
            <a:ext cx="12191685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75" b="1" i="0" dirty="0">
              <a:latin typeface="HK Grotesk SemiBold" pitchFamily="2" charset="77"/>
            </a:endParaRP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E6D28C99-EACF-49FB-8DB8-24D7D13AC1C1}"/>
              </a:ext>
            </a:extLst>
          </p:cNvPr>
          <p:cNvSpPr txBox="1">
            <a:spLocks/>
          </p:cNvSpPr>
          <p:nvPr userDrawn="1"/>
        </p:nvSpPr>
        <p:spPr>
          <a:xfrm>
            <a:off x="-315" y="0"/>
            <a:ext cx="12192000" cy="6858000"/>
          </a:xfrm>
          <a:prstGeom prst="rect">
            <a:avLst/>
          </a:prstGeom>
        </p:spPr>
        <p:txBody>
          <a:bodyPr vert="horz" lIns="90000" tIns="45720" rIns="91440" bIns="45720" rtlCol="0" anchor="b">
            <a:normAutofit/>
          </a:bodyPr>
          <a:lstStyle>
            <a:lvl1pPr algn="l" defTabSz="45719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5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endParaRPr lang="sv-SE" sz="2400" b="1" i="0" dirty="0">
              <a:latin typeface="HK Grotesk SemiBold" pitchFamily="2" charset="77"/>
            </a:endParaRPr>
          </a:p>
        </p:txBody>
      </p:sp>
      <p:pic>
        <p:nvPicPr>
          <p:cNvPr id="13" name="Graphic 4">
            <a:extLst>
              <a:ext uri="{FF2B5EF4-FFF2-40B4-BE49-F238E27FC236}">
                <a16:creationId xmlns:a16="http://schemas.microsoft.com/office/drawing/2014/main" id="{D10DFAA1-B78C-4953-BFCD-28CB149A486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71263" y="4805011"/>
            <a:ext cx="3708000" cy="1094610"/>
          </a:xfrm>
          <a:prstGeom prst="rect">
            <a:avLst/>
          </a:prstGeom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1FF3FA4D-3C90-416F-A8D4-2BBB81ECBDE9}"/>
              </a:ext>
            </a:extLst>
          </p:cNvPr>
          <p:cNvSpPr/>
          <p:nvPr userDrawn="1"/>
        </p:nvSpPr>
        <p:spPr bwMode="white">
          <a:xfrm>
            <a:off x="812737" y="4723436"/>
            <a:ext cx="6794963" cy="1288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457183" rtl="0" eaLnBrk="1" latinLnBrk="0" hangingPunct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sv-SE" sz="2200" b="1" i="0" kern="1200" dirty="0">
                <a:solidFill>
                  <a:schemeClr val="bg1"/>
                </a:solidFill>
                <a:latin typeface="HK Grotesk SemiBold" pitchFamily="2" charset="77"/>
                <a:ea typeface="+mn-ea"/>
                <a:cs typeface="+mn-cs"/>
              </a:rPr>
              <a:t>Internetstiftelsen är en oberoende, affärsdriven och allmännyttig organisation. Vi verkar för ett internet som bidrar positivt till människan och samhället.</a:t>
            </a:r>
          </a:p>
        </p:txBody>
      </p:sp>
    </p:spTree>
    <p:extLst>
      <p:ext uri="{BB962C8B-B14F-4D97-AF65-F5344CB8AC3E}">
        <p14:creationId xmlns:p14="http://schemas.microsoft.com/office/powerpoint/2010/main" val="8255664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enti bakgr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4636849D-F932-439F-A981-A06DAD61CE19}"/>
              </a:ext>
            </a:extLst>
          </p:cNvPr>
          <p:cNvSpPr/>
          <p:nvPr userDrawn="1"/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75" b="1" i="0" dirty="0">
              <a:latin typeface="HK Grotesk SemiBold" pitchFamily="2" charset="77"/>
            </a:endParaRPr>
          </a:p>
        </p:txBody>
      </p:sp>
      <p:sp>
        <p:nvSpPr>
          <p:cNvPr id="4" name="Platshållare för text 6">
            <a:extLst>
              <a:ext uri="{FF2B5EF4-FFF2-40B4-BE49-F238E27FC236}">
                <a16:creationId xmlns:a16="http://schemas.microsoft.com/office/drawing/2014/main" id="{1B8529C1-274E-4172-B58E-261BCB8341A7}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6118"/>
            <a:ext cx="681904" cy="2727615"/>
          </a:xfrm>
          <a:custGeom>
            <a:avLst/>
            <a:gdLst>
              <a:gd name="connsiteX0" fmla="*/ 0 w 1363807"/>
              <a:gd name="connsiteY0" fmla="*/ 0 h 5455228"/>
              <a:gd name="connsiteX1" fmla="*/ 1363807 w 1363807"/>
              <a:gd name="connsiteY1" fmla="*/ 5089797 h 5455228"/>
              <a:gd name="connsiteX2" fmla="*/ 0 w 1363807"/>
              <a:gd name="connsiteY2" fmla="*/ 5455228 h 5455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3807" h="5455228">
                <a:moveTo>
                  <a:pt x="0" y="0"/>
                </a:moveTo>
                <a:lnTo>
                  <a:pt x="1363807" y="5089797"/>
                </a:lnTo>
                <a:lnTo>
                  <a:pt x="0" y="5455228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 algn="l" defTabSz="457194" rtl="0" eaLnBrk="1" latinLnBrk="0" hangingPunct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33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04786" indent="-204786" algn="l" defTabSz="457194" rtl="0" eaLnBrk="1" latinLnBrk="0" hangingPunct="1">
              <a:lnSpc>
                <a:spcPct val="120000"/>
              </a:lnSpc>
              <a:spcBef>
                <a:spcPts val="1200"/>
              </a:spcBef>
              <a:spcAft>
                <a:spcPts val="800"/>
              </a:spcAft>
              <a:buSzPct val="100000"/>
              <a:buFontTx/>
              <a:buBlip>
                <a:blip r:embed="rId2"/>
              </a:buBlip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06395" indent="-190498" algn="l" defTabSz="457194" rtl="0" eaLnBrk="1" latinLnBrk="0" hangingPunct="1">
              <a:lnSpc>
                <a:spcPct val="120000"/>
              </a:lnSpc>
              <a:spcBef>
                <a:spcPts val="1200"/>
              </a:spcBef>
              <a:spcAft>
                <a:spcPts val="800"/>
              </a:spcAft>
              <a:buClr>
                <a:schemeClr val="bg2">
                  <a:lumMod val="75000"/>
                </a:schemeClr>
              </a:buClr>
              <a:buFont typeface="Arial" panose="020B0604020202020204" pitchFamily="34" charset="0"/>
              <a:buChar char="­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584193" indent="-168273" algn="l" defTabSz="457194" rtl="0" eaLnBrk="1" latinLnBrk="0" hangingPunct="1">
              <a:lnSpc>
                <a:spcPct val="120000"/>
              </a:lnSpc>
              <a:spcBef>
                <a:spcPts val="1200"/>
              </a:spcBef>
              <a:spcAft>
                <a:spcPts val="800"/>
              </a:spcAft>
              <a:buClr>
                <a:schemeClr val="bg2">
                  <a:lumMod val="75000"/>
                </a:schemeClr>
              </a:buClr>
              <a:buFont typeface="Arial" panose="020B0604020202020204" pitchFamily="34" charset="0"/>
              <a:buChar char="­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61990" indent="-168273" algn="l" defTabSz="457194" rtl="0" eaLnBrk="1" latinLnBrk="0" hangingPunct="1">
              <a:lnSpc>
                <a:spcPct val="120000"/>
              </a:lnSpc>
              <a:spcBef>
                <a:spcPts val="1200"/>
              </a:spcBef>
              <a:spcAft>
                <a:spcPts val="800"/>
              </a:spcAft>
              <a:buClr>
                <a:schemeClr val="bg2">
                  <a:lumMod val="75000"/>
                </a:schemeClr>
              </a:buClr>
              <a:buFont typeface="Arial" panose="020B0604020202020204" pitchFamily="34" charset="0"/>
              <a:buChar char="­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257285" indent="-114298" algn="l" defTabSz="457194" rtl="0" eaLnBrk="1" latinLnBrk="0" hangingPunct="1">
              <a:lnSpc>
                <a:spcPct val="90000"/>
              </a:lnSpc>
              <a:spcBef>
                <a:spcPts val="251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882" indent="-114298" algn="l" defTabSz="457194" rtl="0" eaLnBrk="1" latinLnBrk="0" hangingPunct="1">
              <a:lnSpc>
                <a:spcPct val="90000"/>
              </a:lnSpc>
              <a:spcBef>
                <a:spcPts val="251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478" indent="-114298" algn="l" defTabSz="457194" rtl="0" eaLnBrk="1" latinLnBrk="0" hangingPunct="1">
              <a:lnSpc>
                <a:spcPct val="90000"/>
              </a:lnSpc>
              <a:spcBef>
                <a:spcPts val="251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075" indent="-114298" algn="l" defTabSz="457194" rtl="0" eaLnBrk="1" latinLnBrk="0" hangingPunct="1">
              <a:lnSpc>
                <a:spcPct val="90000"/>
              </a:lnSpc>
              <a:spcBef>
                <a:spcPts val="251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33" b="1" i="0" dirty="0">
                <a:latin typeface="HK Grotesk SemiBold" pitchFamily="2" charset="77"/>
              </a:rPr>
              <a:t> </a:t>
            </a:r>
          </a:p>
        </p:txBody>
      </p:sp>
      <p:pic>
        <p:nvPicPr>
          <p:cNvPr id="5" name="Graphic 12">
            <a:extLst>
              <a:ext uri="{FF2B5EF4-FFF2-40B4-BE49-F238E27FC236}">
                <a16:creationId xmlns:a16="http://schemas.microsoft.com/office/drawing/2014/main" id="{DEF86CCA-25DE-4D8C-AAB1-7C9A314BE16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77057" y="6489404"/>
            <a:ext cx="2510241" cy="19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6725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enti bakgru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4636849D-F932-439F-A981-A06DAD61CE19}"/>
              </a:ext>
            </a:extLst>
          </p:cNvPr>
          <p:cNvSpPr/>
          <p:nvPr userDrawn="1"/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75" b="1" i="0" dirty="0">
              <a:latin typeface="HK Grotesk SemiBold" pitchFamily="2" charset="77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5056083-5C4C-4752-9059-28F469BB2A70}"/>
              </a:ext>
            </a:extLst>
          </p:cNvPr>
          <p:cNvSpPr/>
          <p:nvPr userDrawn="1"/>
        </p:nvSpPr>
        <p:spPr bwMode="gray">
          <a:xfrm rot="14433520">
            <a:off x="9712189" y="1952289"/>
            <a:ext cx="4985031" cy="2792593"/>
          </a:xfrm>
          <a:custGeom>
            <a:avLst/>
            <a:gdLst>
              <a:gd name="connsiteX0" fmla="*/ 0 w 5461000"/>
              <a:gd name="connsiteY0" fmla="*/ 0 h 5461000"/>
              <a:gd name="connsiteX1" fmla="*/ 5461000 w 5461000"/>
              <a:gd name="connsiteY1" fmla="*/ 0 h 5461000"/>
              <a:gd name="connsiteX2" fmla="*/ 5461000 w 5461000"/>
              <a:gd name="connsiteY2" fmla="*/ 5461000 h 5461000"/>
              <a:gd name="connsiteX3" fmla="*/ 0 w 5461000"/>
              <a:gd name="connsiteY3" fmla="*/ 5461000 h 5461000"/>
              <a:gd name="connsiteX4" fmla="*/ 0 w 5461000"/>
              <a:gd name="connsiteY4" fmla="*/ 0 h 5461000"/>
              <a:gd name="connsiteX0" fmla="*/ 0 w 5461000"/>
              <a:gd name="connsiteY0" fmla="*/ 0 h 5461000"/>
              <a:gd name="connsiteX1" fmla="*/ 5461000 w 5461000"/>
              <a:gd name="connsiteY1" fmla="*/ 0 h 5461000"/>
              <a:gd name="connsiteX2" fmla="*/ 5461000 w 5461000"/>
              <a:gd name="connsiteY2" fmla="*/ 5461000 h 5461000"/>
              <a:gd name="connsiteX3" fmla="*/ 1661984 w 5461000"/>
              <a:gd name="connsiteY3" fmla="*/ 3394902 h 5461000"/>
              <a:gd name="connsiteX4" fmla="*/ 0 w 5461000"/>
              <a:gd name="connsiteY4" fmla="*/ 0 h 5461000"/>
              <a:gd name="connsiteX0" fmla="*/ 0 w 10042121"/>
              <a:gd name="connsiteY0" fmla="*/ 0 h 5509191"/>
              <a:gd name="connsiteX1" fmla="*/ 10042121 w 10042121"/>
              <a:gd name="connsiteY1" fmla="*/ 48191 h 5509191"/>
              <a:gd name="connsiteX2" fmla="*/ 10042121 w 10042121"/>
              <a:gd name="connsiteY2" fmla="*/ 5509191 h 5509191"/>
              <a:gd name="connsiteX3" fmla="*/ 6243105 w 10042121"/>
              <a:gd name="connsiteY3" fmla="*/ 3443093 h 5509191"/>
              <a:gd name="connsiteX4" fmla="*/ 0 w 10042121"/>
              <a:gd name="connsiteY4" fmla="*/ 0 h 5509191"/>
              <a:gd name="connsiteX0" fmla="*/ 0 w 10042121"/>
              <a:gd name="connsiteY0" fmla="*/ 0 h 5509191"/>
              <a:gd name="connsiteX1" fmla="*/ 10042121 w 10042121"/>
              <a:gd name="connsiteY1" fmla="*/ 48191 h 5509191"/>
              <a:gd name="connsiteX2" fmla="*/ 10042121 w 10042121"/>
              <a:gd name="connsiteY2" fmla="*/ 5509191 h 5509191"/>
              <a:gd name="connsiteX3" fmla="*/ 6198865 w 10042121"/>
              <a:gd name="connsiteY3" fmla="*/ 3418123 h 5509191"/>
              <a:gd name="connsiteX4" fmla="*/ 0 w 10042121"/>
              <a:gd name="connsiteY4" fmla="*/ 0 h 5509191"/>
              <a:gd name="connsiteX0" fmla="*/ 0 w 9942241"/>
              <a:gd name="connsiteY0" fmla="*/ 0 h 5686150"/>
              <a:gd name="connsiteX1" fmla="*/ 9942241 w 9942241"/>
              <a:gd name="connsiteY1" fmla="*/ 225150 h 5686150"/>
              <a:gd name="connsiteX2" fmla="*/ 9942241 w 9942241"/>
              <a:gd name="connsiteY2" fmla="*/ 5686150 h 5686150"/>
              <a:gd name="connsiteX3" fmla="*/ 6098985 w 9942241"/>
              <a:gd name="connsiteY3" fmla="*/ 3595082 h 5686150"/>
              <a:gd name="connsiteX4" fmla="*/ 0 w 9942241"/>
              <a:gd name="connsiteY4" fmla="*/ 0 h 5686150"/>
              <a:gd name="connsiteX0" fmla="*/ 0 w 9942241"/>
              <a:gd name="connsiteY0" fmla="*/ 0 h 5686150"/>
              <a:gd name="connsiteX1" fmla="*/ 9942241 w 9942241"/>
              <a:gd name="connsiteY1" fmla="*/ 225150 h 5686150"/>
              <a:gd name="connsiteX2" fmla="*/ 9942241 w 9942241"/>
              <a:gd name="connsiteY2" fmla="*/ 5686150 h 5686150"/>
              <a:gd name="connsiteX3" fmla="*/ 0 w 9942241"/>
              <a:gd name="connsiteY3" fmla="*/ 0 h 5686150"/>
              <a:gd name="connsiteX0" fmla="*/ 0 w 9970061"/>
              <a:gd name="connsiteY0" fmla="*/ 0 h 5585186"/>
              <a:gd name="connsiteX1" fmla="*/ 9942241 w 9970061"/>
              <a:gd name="connsiteY1" fmla="*/ 225150 h 5585186"/>
              <a:gd name="connsiteX2" fmla="*/ 9970061 w 9970061"/>
              <a:gd name="connsiteY2" fmla="*/ 5585186 h 5585186"/>
              <a:gd name="connsiteX3" fmla="*/ 0 w 9970061"/>
              <a:gd name="connsiteY3" fmla="*/ 0 h 5585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70061" h="5585186">
                <a:moveTo>
                  <a:pt x="0" y="0"/>
                </a:moveTo>
                <a:lnTo>
                  <a:pt x="9942241" y="225150"/>
                </a:lnTo>
                <a:lnTo>
                  <a:pt x="9970061" y="55851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37" b="1" i="0" dirty="0">
              <a:latin typeface="HK Grotesk SemiBold" pitchFamily="2" charset="77"/>
            </a:endParaRPr>
          </a:p>
        </p:txBody>
      </p:sp>
      <p:pic>
        <p:nvPicPr>
          <p:cNvPr id="7" name="Graphic 12">
            <a:extLst>
              <a:ext uri="{FF2B5EF4-FFF2-40B4-BE49-F238E27FC236}">
                <a16:creationId xmlns:a16="http://schemas.microsoft.com/office/drawing/2014/main" id="{84478C58-5490-4863-BF7A-C99D7270EBD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477057" y="6489404"/>
            <a:ext cx="2510241" cy="19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754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enti bakgrun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4636849D-F932-439F-A981-A06DAD61CE19}"/>
              </a:ext>
            </a:extLst>
          </p:cNvPr>
          <p:cNvSpPr/>
          <p:nvPr userDrawn="1"/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75" b="1" i="0" dirty="0">
              <a:latin typeface="HK Grotesk SemiBold" pitchFamily="2" charset="77"/>
            </a:endParaRPr>
          </a:p>
        </p:txBody>
      </p:sp>
      <p:sp>
        <p:nvSpPr>
          <p:cNvPr id="10" name="Frihandsfigur: Form 9">
            <a:extLst>
              <a:ext uri="{FF2B5EF4-FFF2-40B4-BE49-F238E27FC236}">
                <a16:creationId xmlns:a16="http://schemas.microsoft.com/office/drawing/2014/main" id="{DEB0DCF9-84EE-4D43-8CB6-92147CF4F136}"/>
              </a:ext>
            </a:extLst>
          </p:cNvPr>
          <p:cNvSpPr/>
          <p:nvPr userDrawn="1"/>
        </p:nvSpPr>
        <p:spPr bwMode="gray">
          <a:xfrm>
            <a:off x="0" y="5527851"/>
            <a:ext cx="1415083" cy="1330151"/>
          </a:xfrm>
          <a:custGeom>
            <a:avLst/>
            <a:gdLst>
              <a:gd name="connsiteX0" fmla="*/ 649559 w 1415082"/>
              <a:gd name="connsiteY0" fmla="*/ 0 h 1330151"/>
              <a:gd name="connsiteX1" fmla="*/ 1415082 w 1415082"/>
              <a:gd name="connsiteY1" fmla="*/ 1330151 h 1330151"/>
              <a:gd name="connsiteX2" fmla="*/ 0 w 1415082"/>
              <a:gd name="connsiteY2" fmla="*/ 1330151 h 1330151"/>
              <a:gd name="connsiteX3" fmla="*/ 0 w 1415082"/>
              <a:gd name="connsiteY3" fmla="*/ 350138 h 1330151"/>
              <a:gd name="connsiteX4" fmla="*/ 649559 w 1415082"/>
              <a:gd name="connsiteY4" fmla="*/ 0 h 1330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82" h="1330151">
                <a:moveTo>
                  <a:pt x="649559" y="0"/>
                </a:moveTo>
                <a:lnTo>
                  <a:pt x="1415082" y="1330151"/>
                </a:lnTo>
                <a:lnTo>
                  <a:pt x="0" y="1330151"/>
                </a:lnTo>
                <a:lnTo>
                  <a:pt x="0" y="350138"/>
                </a:lnTo>
                <a:lnTo>
                  <a:pt x="649559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937" b="1" i="0" dirty="0">
              <a:latin typeface="HK Grotesk SemiBold" pitchFamily="2" charset="77"/>
            </a:endParaRPr>
          </a:p>
        </p:txBody>
      </p:sp>
      <p:sp>
        <p:nvSpPr>
          <p:cNvPr id="16" name="Frihandsfigur: Form 15">
            <a:extLst>
              <a:ext uri="{FF2B5EF4-FFF2-40B4-BE49-F238E27FC236}">
                <a16:creationId xmlns:a16="http://schemas.microsoft.com/office/drawing/2014/main" id="{352DF214-7C0C-42E7-B086-587168F68C61}"/>
              </a:ext>
            </a:extLst>
          </p:cNvPr>
          <p:cNvSpPr/>
          <p:nvPr userDrawn="1"/>
        </p:nvSpPr>
        <p:spPr bwMode="gray">
          <a:xfrm>
            <a:off x="3555179" y="1"/>
            <a:ext cx="3232903" cy="1324407"/>
          </a:xfrm>
          <a:custGeom>
            <a:avLst/>
            <a:gdLst>
              <a:gd name="connsiteX0" fmla="*/ 0 w 3232902"/>
              <a:gd name="connsiteY0" fmla="*/ 0 h 1324406"/>
              <a:gd name="connsiteX1" fmla="*/ 3232902 w 3232902"/>
              <a:gd name="connsiteY1" fmla="*/ 0 h 1324406"/>
              <a:gd name="connsiteX2" fmla="*/ 756414 w 3232902"/>
              <a:gd name="connsiteY2" fmla="*/ 1324406 h 1324406"/>
              <a:gd name="connsiteX3" fmla="*/ 0 w 3232902"/>
              <a:gd name="connsiteY3" fmla="*/ 0 h 1324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2902" h="1324406">
                <a:moveTo>
                  <a:pt x="0" y="0"/>
                </a:moveTo>
                <a:lnTo>
                  <a:pt x="3232902" y="0"/>
                </a:lnTo>
                <a:lnTo>
                  <a:pt x="756414" y="132440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937" b="1" i="0" dirty="0">
              <a:latin typeface="HK Grotesk SemiBold" pitchFamily="2" charset="77"/>
            </a:endParaRPr>
          </a:p>
        </p:txBody>
      </p:sp>
      <p:pic>
        <p:nvPicPr>
          <p:cNvPr id="19" name="Graphic 12">
            <a:extLst>
              <a:ext uri="{FF2B5EF4-FFF2-40B4-BE49-F238E27FC236}">
                <a16:creationId xmlns:a16="http://schemas.microsoft.com/office/drawing/2014/main" id="{DAE156C5-785A-415D-9241-D250B34CA1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477057" y="6489404"/>
            <a:ext cx="2510241" cy="19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590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095BD9DF-BAD3-4181-9305-EBBE744DD5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ltGray">
          <a:xfrm>
            <a:off x="0" y="0"/>
            <a:ext cx="12192000" cy="6858000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BABA2DB-A958-4E56-9A55-1C5A9539F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6000"/>
            </a:schemeClr>
          </a:solidFill>
        </p:spPr>
        <p:txBody>
          <a:bodyPr bIns="612000" anchor="ctr">
            <a:normAutofit/>
          </a:bodyPr>
          <a:lstStyle>
            <a:lvl1pPr algn="ctr">
              <a:defRPr sz="7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7994BA35-D8EF-49A1-83BB-E26A0AEE8DA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19152" y="1853995"/>
            <a:ext cx="2593053" cy="541663"/>
          </a:xfrm>
          <a:custGeom>
            <a:avLst/>
            <a:gdLst>
              <a:gd name="connsiteX0" fmla="*/ 5155375 w 5186107"/>
              <a:gd name="connsiteY0" fmla="*/ 0 h 1083324"/>
              <a:gd name="connsiteX1" fmla="*/ 5186107 w 5186107"/>
              <a:gd name="connsiteY1" fmla="*/ 174292 h 1083324"/>
              <a:gd name="connsiteX2" fmla="*/ 30732 w 5186107"/>
              <a:gd name="connsiteY2" fmla="*/ 1083324 h 1083324"/>
              <a:gd name="connsiteX3" fmla="*/ 0 w 5186107"/>
              <a:gd name="connsiteY3" fmla="*/ 909032 h 1083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86107" h="1083324">
                <a:moveTo>
                  <a:pt x="5155375" y="0"/>
                </a:moveTo>
                <a:lnTo>
                  <a:pt x="5186107" y="174292"/>
                </a:lnTo>
                <a:lnTo>
                  <a:pt x="30732" y="1083324"/>
                </a:lnTo>
                <a:lnTo>
                  <a:pt x="0" y="90903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33"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2AD00C3D-95B7-474B-89E9-B21AEC26F5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19152" y="3707989"/>
            <a:ext cx="2593053" cy="541663"/>
          </a:xfrm>
          <a:custGeom>
            <a:avLst/>
            <a:gdLst>
              <a:gd name="connsiteX0" fmla="*/ 5155375 w 5186107"/>
              <a:gd name="connsiteY0" fmla="*/ 0 h 1083324"/>
              <a:gd name="connsiteX1" fmla="*/ 5186107 w 5186107"/>
              <a:gd name="connsiteY1" fmla="*/ 174292 h 1083324"/>
              <a:gd name="connsiteX2" fmla="*/ 30732 w 5186107"/>
              <a:gd name="connsiteY2" fmla="*/ 1083324 h 1083324"/>
              <a:gd name="connsiteX3" fmla="*/ 0 w 5186107"/>
              <a:gd name="connsiteY3" fmla="*/ 909032 h 1083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86107" h="1083324">
                <a:moveTo>
                  <a:pt x="5155375" y="0"/>
                </a:moveTo>
                <a:lnTo>
                  <a:pt x="5186107" y="174292"/>
                </a:lnTo>
                <a:lnTo>
                  <a:pt x="30732" y="1083324"/>
                </a:lnTo>
                <a:lnTo>
                  <a:pt x="0" y="90903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33"/>
            </a:lvl1pPr>
          </a:lstStyle>
          <a:p>
            <a:pPr lvl="0"/>
            <a:r>
              <a:rPr lang="sv-SE" dirty="0"/>
              <a:t> </a:t>
            </a:r>
          </a:p>
        </p:txBody>
      </p:sp>
      <p:pic>
        <p:nvPicPr>
          <p:cNvPr id="6" name="Graphic 4">
            <a:extLst>
              <a:ext uri="{FF2B5EF4-FFF2-40B4-BE49-F238E27FC236}">
                <a16:creationId xmlns:a16="http://schemas.microsoft.com/office/drawing/2014/main" id="{24226D20-4B2F-48E1-9338-11BC7FF427D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74200" y="6483896"/>
            <a:ext cx="2511000" cy="19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509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23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utan pix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BBDD91D-A9BA-482B-B402-F73CFD06E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4813"/>
            <a:ext cx="10507980" cy="435133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Title Placeholder 8">
            <a:extLst>
              <a:ext uri="{FF2B5EF4-FFF2-40B4-BE49-F238E27FC236}">
                <a16:creationId xmlns:a16="http://schemas.microsoft.com/office/drawing/2014/main" id="{281006DC-96B4-476B-8D12-5A9658092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0389"/>
            <a:ext cx="10507981" cy="1325033"/>
          </a:xfrm>
          <a:prstGeom prst="rect">
            <a:avLst/>
          </a:prstGeom>
        </p:spPr>
        <p:txBody>
          <a:bodyPr vert="horz" lIns="90000" tIns="45720" rIns="91440" bIns="45720" rtlCol="0" anchor="b">
            <a:normAutofit/>
          </a:bodyPr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1" name="Platshållare för bildnummer 1">
            <a:extLst>
              <a:ext uri="{FF2B5EF4-FFF2-40B4-BE49-F238E27FC236}">
                <a16:creationId xmlns:a16="http://schemas.microsoft.com/office/drawing/2014/main" id="{E2057333-1E6D-4A4B-8B3E-FB65F60A09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4702" y="6421697"/>
            <a:ext cx="458539" cy="365001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r">
              <a:defRPr lang="en-US" sz="1200" b="1" i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  <a:ea typeface="ヒラギノ明朝 ProN W3" charset="0"/>
                <a:cs typeface="ヒラギノ明朝 ProN W3" charset="0"/>
                <a:sym typeface="Georgia" charset="0"/>
              </a:defRPr>
            </a:lvl1pPr>
          </a:lstStyle>
          <a:p>
            <a:fld id="{116FDC21-0962-4ABD-908B-9956082ED98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datum 2">
            <a:extLst>
              <a:ext uri="{FF2B5EF4-FFF2-40B4-BE49-F238E27FC236}">
                <a16:creationId xmlns:a16="http://schemas.microsoft.com/office/drawing/2014/main" id="{E73CE1AD-B66C-48A7-B6E7-2DD3A7FB40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525488"/>
            <a:ext cx="1516360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fld id="{F4746559-A863-4662-827E-5B13F6A4B2A7}" type="datetime4">
              <a:rPr lang="sv-SE" smtClean="0"/>
              <a:pPr/>
              <a:t>12 augusti 2026</a:t>
            </a:fld>
            <a:endParaRPr lang="en-US" dirty="0"/>
          </a:p>
        </p:txBody>
      </p:sp>
      <p:sp>
        <p:nvSpPr>
          <p:cNvPr id="8" name="Platshållare för sidfot 5">
            <a:extLst>
              <a:ext uri="{FF2B5EF4-FFF2-40B4-BE49-F238E27FC236}">
                <a16:creationId xmlns:a16="http://schemas.microsoft.com/office/drawing/2014/main" id="{D26B71C5-F6CC-4075-85DD-A616D8066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70689" y="6525488"/>
            <a:ext cx="4549455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570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8">
            <a:extLst>
              <a:ext uri="{FF2B5EF4-FFF2-40B4-BE49-F238E27FC236}">
                <a16:creationId xmlns:a16="http://schemas.microsoft.com/office/drawing/2014/main" id="{B60D6C71-0FE9-42E0-B076-5F196709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0389"/>
            <a:ext cx="10507981" cy="1325033"/>
          </a:xfrm>
          <a:prstGeom prst="rect">
            <a:avLst/>
          </a:prstGeom>
        </p:spPr>
        <p:txBody>
          <a:bodyPr vert="horz" lIns="90000" tIns="45720" rIns="91440" bIns="45720" rtlCol="0" anchor="b">
            <a:normAutofit/>
          </a:bodyPr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B94BA360-8AC1-4C84-88E9-1B24122F3E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4702" y="6421697"/>
            <a:ext cx="458539" cy="365001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r">
              <a:defRPr lang="en-US" sz="1200" b="1" i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  <a:ea typeface="ヒラギノ明朝 ProN W3" charset="0"/>
                <a:cs typeface="ヒラギノ明朝 ProN W3" charset="0"/>
                <a:sym typeface="Georgia" charset="0"/>
              </a:defRPr>
            </a:lvl1pPr>
          </a:lstStyle>
          <a:p>
            <a:fld id="{116FDC21-0962-4ABD-908B-9956082ED98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datum 2">
            <a:extLst>
              <a:ext uri="{FF2B5EF4-FFF2-40B4-BE49-F238E27FC236}">
                <a16:creationId xmlns:a16="http://schemas.microsoft.com/office/drawing/2014/main" id="{721C550B-D510-47C7-9ACD-0554E34ACB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525488"/>
            <a:ext cx="1516360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fld id="{838A974F-9281-49E0-9A97-B60C3F5A26FD}" type="datetime4">
              <a:rPr lang="sv-SE" smtClean="0"/>
              <a:pPr/>
              <a:t>12 augusti 2026</a:t>
            </a:fld>
            <a:endParaRPr lang="en-US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DFF2687-5B19-46FB-95C9-9673D675DE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70689" y="6525488"/>
            <a:ext cx="4549455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060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sa pix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BBDD91D-A9BA-482B-B402-F73CFD06E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4813"/>
            <a:ext cx="10515600" cy="435133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EE1DA5F9-A8BF-4E3D-BF18-925462488E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0" y="482457"/>
            <a:ext cx="681904" cy="2727615"/>
          </a:xfrm>
          <a:custGeom>
            <a:avLst/>
            <a:gdLst>
              <a:gd name="connsiteX0" fmla="*/ 0 w 1363807"/>
              <a:gd name="connsiteY0" fmla="*/ 0 h 5455228"/>
              <a:gd name="connsiteX1" fmla="*/ 1363807 w 1363807"/>
              <a:gd name="connsiteY1" fmla="*/ 5089797 h 5455228"/>
              <a:gd name="connsiteX2" fmla="*/ 0 w 1363807"/>
              <a:gd name="connsiteY2" fmla="*/ 5455228 h 5455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3807" h="5455228">
                <a:moveTo>
                  <a:pt x="0" y="0"/>
                </a:moveTo>
                <a:lnTo>
                  <a:pt x="1363807" y="5089797"/>
                </a:lnTo>
                <a:lnTo>
                  <a:pt x="0" y="5455228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33"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6" name="Title Placeholder 8">
            <a:extLst>
              <a:ext uri="{FF2B5EF4-FFF2-40B4-BE49-F238E27FC236}">
                <a16:creationId xmlns:a16="http://schemas.microsoft.com/office/drawing/2014/main" id="{950BD5B2-366A-4C7B-B770-CDFB1695A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0389"/>
            <a:ext cx="10507981" cy="1325033"/>
          </a:xfrm>
          <a:prstGeom prst="rect">
            <a:avLst/>
          </a:prstGeom>
        </p:spPr>
        <p:txBody>
          <a:bodyPr vert="horz" lIns="90000" tIns="45720" rIns="91440" bIns="45720" rtlCol="0" anchor="b">
            <a:normAutofit/>
          </a:bodyPr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3" name="Platshållare för bildnummer 1">
            <a:extLst>
              <a:ext uri="{FF2B5EF4-FFF2-40B4-BE49-F238E27FC236}">
                <a16:creationId xmlns:a16="http://schemas.microsoft.com/office/drawing/2014/main" id="{722D2D39-0F6F-4D58-AEE0-495EF934E6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4702" y="6421697"/>
            <a:ext cx="458539" cy="365001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r">
              <a:defRPr lang="en-US" sz="1200" b="1" i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  <a:ea typeface="ヒラギノ明朝 ProN W3" charset="0"/>
                <a:cs typeface="ヒラギノ明朝 ProN W3" charset="0"/>
                <a:sym typeface="Georgia" charset="0"/>
              </a:defRPr>
            </a:lvl1pPr>
          </a:lstStyle>
          <a:p>
            <a:fld id="{116FDC21-0962-4ABD-908B-9956082ED98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4" name="Platshållare för datum 2">
            <a:extLst>
              <a:ext uri="{FF2B5EF4-FFF2-40B4-BE49-F238E27FC236}">
                <a16:creationId xmlns:a16="http://schemas.microsoft.com/office/drawing/2014/main" id="{BEE26CB3-183F-4D16-A6F0-6F1B962C01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525488"/>
            <a:ext cx="1516360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fld id="{AF8F6E7A-9450-46E1-B47E-325ACACF41DF}" type="datetime4">
              <a:rPr lang="sv-SE" smtClean="0"/>
              <a:pPr/>
              <a:t>12 augusti 2026</a:t>
            </a:fld>
            <a:endParaRPr lang="en-US" dirty="0"/>
          </a:p>
        </p:txBody>
      </p:sp>
      <p:sp>
        <p:nvSpPr>
          <p:cNvPr id="8" name="Platshållare för sidfot 5">
            <a:extLst>
              <a:ext uri="{FF2B5EF4-FFF2-40B4-BE49-F238E27FC236}">
                <a16:creationId xmlns:a16="http://schemas.microsoft.com/office/drawing/2014/main" id="{764F9519-FB5E-42DD-B197-E842C68ED3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70689" y="6525488"/>
            <a:ext cx="4549455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720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la pix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ihandsfigur: Form 13">
            <a:extLst>
              <a:ext uri="{FF2B5EF4-FFF2-40B4-BE49-F238E27FC236}">
                <a16:creationId xmlns:a16="http://schemas.microsoft.com/office/drawing/2014/main" id="{D66CD087-01AC-46AB-8C34-6CE4CAFF4DF8}"/>
              </a:ext>
            </a:extLst>
          </p:cNvPr>
          <p:cNvSpPr/>
          <p:nvPr userDrawn="1"/>
        </p:nvSpPr>
        <p:spPr bwMode="gray">
          <a:xfrm rot="5400000">
            <a:off x="9785395" y="-1195025"/>
            <a:ext cx="1217260" cy="3595953"/>
          </a:xfrm>
          <a:custGeom>
            <a:avLst/>
            <a:gdLst>
              <a:gd name="connsiteX0" fmla="*/ 0 w 1217260"/>
              <a:gd name="connsiteY0" fmla="*/ 3595953 h 3595953"/>
              <a:gd name="connsiteX1" fmla="*/ 0 w 1217260"/>
              <a:gd name="connsiteY1" fmla="*/ 0 h 3595953"/>
              <a:gd name="connsiteX2" fmla="*/ 400226 w 1217260"/>
              <a:gd name="connsiteY2" fmla="*/ 0 h 3595953"/>
              <a:gd name="connsiteX3" fmla="*/ 1217260 w 1217260"/>
              <a:gd name="connsiteY3" fmla="*/ 3294030 h 3595953"/>
              <a:gd name="connsiteX4" fmla="*/ 0 w 1217260"/>
              <a:gd name="connsiteY4" fmla="*/ 3595953 h 3595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60" h="3595953">
                <a:moveTo>
                  <a:pt x="0" y="3595953"/>
                </a:moveTo>
                <a:lnTo>
                  <a:pt x="0" y="0"/>
                </a:lnTo>
                <a:lnTo>
                  <a:pt x="400226" y="0"/>
                </a:lnTo>
                <a:lnTo>
                  <a:pt x="1217260" y="3294030"/>
                </a:lnTo>
                <a:lnTo>
                  <a:pt x="0" y="359595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75" b="1" i="0" dirty="0">
              <a:latin typeface="HK Grotesk SemiBold" pitchFamily="2" charset="77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BBDD91D-A9BA-482B-B402-F73CFD06E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4813"/>
            <a:ext cx="10515600" cy="435133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Title Placeholder 8">
            <a:extLst>
              <a:ext uri="{FF2B5EF4-FFF2-40B4-BE49-F238E27FC236}">
                <a16:creationId xmlns:a16="http://schemas.microsoft.com/office/drawing/2014/main" id="{950BD5B2-366A-4C7B-B770-CDFB1695A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0389"/>
            <a:ext cx="10507981" cy="1325033"/>
          </a:xfrm>
          <a:prstGeom prst="rect">
            <a:avLst/>
          </a:prstGeom>
        </p:spPr>
        <p:txBody>
          <a:bodyPr vert="horz" lIns="90000" tIns="45720" rIns="91440" bIns="45720" rtlCol="0" anchor="b">
            <a:normAutofit/>
          </a:bodyPr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9" name="Platshållare för bildnummer 1">
            <a:extLst>
              <a:ext uri="{FF2B5EF4-FFF2-40B4-BE49-F238E27FC236}">
                <a16:creationId xmlns:a16="http://schemas.microsoft.com/office/drawing/2014/main" id="{3D910E64-AC52-454B-A861-72C9312D4E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4702" y="6421697"/>
            <a:ext cx="458539" cy="365001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r">
              <a:defRPr lang="en-US" sz="1200" b="1" i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  <a:ea typeface="ヒラギノ明朝 ProN W3" charset="0"/>
                <a:cs typeface="ヒラギノ明朝 ProN W3" charset="0"/>
                <a:sym typeface="Georgia" charset="0"/>
              </a:defRPr>
            </a:lvl1pPr>
          </a:lstStyle>
          <a:p>
            <a:fld id="{116FDC21-0962-4ABD-908B-9956082ED98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datum 2">
            <a:extLst>
              <a:ext uri="{FF2B5EF4-FFF2-40B4-BE49-F238E27FC236}">
                <a16:creationId xmlns:a16="http://schemas.microsoft.com/office/drawing/2014/main" id="{71B0F4C2-ADE5-499C-BA3E-D8B1025A0F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525488"/>
            <a:ext cx="1516360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fld id="{A7B4F2E5-EE61-4A23-A62D-D68F2C9EA85C}" type="datetime4">
              <a:rPr lang="sv-SE" smtClean="0"/>
              <a:pPr/>
              <a:t>12 augusti 2026</a:t>
            </a:fld>
            <a:endParaRPr lang="en-US" dirty="0"/>
          </a:p>
        </p:txBody>
      </p:sp>
      <p:sp>
        <p:nvSpPr>
          <p:cNvPr id="8" name="Platshållare för sidfot 5">
            <a:extLst>
              <a:ext uri="{FF2B5EF4-FFF2-40B4-BE49-F238E27FC236}">
                <a16:creationId xmlns:a16="http://schemas.microsoft.com/office/drawing/2014/main" id="{196A07DF-F694-4A2A-AE43-C949F9F453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70689" y="6525488"/>
            <a:ext cx="4549455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200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å pix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986ACC1E-8160-4B29-A796-2BDD36960C71}"/>
              </a:ext>
            </a:extLst>
          </p:cNvPr>
          <p:cNvSpPr/>
          <p:nvPr userDrawn="1"/>
        </p:nvSpPr>
        <p:spPr bwMode="gray">
          <a:xfrm>
            <a:off x="9776276" y="431487"/>
            <a:ext cx="2415725" cy="5724498"/>
          </a:xfrm>
          <a:custGeom>
            <a:avLst/>
            <a:gdLst>
              <a:gd name="connsiteX0" fmla="*/ 2415725 w 2415725"/>
              <a:gd name="connsiteY0" fmla="*/ 0 h 5724498"/>
              <a:gd name="connsiteX1" fmla="*/ 2415725 w 2415725"/>
              <a:gd name="connsiteY1" fmla="*/ 5724498 h 5724498"/>
              <a:gd name="connsiteX2" fmla="*/ 0 w 2415725"/>
              <a:gd name="connsiteY2" fmla="*/ 1327081 h 5724498"/>
              <a:gd name="connsiteX3" fmla="*/ 2415725 w 2415725"/>
              <a:gd name="connsiteY3" fmla="*/ 0 h 5724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5725" h="5724498">
                <a:moveTo>
                  <a:pt x="2415725" y="0"/>
                </a:moveTo>
                <a:lnTo>
                  <a:pt x="2415725" y="5724498"/>
                </a:lnTo>
                <a:lnTo>
                  <a:pt x="0" y="1327081"/>
                </a:lnTo>
                <a:lnTo>
                  <a:pt x="2415725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HK Grotesk SemiBold" pitchFamily="2" charset="77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BBDD91D-A9BA-482B-B402-F73CFD06E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4813"/>
            <a:ext cx="9466847" cy="435133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Title Placeholder 8">
            <a:extLst>
              <a:ext uri="{FF2B5EF4-FFF2-40B4-BE49-F238E27FC236}">
                <a16:creationId xmlns:a16="http://schemas.microsoft.com/office/drawing/2014/main" id="{CDFA0133-5627-41BE-8494-B2FDF3A5B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0389"/>
            <a:ext cx="9466848" cy="1325033"/>
          </a:xfrm>
          <a:prstGeom prst="rect">
            <a:avLst/>
          </a:prstGeom>
        </p:spPr>
        <p:txBody>
          <a:bodyPr vert="horz" lIns="90000" tIns="45720" rIns="91440" bIns="45720" rtlCol="0" anchor="b">
            <a:normAutofit/>
          </a:bodyPr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bildnummer 1">
            <a:extLst>
              <a:ext uri="{FF2B5EF4-FFF2-40B4-BE49-F238E27FC236}">
                <a16:creationId xmlns:a16="http://schemas.microsoft.com/office/drawing/2014/main" id="{B5F6CE1F-7B36-460F-AF0C-47E3702198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4702" y="6421697"/>
            <a:ext cx="458539" cy="365001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r">
              <a:defRPr lang="en-US" sz="1200" b="1" i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  <a:ea typeface="ヒラギノ明朝 ProN W3" charset="0"/>
                <a:cs typeface="ヒラギノ明朝 ProN W3" charset="0"/>
                <a:sym typeface="Georgia" charset="0"/>
              </a:defRPr>
            </a:lvl1pPr>
          </a:lstStyle>
          <a:p>
            <a:fld id="{116FDC21-0962-4ABD-908B-9956082ED98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datum 2">
            <a:extLst>
              <a:ext uri="{FF2B5EF4-FFF2-40B4-BE49-F238E27FC236}">
                <a16:creationId xmlns:a16="http://schemas.microsoft.com/office/drawing/2014/main" id="{9328F82A-0165-4A4F-B9D5-59B26753BE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525488"/>
            <a:ext cx="1516360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fld id="{223A6FDC-A8C6-4E10-8459-02F9A10135A0}" type="datetime4">
              <a:rPr lang="sv-SE" smtClean="0"/>
              <a:pPr/>
              <a:t>12 augusti 2026</a:t>
            </a:fld>
            <a:endParaRPr lang="en-US" dirty="0"/>
          </a:p>
        </p:txBody>
      </p:sp>
      <p:sp>
        <p:nvSpPr>
          <p:cNvPr id="9" name="Platshållare för sidfot 5">
            <a:extLst>
              <a:ext uri="{FF2B5EF4-FFF2-40B4-BE49-F238E27FC236}">
                <a16:creationId xmlns:a16="http://schemas.microsoft.com/office/drawing/2014/main" id="{F4CD67F9-C3FA-4C9C-947B-F4D24C8DF6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70689" y="6525488"/>
            <a:ext cx="4549455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26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1.svg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4569DC4-2C10-4D00-90D7-8784AA1D6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654813"/>
            <a:ext cx="10507981" cy="4351337"/>
          </a:xfrm>
          <a:prstGeom prst="rect">
            <a:avLst/>
          </a:prstGeom>
        </p:spPr>
        <p:txBody>
          <a:bodyPr vert="horz" lIns="9000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B08133E1-910F-334D-AC2A-8EBA2B37D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0389"/>
            <a:ext cx="10507981" cy="1325033"/>
          </a:xfrm>
          <a:prstGeom prst="rect">
            <a:avLst/>
          </a:prstGeom>
        </p:spPr>
        <p:txBody>
          <a:bodyPr vert="horz" lIns="9000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646DB583-2747-9B49-82C0-B0D97C53309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9477057" y="6489404"/>
            <a:ext cx="2510241" cy="198177"/>
          </a:xfrm>
          <a:prstGeom prst="rect">
            <a:avLst/>
          </a:prstGeom>
        </p:spPr>
      </p:pic>
      <p:sp>
        <p:nvSpPr>
          <p:cNvPr id="7" name="Platshållare för bildnummer 1">
            <a:extLst>
              <a:ext uri="{FF2B5EF4-FFF2-40B4-BE49-F238E27FC236}">
                <a16:creationId xmlns:a16="http://schemas.microsoft.com/office/drawing/2014/main" id="{BBF75F80-291C-40B0-BD89-823F29D85B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4702" y="6421697"/>
            <a:ext cx="458539" cy="365001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r">
              <a:defRPr lang="en-US" sz="1200" b="1" i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  <a:ea typeface="ヒラギノ明朝 ProN W3" charset="0"/>
                <a:cs typeface="ヒラギノ明朝 ProN W3" charset="0"/>
                <a:sym typeface="Georgia" charset="0"/>
              </a:defRPr>
            </a:lvl1pPr>
          </a:lstStyle>
          <a:p>
            <a:fld id="{116FDC21-0962-4ABD-908B-9956082ED98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Platshållare för datum 2">
            <a:extLst>
              <a:ext uri="{FF2B5EF4-FFF2-40B4-BE49-F238E27FC236}">
                <a16:creationId xmlns:a16="http://schemas.microsoft.com/office/drawing/2014/main" id="{E4569AFC-4217-44CD-9454-B1D1A8387B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525488"/>
            <a:ext cx="1516360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fld id="{6630ADBB-2760-4DC2-963C-87F452B397F3}" type="datetime4">
              <a:rPr lang="sv-SE" smtClean="0"/>
              <a:pPr/>
              <a:t>12 augusti 2026</a:t>
            </a:fld>
            <a:endParaRPr lang="en-US" dirty="0"/>
          </a:p>
        </p:txBody>
      </p:sp>
      <p:sp>
        <p:nvSpPr>
          <p:cNvPr id="10" name="Platshållare för sidfot 5">
            <a:extLst>
              <a:ext uri="{FF2B5EF4-FFF2-40B4-BE49-F238E27FC236}">
                <a16:creationId xmlns:a16="http://schemas.microsoft.com/office/drawing/2014/main" id="{032B45AD-71AE-4108-9AA8-539915AFCA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70689" y="6525488"/>
            <a:ext cx="4549455" cy="195515"/>
          </a:xfrm>
          <a:prstGeom prst="rect">
            <a:avLst/>
          </a:prstGeom>
        </p:spPr>
        <p:txBody>
          <a:bodyPr vert="horz" lIns="64291" tIns="32146" rIns="64291" bIns="32146" rtlCol="0" anchor="ctr"/>
          <a:lstStyle>
            <a:lvl1pPr algn="l">
              <a:defRPr sz="800" b="1" i="0">
                <a:solidFill>
                  <a:schemeClr val="tx1">
                    <a:lumMod val="50000"/>
                    <a:lumOff val="50000"/>
                  </a:schemeClr>
                </a:solidFill>
                <a:latin typeface="HK Grotesk SemiBold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887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715" r:id="rId2"/>
    <p:sldLayoutId id="2147483705" r:id="rId3"/>
    <p:sldLayoutId id="2147483674" r:id="rId4"/>
    <p:sldLayoutId id="2147483687" r:id="rId5"/>
    <p:sldLayoutId id="2147483702" r:id="rId6"/>
    <p:sldLayoutId id="2147483700" r:id="rId7"/>
    <p:sldLayoutId id="2147483725" r:id="rId8"/>
    <p:sldLayoutId id="2147483701" r:id="rId9"/>
    <p:sldLayoutId id="2147483706" r:id="rId10"/>
    <p:sldLayoutId id="2147483708" r:id="rId11"/>
    <p:sldLayoutId id="2147483707" r:id="rId12"/>
    <p:sldLayoutId id="2147483711" r:id="rId13"/>
    <p:sldLayoutId id="2147483728" r:id="rId14"/>
    <p:sldLayoutId id="2147483734" r:id="rId15"/>
    <p:sldLayoutId id="2147483735" r:id="rId16"/>
    <p:sldLayoutId id="2147483737" r:id="rId17"/>
    <p:sldLayoutId id="2147483736" r:id="rId18"/>
    <p:sldLayoutId id="2147483686" r:id="rId19"/>
    <p:sldLayoutId id="2147483677" r:id="rId20"/>
    <p:sldLayoutId id="2147483722" r:id="rId21"/>
    <p:sldLayoutId id="2147483720" r:id="rId22"/>
    <p:sldLayoutId id="2147483698" r:id="rId23"/>
    <p:sldLayoutId id="2147483726" r:id="rId24"/>
    <p:sldLayoutId id="2147483668" r:id="rId25"/>
    <p:sldLayoutId id="2147483710" r:id="rId26"/>
    <p:sldLayoutId id="2147483754" r:id="rId27"/>
    <p:sldLayoutId id="2147483755" r:id="rId28"/>
  </p:sldLayoutIdLst>
  <p:hf hdr="0" ftr="0"/>
  <p:txStyles>
    <p:titleStyle>
      <a:lvl1pPr algn="l" defTabSz="457183" rtl="0" eaLnBrk="1" latinLnBrk="0" hangingPunct="1">
        <a:lnSpc>
          <a:spcPct val="100000"/>
        </a:lnSpc>
        <a:spcBef>
          <a:spcPct val="0"/>
        </a:spcBef>
        <a:buNone/>
        <a:defRPr sz="4400" b="1" i="0" kern="1200">
          <a:solidFill>
            <a:schemeClr val="tx2"/>
          </a:solidFill>
          <a:latin typeface="HK Grotesk SemiBold" pitchFamily="2" charset="77"/>
          <a:ea typeface="+mj-ea"/>
          <a:cs typeface="+mj-cs"/>
        </a:defRPr>
      </a:lvl1pPr>
    </p:titleStyle>
    <p:bodyStyle>
      <a:lvl1pPr marL="0" indent="0" algn="l" defTabSz="457183" rtl="0" eaLnBrk="1" latinLnBrk="0" hangingPunct="1">
        <a:lnSpc>
          <a:spcPct val="12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None/>
        <a:defRPr sz="2200" b="1" i="0" kern="1200">
          <a:solidFill>
            <a:schemeClr val="tx2"/>
          </a:solidFill>
          <a:latin typeface="HK Grotesk SemiBold" pitchFamily="2" charset="77"/>
          <a:ea typeface="+mn-ea"/>
          <a:cs typeface="+mn-cs"/>
        </a:defRPr>
      </a:lvl1pPr>
      <a:lvl2pPr marL="204782" indent="-204782" algn="l" defTabSz="457183" rtl="0" eaLnBrk="1" latinLnBrk="0" hangingPunct="1">
        <a:lnSpc>
          <a:spcPct val="120000"/>
        </a:lnSpc>
        <a:spcBef>
          <a:spcPts val="1200"/>
        </a:spcBef>
        <a:spcAft>
          <a:spcPts val="800"/>
        </a:spcAft>
        <a:buSzPct val="100000"/>
        <a:buFontTx/>
        <a:buBlip>
          <a:blip r:embed="rId31"/>
        </a:buBlip>
        <a:defRPr sz="1600" b="1" i="0" kern="1200">
          <a:solidFill>
            <a:schemeClr val="tx2"/>
          </a:solidFill>
          <a:latin typeface="HK Grotesk SemiBold" pitchFamily="2" charset="77"/>
          <a:ea typeface="+mn-ea"/>
          <a:cs typeface="+mn-cs"/>
        </a:defRPr>
      </a:lvl2pPr>
      <a:lvl3pPr marL="406385" indent="-190494" algn="l" defTabSz="457183" rtl="0" eaLnBrk="1" latinLnBrk="0" hangingPunct="1">
        <a:lnSpc>
          <a:spcPct val="120000"/>
        </a:lnSpc>
        <a:spcBef>
          <a:spcPts val="1200"/>
        </a:spcBef>
        <a:spcAft>
          <a:spcPts val="800"/>
        </a:spcAft>
        <a:buClr>
          <a:schemeClr val="bg2">
            <a:lumMod val="75000"/>
          </a:schemeClr>
        </a:buClr>
        <a:buFont typeface="Arial" panose="020B0604020202020204" pitchFamily="34" charset="0"/>
        <a:buChar char="­"/>
        <a:defRPr sz="1400" b="1" i="0" kern="1200">
          <a:solidFill>
            <a:schemeClr val="tx2"/>
          </a:solidFill>
          <a:latin typeface="HK Grotesk SemiBold" pitchFamily="2" charset="77"/>
          <a:ea typeface="+mn-ea"/>
          <a:cs typeface="+mn-cs"/>
        </a:defRPr>
      </a:lvl3pPr>
      <a:lvl4pPr marL="584179" indent="-168269" algn="l" defTabSz="457183" rtl="0" eaLnBrk="1" latinLnBrk="0" hangingPunct="1">
        <a:lnSpc>
          <a:spcPct val="120000"/>
        </a:lnSpc>
        <a:spcBef>
          <a:spcPts val="1200"/>
        </a:spcBef>
        <a:spcAft>
          <a:spcPts val="800"/>
        </a:spcAft>
        <a:buClr>
          <a:schemeClr val="bg2">
            <a:lumMod val="75000"/>
          </a:schemeClr>
        </a:buClr>
        <a:buFont typeface="Arial" panose="020B0604020202020204" pitchFamily="34" charset="0"/>
        <a:buChar char="­"/>
        <a:defRPr sz="1200" b="1" i="0" kern="1200">
          <a:solidFill>
            <a:schemeClr val="tx2"/>
          </a:solidFill>
          <a:latin typeface="HK Grotesk SemiBold" pitchFamily="2" charset="77"/>
          <a:ea typeface="+mn-ea"/>
          <a:cs typeface="+mn-cs"/>
        </a:defRPr>
      </a:lvl4pPr>
      <a:lvl5pPr marL="761972" indent="-168269" algn="l" defTabSz="457183" rtl="0" eaLnBrk="1" latinLnBrk="0" hangingPunct="1">
        <a:lnSpc>
          <a:spcPct val="120000"/>
        </a:lnSpc>
        <a:spcBef>
          <a:spcPts val="1200"/>
        </a:spcBef>
        <a:spcAft>
          <a:spcPts val="800"/>
        </a:spcAft>
        <a:buClr>
          <a:schemeClr val="bg2">
            <a:lumMod val="75000"/>
          </a:schemeClr>
        </a:buClr>
        <a:buFont typeface="Arial" panose="020B0604020202020204" pitchFamily="34" charset="0"/>
        <a:buChar char="­"/>
        <a:defRPr sz="1200" b="1" i="0" kern="1200">
          <a:solidFill>
            <a:schemeClr val="tx2"/>
          </a:solidFill>
          <a:latin typeface="HK Grotesk SemiBold" pitchFamily="2" charset="77"/>
          <a:ea typeface="+mn-ea"/>
          <a:cs typeface="+mn-cs"/>
        </a:defRPr>
      </a:lvl5pPr>
      <a:lvl6pPr marL="1257254" indent="-114296" algn="l" defTabSz="457183" rtl="0" eaLnBrk="1" latinLnBrk="0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846" indent="-114296" algn="l" defTabSz="457183" rtl="0" eaLnBrk="1" latinLnBrk="0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436" indent="-114296" algn="l" defTabSz="457183" rtl="0" eaLnBrk="1" latinLnBrk="0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026" indent="-114296" algn="l" defTabSz="457183" rtl="0" eaLnBrk="1" latinLnBrk="0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18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592" algn="l" defTabSz="45718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3" algn="l" defTabSz="45718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774" algn="l" defTabSz="45718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366" algn="l" defTabSz="45718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2958" algn="l" defTabSz="45718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548" algn="l" defTabSz="45718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140" algn="l" defTabSz="45718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732" algn="l" defTabSz="45718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575" userDrawn="1">
          <p15:clr>
            <a:srgbClr val="F26B43"/>
          </p15:clr>
        </p15:guide>
        <p15:guide id="3" pos="7083" userDrawn="1">
          <p15:clr>
            <a:srgbClr val="F26B43"/>
          </p15:clr>
        </p15:guide>
        <p15:guide id="4" orient="horz" pos="936" userDrawn="1">
          <p15:clr>
            <a:srgbClr val="F26B43"/>
          </p15:clr>
        </p15:guide>
        <p15:guide id="5" orient="horz" pos="1163" userDrawn="1">
          <p15:clr>
            <a:srgbClr val="F26B43"/>
          </p15:clr>
        </p15:guide>
        <p15:guide id="6" pos="7548" userDrawn="1">
          <p15:clr>
            <a:srgbClr val="F26B43"/>
          </p15:clr>
        </p15:guide>
        <p15:guide id="7" pos="132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  <p15:guide id="9" pos="529" userDrawn="1">
          <p15:clr>
            <a:srgbClr val="F26B43"/>
          </p15:clr>
        </p15:guide>
        <p15:guide id="10" pos="7151" userDrawn="1">
          <p15:clr>
            <a:srgbClr val="F26B43"/>
          </p15:clr>
        </p15:guide>
        <p15:guide id="11" orient="horz" pos="420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4569DC4-2C10-4D00-90D7-8784AA1D6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654813"/>
            <a:ext cx="10507981" cy="4351337"/>
          </a:xfrm>
          <a:prstGeom prst="rect">
            <a:avLst/>
          </a:prstGeom>
        </p:spPr>
        <p:txBody>
          <a:bodyPr vert="horz" lIns="9000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B08133E1-910F-334D-AC2A-8EBA2B37D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0389"/>
            <a:ext cx="10507981" cy="1325033"/>
          </a:xfrm>
          <a:prstGeom prst="rect">
            <a:avLst/>
          </a:prstGeom>
        </p:spPr>
        <p:txBody>
          <a:bodyPr vert="horz" lIns="9000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646DB583-2747-9B49-82C0-B0D97C53309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77057" y="6489404"/>
            <a:ext cx="2510241" cy="19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915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6" r:id="rId2"/>
    <p:sldLayoutId id="2147483750" r:id="rId3"/>
    <p:sldLayoutId id="2147483751" r:id="rId4"/>
    <p:sldLayoutId id="2147483752" r:id="rId5"/>
  </p:sldLayoutIdLst>
  <p:hf hdr="0" ftr="0"/>
  <p:txStyles>
    <p:titleStyle>
      <a:lvl1pPr algn="l" defTabSz="457183" rtl="0" eaLnBrk="1" latinLnBrk="0" hangingPunct="1">
        <a:lnSpc>
          <a:spcPct val="100000"/>
        </a:lnSpc>
        <a:spcBef>
          <a:spcPct val="0"/>
        </a:spcBef>
        <a:buNone/>
        <a:defRPr sz="4400" b="1" i="0" kern="1200">
          <a:solidFill>
            <a:schemeClr val="tx2"/>
          </a:solidFill>
          <a:latin typeface="HK Grotesk SemiBold" pitchFamily="2" charset="77"/>
          <a:ea typeface="+mj-ea"/>
          <a:cs typeface="+mj-cs"/>
        </a:defRPr>
      </a:lvl1pPr>
    </p:titleStyle>
    <p:bodyStyle>
      <a:lvl1pPr marL="0" indent="0" algn="l" defTabSz="457183" rtl="0" eaLnBrk="1" latinLnBrk="0" hangingPunct="1">
        <a:lnSpc>
          <a:spcPct val="12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None/>
        <a:defRPr sz="2200" b="1" i="0" kern="1200">
          <a:solidFill>
            <a:schemeClr val="tx2"/>
          </a:solidFill>
          <a:latin typeface="HK Grotesk SemiBold" pitchFamily="2" charset="77"/>
          <a:ea typeface="+mn-ea"/>
          <a:cs typeface="+mn-cs"/>
        </a:defRPr>
      </a:lvl1pPr>
      <a:lvl2pPr marL="204782" indent="-204782" algn="l" defTabSz="457183" rtl="0" eaLnBrk="1" latinLnBrk="0" hangingPunct="1">
        <a:lnSpc>
          <a:spcPct val="120000"/>
        </a:lnSpc>
        <a:spcBef>
          <a:spcPts val="1200"/>
        </a:spcBef>
        <a:spcAft>
          <a:spcPts val="800"/>
        </a:spcAft>
        <a:buSzPct val="100000"/>
        <a:buFontTx/>
        <a:buBlip>
          <a:blip r:embed="rId8"/>
        </a:buBlip>
        <a:defRPr sz="1600" b="1" i="0" kern="1200">
          <a:solidFill>
            <a:schemeClr val="tx2"/>
          </a:solidFill>
          <a:latin typeface="HK Grotesk SemiBold" pitchFamily="2" charset="77"/>
          <a:ea typeface="+mn-ea"/>
          <a:cs typeface="+mn-cs"/>
        </a:defRPr>
      </a:lvl2pPr>
      <a:lvl3pPr marL="406385" indent="-190494" algn="l" defTabSz="457183" rtl="0" eaLnBrk="1" latinLnBrk="0" hangingPunct="1">
        <a:lnSpc>
          <a:spcPct val="120000"/>
        </a:lnSpc>
        <a:spcBef>
          <a:spcPts val="1200"/>
        </a:spcBef>
        <a:spcAft>
          <a:spcPts val="800"/>
        </a:spcAft>
        <a:buClr>
          <a:schemeClr val="bg2">
            <a:lumMod val="75000"/>
          </a:schemeClr>
        </a:buClr>
        <a:buFont typeface="Arial" panose="020B0604020202020204" pitchFamily="34" charset="0"/>
        <a:buChar char="­"/>
        <a:defRPr sz="1400" b="1" i="0" kern="1200">
          <a:solidFill>
            <a:schemeClr val="tx2"/>
          </a:solidFill>
          <a:latin typeface="HK Grotesk SemiBold" pitchFamily="2" charset="77"/>
          <a:ea typeface="+mn-ea"/>
          <a:cs typeface="+mn-cs"/>
        </a:defRPr>
      </a:lvl3pPr>
      <a:lvl4pPr marL="584179" indent="-168269" algn="l" defTabSz="457183" rtl="0" eaLnBrk="1" latinLnBrk="0" hangingPunct="1">
        <a:lnSpc>
          <a:spcPct val="120000"/>
        </a:lnSpc>
        <a:spcBef>
          <a:spcPts val="1200"/>
        </a:spcBef>
        <a:spcAft>
          <a:spcPts val="800"/>
        </a:spcAft>
        <a:buClr>
          <a:schemeClr val="bg2">
            <a:lumMod val="75000"/>
          </a:schemeClr>
        </a:buClr>
        <a:buFont typeface="Arial" panose="020B0604020202020204" pitchFamily="34" charset="0"/>
        <a:buChar char="­"/>
        <a:defRPr sz="1200" b="1" i="0" kern="1200">
          <a:solidFill>
            <a:schemeClr val="tx2"/>
          </a:solidFill>
          <a:latin typeface="HK Grotesk SemiBold" pitchFamily="2" charset="77"/>
          <a:ea typeface="+mn-ea"/>
          <a:cs typeface="+mn-cs"/>
        </a:defRPr>
      </a:lvl4pPr>
      <a:lvl5pPr marL="761972" indent="-168269" algn="l" defTabSz="457183" rtl="0" eaLnBrk="1" latinLnBrk="0" hangingPunct="1">
        <a:lnSpc>
          <a:spcPct val="120000"/>
        </a:lnSpc>
        <a:spcBef>
          <a:spcPts val="1200"/>
        </a:spcBef>
        <a:spcAft>
          <a:spcPts val="800"/>
        </a:spcAft>
        <a:buClr>
          <a:schemeClr val="bg2">
            <a:lumMod val="75000"/>
          </a:schemeClr>
        </a:buClr>
        <a:buFont typeface="Arial" panose="020B0604020202020204" pitchFamily="34" charset="0"/>
        <a:buChar char="­"/>
        <a:defRPr sz="1200" b="1" i="0" kern="1200">
          <a:solidFill>
            <a:schemeClr val="tx2"/>
          </a:solidFill>
          <a:latin typeface="HK Grotesk SemiBold" pitchFamily="2" charset="77"/>
          <a:ea typeface="+mn-ea"/>
          <a:cs typeface="+mn-cs"/>
        </a:defRPr>
      </a:lvl5pPr>
      <a:lvl6pPr marL="1257254" indent="-114296" algn="l" defTabSz="457183" rtl="0" eaLnBrk="1" latinLnBrk="0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846" indent="-114296" algn="l" defTabSz="457183" rtl="0" eaLnBrk="1" latinLnBrk="0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436" indent="-114296" algn="l" defTabSz="457183" rtl="0" eaLnBrk="1" latinLnBrk="0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026" indent="-114296" algn="l" defTabSz="457183" rtl="0" eaLnBrk="1" latinLnBrk="0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18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592" algn="l" defTabSz="45718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3" algn="l" defTabSz="45718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774" algn="l" defTabSz="45718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366" algn="l" defTabSz="45718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2958" algn="l" defTabSz="45718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548" algn="l" defTabSz="45718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140" algn="l" defTabSz="45718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732" algn="l" defTabSz="45718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575">
          <p15:clr>
            <a:srgbClr val="F26B43"/>
          </p15:clr>
        </p15:guide>
        <p15:guide id="3" pos="7083">
          <p15:clr>
            <a:srgbClr val="F26B43"/>
          </p15:clr>
        </p15:guide>
        <p15:guide id="4" orient="horz" pos="936">
          <p15:clr>
            <a:srgbClr val="F26B43"/>
          </p15:clr>
        </p15:guide>
        <p15:guide id="5" orient="horz" pos="1163">
          <p15:clr>
            <a:srgbClr val="F26B43"/>
          </p15:clr>
        </p15:guide>
        <p15:guide id="6" pos="7548">
          <p15:clr>
            <a:srgbClr val="F26B43"/>
          </p15:clr>
        </p15:guide>
        <p15:guide id="7" pos="132">
          <p15:clr>
            <a:srgbClr val="F26B43"/>
          </p15:clr>
        </p15:guide>
        <p15:guide id="8" orient="horz" pos="2160">
          <p15:clr>
            <a:srgbClr val="F26B43"/>
          </p15:clr>
        </p15:guide>
        <p15:guide id="9" pos="529">
          <p15:clr>
            <a:srgbClr val="F26B43"/>
          </p15:clr>
        </p15:guide>
        <p15:guide id="10" pos="715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8.xml"/><Relationship Id="rId1" Type="http://schemas.openxmlformats.org/officeDocument/2006/relationships/video" Target="https://www.youtube.com/embed/NgtHJKn0Mck?feature=oembed" TargetMode="Externa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4" Type="http://schemas.openxmlformats.org/officeDocument/2006/relationships/chart" Target="../charts/char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tshållare för bild 6">
            <a:extLst>
              <a:ext uri="{FF2B5EF4-FFF2-40B4-BE49-F238E27FC236}">
                <a16:creationId xmlns:a16="http://schemas.microsoft.com/office/drawing/2014/main" id="{5DED5E7A-BD56-7A6C-4CB6-111AFD38927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804" b="780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80EC9BA-B3CE-0C25-6BC2-2242EFA068E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68FE2031-D29E-E720-42C9-3B98AEEEBA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1224" y="3023764"/>
            <a:ext cx="10512424" cy="1332592"/>
          </a:xfrm>
        </p:spPr>
        <p:txBody>
          <a:bodyPr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Behöver </a:t>
            </a:r>
            <a:r>
              <a:rPr lang="sv-SE">
                <a:solidFill>
                  <a:schemeClr val="bg1"/>
                </a:solidFill>
              </a:rPr>
              <a:t>elever undervisning </a:t>
            </a:r>
            <a:br>
              <a:rPr lang="sv-SE">
                <a:solidFill>
                  <a:schemeClr val="bg1"/>
                </a:solidFill>
              </a:rPr>
            </a:br>
            <a:r>
              <a:rPr lang="sv-SE">
                <a:solidFill>
                  <a:schemeClr val="bg1"/>
                </a:solidFill>
              </a:rPr>
              <a:t>i digital </a:t>
            </a:r>
            <a:r>
              <a:rPr lang="sv-SE" dirty="0">
                <a:solidFill>
                  <a:schemeClr val="bg1"/>
                </a:solidFill>
              </a:rPr>
              <a:t>kompetens? </a:t>
            </a:r>
          </a:p>
        </p:txBody>
      </p:sp>
    </p:spTree>
    <p:extLst>
      <p:ext uri="{BB962C8B-B14F-4D97-AF65-F5344CB8AC3E}">
        <p14:creationId xmlns:p14="http://schemas.microsoft.com/office/powerpoint/2010/main" val="2750894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14605D-92CD-6E23-7AED-92890ABB3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7901" y="2846466"/>
            <a:ext cx="10188575" cy="1165067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/>
              <a:t>Att synliggöra ”tekniska myter”  </a:t>
            </a:r>
            <a:br>
              <a:rPr lang="sv-SE" dirty="0"/>
            </a:br>
            <a:r>
              <a:rPr lang="sv-SE" dirty="0"/>
              <a:t>för att förstå ”makt” och funktion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57A2B1C-8EE5-CA70-7A32-2EB65760915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907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7F58C6-69B3-D8C7-B473-C8A2DEFCE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6" name="Onlinemedia 5" descr="Google + Team USA — Dear Sydney">
            <a:hlinkClick r:id="" action="ppaction://media"/>
            <a:extLst>
              <a:ext uri="{FF2B5EF4-FFF2-40B4-BE49-F238E27FC236}">
                <a16:creationId xmlns:a16="http://schemas.microsoft.com/office/drawing/2014/main" id="{7F4A897A-12E0-0DA0-8811-CB32C4D09555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241550" y="1654175"/>
            <a:ext cx="7700963" cy="4351338"/>
          </a:xfrm>
          <a:prstGeom prst="rect">
            <a:avLst/>
          </a:prstGeom>
        </p:spPr>
      </p:pic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CCADB43-44F1-B846-FA07-3D2ACE87979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660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A9FBE83-302B-6D17-93A4-9A930E1CD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Intelligensmyter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3390DD7-C131-A951-CC4E-7D28E7A4BA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 använder ofta metaforen ”lärande när det kommer till AI” men det finns en avgörande skillnad mellan processen kring människors lärande och AI:s lärande.</a:t>
            </a:r>
          </a:p>
          <a:p>
            <a:r>
              <a:rPr lang="sv-SE" dirty="0"/>
              <a:t>AI tränas på data: och finns inte innan den ”lärt” sig </a:t>
            </a:r>
            <a:r>
              <a:rPr lang="sv-SE" dirty="0" err="1"/>
              <a:t>datan</a:t>
            </a:r>
            <a:r>
              <a:rPr lang="sv-SE" dirty="0"/>
              <a:t>.</a:t>
            </a:r>
          </a:p>
          <a:p>
            <a:r>
              <a:rPr lang="sv-SE" dirty="0"/>
              <a:t>LLM är statistiska modeller av språk som finns i en ”utvald” mängd data. </a:t>
            </a:r>
            <a:r>
              <a:rPr lang="sv-SE" dirty="0" err="1"/>
              <a:t>LLM:en</a:t>
            </a:r>
            <a:r>
              <a:rPr lang="sv-SE" dirty="0"/>
              <a:t> är resultatet av ”lärande”. En LLM optimeras för en viss storts uppgift. Människor kan aktivt göra val kring sitt lärande och har agens, det har inte </a:t>
            </a:r>
            <a:r>
              <a:rPr lang="sv-SE" dirty="0" err="1"/>
              <a:t>LLM:modeller</a:t>
            </a:r>
            <a:r>
              <a:rPr lang="sv-SE" dirty="0"/>
              <a:t>.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C5238F1-90D0-E3F2-7C06-77F80130285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5735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78B8A-30CD-EE12-8CCA-DB6309DE4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upp 38">
            <a:extLst>
              <a:ext uri="{FF2B5EF4-FFF2-40B4-BE49-F238E27FC236}">
                <a16:creationId xmlns:a16="http://schemas.microsoft.com/office/drawing/2014/main" id="{60B84312-0BE5-991D-EFEF-88BD758DAB79}"/>
              </a:ext>
            </a:extLst>
          </p:cNvPr>
          <p:cNvGrpSpPr/>
          <p:nvPr/>
        </p:nvGrpSpPr>
        <p:grpSpPr>
          <a:xfrm>
            <a:off x="9037858" y="2876997"/>
            <a:ext cx="3407132" cy="2905931"/>
            <a:chOff x="11087461" y="3499089"/>
            <a:chExt cx="3407132" cy="2905931"/>
          </a:xfrm>
        </p:grpSpPr>
        <p:grpSp>
          <p:nvGrpSpPr>
            <p:cNvPr id="24" name="Bild 13">
              <a:extLst>
                <a:ext uri="{FF2B5EF4-FFF2-40B4-BE49-F238E27FC236}">
                  <a16:creationId xmlns:a16="http://schemas.microsoft.com/office/drawing/2014/main" id="{2CC238E7-23E3-BA79-6F07-69BAB0918E2B}"/>
                </a:ext>
              </a:extLst>
            </p:cNvPr>
            <p:cNvGrpSpPr/>
            <p:nvPr/>
          </p:nvGrpSpPr>
          <p:grpSpPr>
            <a:xfrm>
              <a:off x="12603159" y="3499089"/>
              <a:ext cx="1891434" cy="2905931"/>
              <a:chOff x="12603159" y="3499089"/>
              <a:chExt cx="1891434" cy="2905931"/>
            </a:xfrm>
            <a:solidFill>
              <a:srgbClr val="000000"/>
            </a:solidFill>
          </p:grpSpPr>
          <p:sp>
            <p:nvSpPr>
              <p:cNvPr id="25" name="Frihandsfigur: Form 24">
                <a:extLst>
                  <a:ext uri="{FF2B5EF4-FFF2-40B4-BE49-F238E27FC236}">
                    <a16:creationId xmlns:a16="http://schemas.microsoft.com/office/drawing/2014/main" id="{2F677DCC-3240-F67D-BC8A-8F5FA6826914}"/>
                  </a:ext>
                </a:extLst>
              </p:cNvPr>
              <p:cNvSpPr/>
              <p:nvPr/>
            </p:nvSpPr>
            <p:spPr>
              <a:xfrm>
                <a:off x="12603159" y="3860481"/>
                <a:ext cx="968235" cy="793004"/>
              </a:xfrm>
              <a:custGeom>
                <a:avLst/>
                <a:gdLst>
                  <a:gd name="connsiteX0" fmla="*/ 533955 w 968235"/>
                  <a:gd name="connsiteY0" fmla="*/ 788404 h 793004"/>
                  <a:gd name="connsiteX1" fmla="*/ 440789 w 968235"/>
                  <a:gd name="connsiteY1" fmla="*/ 790542 h 793004"/>
                  <a:gd name="connsiteX2" fmla="*/ 211081 w 968235"/>
                  <a:gd name="connsiteY2" fmla="*/ 744112 h 793004"/>
                  <a:gd name="connsiteX3" fmla="*/ 41244 w 968235"/>
                  <a:gd name="connsiteY3" fmla="*/ 611847 h 793004"/>
                  <a:gd name="connsiteX4" fmla="*/ 4283 w 968235"/>
                  <a:gd name="connsiteY4" fmla="*/ 399551 h 793004"/>
                  <a:gd name="connsiteX5" fmla="*/ 238573 w 968235"/>
                  <a:gd name="connsiteY5" fmla="*/ 66597 h 793004"/>
                  <a:gd name="connsiteX6" fmla="*/ 596880 w 968235"/>
                  <a:gd name="connsiteY6" fmla="*/ 4283 h 793004"/>
                  <a:gd name="connsiteX7" fmla="*/ 929834 w 968235"/>
                  <a:gd name="connsiteY7" fmla="*/ 238572 h 793004"/>
                  <a:gd name="connsiteX8" fmla="*/ 966795 w 968235"/>
                  <a:gd name="connsiteY8" fmla="*/ 450868 h 793004"/>
                  <a:gd name="connsiteX9" fmla="*/ 836668 w 968235"/>
                  <a:gd name="connsiteY9" fmla="*/ 638117 h 793004"/>
                  <a:gd name="connsiteX10" fmla="*/ 616124 w 968235"/>
                  <a:gd name="connsiteY10" fmla="*/ 762745 h 793004"/>
                  <a:gd name="connsiteX11" fmla="*/ 616124 w 968235"/>
                  <a:gd name="connsiteY11" fmla="*/ 762745 h 793004"/>
                  <a:gd name="connsiteX12" fmla="*/ 534260 w 968235"/>
                  <a:gd name="connsiteY12" fmla="*/ 788709 h 793004"/>
                  <a:gd name="connsiteX13" fmla="*/ 534260 w 968235"/>
                  <a:gd name="connsiteY13" fmla="*/ 788709 h 793004"/>
                  <a:gd name="connsiteX14" fmla="*/ 598102 w 968235"/>
                  <a:gd name="connsiteY14" fmla="*/ 725173 h 793004"/>
                  <a:gd name="connsiteX15" fmla="*/ 598102 w 968235"/>
                  <a:gd name="connsiteY15" fmla="*/ 725173 h 793004"/>
                  <a:gd name="connsiteX16" fmla="*/ 252624 w 968235"/>
                  <a:gd name="connsiteY16" fmla="*/ 148156 h 793004"/>
                  <a:gd name="connsiteX17" fmla="*/ 85536 w 968235"/>
                  <a:gd name="connsiteY17" fmla="*/ 385500 h 793004"/>
                  <a:gd name="connsiteX18" fmla="*/ 122497 w 968235"/>
                  <a:gd name="connsiteY18" fmla="*/ 597796 h 793004"/>
                  <a:gd name="connsiteX19" fmla="*/ 451174 w 968235"/>
                  <a:gd name="connsiteY19" fmla="*/ 708984 h 793004"/>
                  <a:gd name="connsiteX20" fmla="*/ 580691 w 968235"/>
                  <a:gd name="connsiteY20" fmla="*/ 687907 h 793004"/>
                  <a:gd name="connsiteX21" fmla="*/ 789016 w 968235"/>
                  <a:gd name="connsiteY21" fmla="*/ 570304 h 793004"/>
                  <a:gd name="connsiteX22" fmla="*/ 885236 w 968235"/>
                  <a:gd name="connsiteY22" fmla="*/ 464920 h 793004"/>
                  <a:gd name="connsiteX23" fmla="*/ 848275 w 968235"/>
                  <a:gd name="connsiteY23" fmla="*/ 252624 h 793004"/>
                  <a:gd name="connsiteX24" fmla="*/ 610931 w 968235"/>
                  <a:gd name="connsiteY24" fmla="*/ 85536 h 793004"/>
                  <a:gd name="connsiteX25" fmla="*/ 252624 w 968235"/>
                  <a:gd name="connsiteY25" fmla="*/ 147850 h 793004"/>
                  <a:gd name="connsiteX26" fmla="*/ 252624 w 968235"/>
                  <a:gd name="connsiteY26" fmla="*/ 147850 h 793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68235" h="793004">
                    <a:moveTo>
                      <a:pt x="533955" y="788404"/>
                    </a:moveTo>
                    <a:cubicBezTo>
                      <a:pt x="503408" y="793597"/>
                      <a:pt x="471946" y="794513"/>
                      <a:pt x="440789" y="790542"/>
                    </a:cubicBezTo>
                    <a:cubicBezTo>
                      <a:pt x="377863" y="782600"/>
                      <a:pt x="287447" y="768243"/>
                      <a:pt x="211081" y="744112"/>
                    </a:cubicBezTo>
                    <a:cubicBezTo>
                      <a:pt x="106613" y="711122"/>
                      <a:pt x="51324" y="668052"/>
                      <a:pt x="41244" y="611847"/>
                    </a:cubicBezTo>
                    <a:lnTo>
                      <a:pt x="4283" y="399551"/>
                    </a:lnTo>
                    <a:cubicBezTo>
                      <a:pt x="-22903" y="243460"/>
                      <a:pt x="82176" y="93784"/>
                      <a:pt x="238573" y="66597"/>
                    </a:cubicBezTo>
                    <a:lnTo>
                      <a:pt x="596880" y="4283"/>
                    </a:lnTo>
                    <a:cubicBezTo>
                      <a:pt x="752971" y="-22903"/>
                      <a:pt x="902648" y="82176"/>
                      <a:pt x="929834" y="238572"/>
                    </a:cubicBezTo>
                    <a:lnTo>
                      <a:pt x="966795" y="450868"/>
                    </a:lnTo>
                    <a:cubicBezTo>
                      <a:pt x="976875" y="508295"/>
                      <a:pt x="934110" y="569693"/>
                      <a:pt x="836668" y="638117"/>
                    </a:cubicBezTo>
                    <a:cubicBezTo>
                      <a:pt x="765190" y="688518"/>
                      <a:pt x="677217" y="733421"/>
                      <a:pt x="616124" y="762745"/>
                    </a:cubicBezTo>
                    <a:lnTo>
                      <a:pt x="616124" y="762745"/>
                    </a:lnTo>
                    <a:cubicBezTo>
                      <a:pt x="590160" y="774964"/>
                      <a:pt x="562363" y="783822"/>
                      <a:pt x="534260" y="788709"/>
                    </a:cubicBezTo>
                    <a:lnTo>
                      <a:pt x="534260" y="788709"/>
                    </a:lnTo>
                    <a:close/>
                    <a:moveTo>
                      <a:pt x="598102" y="725173"/>
                    </a:moveTo>
                    <a:lnTo>
                      <a:pt x="598102" y="725173"/>
                    </a:lnTo>
                    <a:close/>
                    <a:moveTo>
                      <a:pt x="252624" y="148156"/>
                    </a:moveTo>
                    <a:cubicBezTo>
                      <a:pt x="140825" y="167705"/>
                      <a:pt x="66292" y="274006"/>
                      <a:pt x="85536" y="385500"/>
                    </a:cubicBezTo>
                    <a:lnTo>
                      <a:pt x="122497" y="597796"/>
                    </a:lnTo>
                    <a:cubicBezTo>
                      <a:pt x="126774" y="622538"/>
                      <a:pt x="201001" y="677216"/>
                      <a:pt x="451174" y="708984"/>
                    </a:cubicBezTo>
                    <a:cubicBezTo>
                      <a:pt x="495161" y="714482"/>
                      <a:pt x="540064" y="707151"/>
                      <a:pt x="580691" y="687907"/>
                    </a:cubicBezTo>
                    <a:cubicBezTo>
                      <a:pt x="638728" y="660110"/>
                      <a:pt x="722120" y="617345"/>
                      <a:pt x="789016" y="570304"/>
                    </a:cubicBezTo>
                    <a:cubicBezTo>
                      <a:pt x="869658" y="513794"/>
                      <a:pt x="887680" y="477444"/>
                      <a:pt x="885236" y="464920"/>
                    </a:cubicBezTo>
                    <a:lnTo>
                      <a:pt x="848275" y="252624"/>
                    </a:lnTo>
                    <a:cubicBezTo>
                      <a:pt x="828726" y="140825"/>
                      <a:pt x="722425" y="66292"/>
                      <a:pt x="610931" y="85536"/>
                    </a:cubicBezTo>
                    <a:lnTo>
                      <a:pt x="252624" y="147850"/>
                    </a:lnTo>
                    <a:lnTo>
                      <a:pt x="252624" y="147850"/>
                    </a:lnTo>
                    <a:close/>
                  </a:path>
                </a:pathLst>
              </a:custGeom>
              <a:solidFill>
                <a:srgbClr val="000000"/>
              </a:solidFill>
              <a:ln w="16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b="1" dirty="0">
                  <a:latin typeface="HK Grotesk SemiBold" pitchFamily="2" charset="77"/>
                </a:endParaRPr>
              </a:p>
            </p:txBody>
          </p:sp>
          <p:sp>
            <p:nvSpPr>
              <p:cNvPr id="26" name="Frihandsfigur: Form 25">
                <a:extLst>
                  <a:ext uri="{FF2B5EF4-FFF2-40B4-BE49-F238E27FC236}">
                    <a16:creationId xmlns:a16="http://schemas.microsoft.com/office/drawing/2014/main" id="{0103BF10-062D-4510-6981-CB4AD654D4BA}"/>
                  </a:ext>
                </a:extLst>
              </p:cNvPr>
              <p:cNvSpPr/>
              <p:nvPr/>
            </p:nvSpPr>
            <p:spPr>
              <a:xfrm>
                <a:off x="12671081" y="4602149"/>
                <a:ext cx="945811" cy="1271637"/>
              </a:xfrm>
              <a:custGeom>
                <a:avLst/>
                <a:gdLst>
                  <a:gd name="connsiteX0" fmla="*/ 472448 w 945811"/>
                  <a:gd name="connsiteY0" fmla="*/ 1271638 h 1271637"/>
                  <a:gd name="connsiteX1" fmla="*/ 472448 w 945811"/>
                  <a:gd name="connsiteY1" fmla="*/ 1271638 h 1271637"/>
                  <a:gd name="connsiteX2" fmla="*/ 194477 w 945811"/>
                  <a:gd name="connsiteY2" fmla="*/ 1150980 h 1271637"/>
                  <a:gd name="connsiteX3" fmla="*/ 10283 w 945811"/>
                  <a:gd name="connsiteY3" fmla="*/ 639332 h 1271637"/>
                  <a:gd name="connsiteX4" fmla="*/ 3257 w 945811"/>
                  <a:gd name="connsiteY4" fmla="*/ 325317 h 1271637"/>
                  <a:gd name="connsiteX5" fmla="*/ 330102 w 945811"/>
                  <a:gd name="connsiteY5" fmla="*/ 0 h 1271637"/>
                  <a:gd name="connsiteX6" fmla="*/ 615709 w 945811"/>
                  <a:gd name="connsiteY6" fmla="*/ 0 h 1271637"/>
                  <a:gd name="connsiteX7" fmla="*/ 942554 w 945811"/>
                  <a:gd name="connsiteY7" fmla="*/ 325317 h 1271637"/>
                  <a:gd name="connsiteX8" fmla="*/ 935528 w 945811"/>
                  <a:gd name="connsiteY8" fmla="*/ 639332 h 1271637"/>
                  <a:gd name="connsiteX9" fmla="*/ 751334 w 945811"/>
                  <a:gd name="connsiteY9" fmla="*/ 1150980 h 1271637"/>
                  <a:gd name="connsiteX10" fmla="*/ 473364 w 945811"/>
                  <a:gd name="connsiteY10" fmla="*/ 1271638 h 1271637"/>
                  <a:gd name="connsiteX11" fmla="*/ 472753 w 945811"/>
                  <a:gd name="connsiteY11" fmla="*/ 1271638 h 1271637"/>
                  <a:gd name="connsiteX12" fmla="*/ 329491 w 945811"/>
                  <a:gd name="connsiteY12" fmla="*/ 82780 h 1271637"/>
                  <a:gd name="connsiteX13" fmla="*/ 85121 w 945811"/>
                  <a:gd name="connsiteY13" fmla="*/ 327150 h 1271637"/>
                  <a:gd name="connsiteX14" fmla="*/ 85121 w 945811"/>
                  <a:gd name="connsiteY14" fmla="*/ 330204 h 1271637"/>
                  <a:gd name="connsiteX15" fmla="*/ 254653 w 945811"/>
                  <a:gd name="connsiteY15" fmla="*/ 1095081 h 1271637"/>
                  <a:gd name="connsiteX16" fmla="*/ 472448 w 945811"/>
                  <a:gd name="connsiteY16" fmla="*/ 1189163 h 1271637"/>
                  <a:gd name="connsiteX17" fmla="*/ 690242 w 945811"/>
                  <a:gd name="connsiteY17" fmla="*/ 1095081 h 1271637"/>
                  <a:gd name="connsiteX18" fmla="*/ 859774 w 945811"/>
                  <a:gd name="connsiteY18" fmla="*/ 330204 h 1271637"/>
                  <a:gd name="connsiteX19" fmla="*/ 859774 w 945811"/>
                  <a:gd name="connsiteY19" fmla="*/ 327150 h 1271637"/>
                  <a:gd name="connsiteX20" fmla="*/ 615404 w 945811"/>
                  <a:gd name="connsiteY20" fmla="*/ 82780 h 1271637"/>
                  <a:gd name="connsiteX21" fmla="*/ 329491 w 945811"/>
                  <a:gd name="connsiteY21" fmla="*/ 82780 h 1271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45811" h="1271637">
                    <a:moveTo>
                      <a:pt x="472448" y="1271638"/>
                    </a:moveTo>
                    <a:lnTo>
                      <a:pt x="472448" y="1271638"/>
                    </a:lnTo>
                    <a:cubicBezTo>
                      <a:pt x="362175" y="1271638"/>
                      <a:pt x="268399" y="1231012"/>
                      <a:pt x="194477" y="1150980"/>
                    </a:cubicBezTo>
                    <a:cubicBezTo>
                      <a:pt x="96118" y="1044985"/>
                      <a:pt x="34109" y="873010"/>
                      <a:pt x="10283" y="639332"/>
                    </a:cubicBezTo>
                    <a:cubicBezTo>
                      <a:pt x="-6517" y="476215"/>
                      <a:pt x="2036" y="342117"/>
                      <a:pt x="3257" y="325317"/>
                    </a:cubicBezTo>
                    <a:cubicBezTo>
                      <a:pt x="4174" y="145705"/>
                      <a:pt x="150490" y="0"/>
                      <a:pt x="330102" y="0"/>
                    </a:cubicBezTo>
                    <a:lnTo>
                      <a:pt x="615709" y="0"/>
                    </a:lnTo>
                    <a:cubicBezTo>
                      <a:pt x="795321" y="0"/>
                      <a:pt x="941638" y="145705"/>
                      <a:pt x="942554" y="325317"/>
                    </a:cubicBezTo>
                    <a:cubicBezTo>
                      <a:pt x="943776" y="342117"/>
                      <a:pt x="952329" y="476215"/>
                      <a:pt x="935528" y="639332"/>
                    </a:cubicBezTo>
                    <a:cubicBezTo>
                      <a:pt x="911702" y="872705"/>
                      <a:pt x="849694" y="1044985"/>
                      <a:pt x="751334" y="1150980"/>
                    </a:cubicBezTo>
                    <a:cubicBezTo>
                      <a:pt x="677107" y="1231012"/>
                      <a:pt x="583636" y="1271333"/>
                      <a:pt x="473364" y="1271638"/>
                    </a:cubicBezTo>
                    <a:lnTo>
                      <a:pt x="472753" y="1271638"/>
                    </a:lnTo>
                    <a:close/>
                    <a:moveTo>
                      <a:pt x="329491" y="82780"/>
                    </a:moveTo>
                    <a:cubicBezTo>
                      <a:pt x="194782" y="82780"/>
                      <a:pt x="85121" y="192441"/>
                      <a:pt x="85121" y="327150"/>
                    </a:cubicBezTo>
                    <a:cubicBezTo>
                      <a:pt x="85121" y="461858"/>
                      <a:pt x="85121" y="329288"/>
                      <a:pt x="85121" y="330204"/>
                    </a:cubicBezTo>
                    <a:cubicBezTo>
                      <a:pt x="85121" y="335703"/>
                      <a:pt x="47244" y="871788"/>
                      <a:pt x="254653" y="1095081"/>
                    </a:cubicBezTo>
                    <a:cubicBezTo>
                      <a:pt x="313301" y="1158312"/>
                      <a:pt x="384780" y="1189163"/>
                      <a:pt x="472448" y="1189163"/>
                    </a:cubicBezTo>
                    <a:cubicBezTo>
                      <a:pt x="560115" y="1189163"/>
                      <a:pt x="631593" y="1158312"/>
                      <a:pt x="690242" y="1095081"/>
                    </a:cubicBezTo>
                    <a:cubicBezTo>
                      <a:pt x="897346" y="871788"/>
                      <a:pt x="860079" y="335703"/>
                      <a:pt x="859774" y="330204"/>
                    </a:cubicBezTo>
                    <a:lnTo>
                      <a:pt x="859774" y="327150"/>
                    </a:lnTo>
                    <a:cubicBezTo>
                      <a:pt x="859774" y="192441"/>
                      <a:pt x="750113" y="82780"/>
                      <a:pt x="615404" y="82780"/>
                    </a:cubicBezTo>
                    <a:lnTo>
                      <a:pt x="329491" y="82780"/>
                    </a:lnTo>
                    <a:close/>
                  </a:path>
                </a:pathLst>
              </a:custGeom>
              <a:solidFill>
                <a:srgbClr val="000000"/>
              </a:solidFill>
              <a:ln w="16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b="1" dirty="0">
                  <a:latin typeface="HK Grotesk SemiBold" pitchFamily="2" charset="77"/>
                </a:endParaRPr>
              </a:p>
            </p:txBody>
          </p:sp>
          <p:sp>
            <p:nvSpPr>
              <p:cNvPr id="27" name="Frihandsfigur: Form 26">
                <a:extLst>
                  <a:ext uri="{FF2B5EF4-FFF2-40B4-BE49-F238E27FC236}">
                    <a16:creationId xmlns:a16="http://schemas.microsoft.com/office/drawing/2014/main" id="{4CB7C992-0796-425B-3F3D-BB998893A2B1}"/>
                  </a:ext>
                </a:extLst>
              </p:cNvPr>
              <p:cNvSpPr/>
              <p:nvPr/>
            </p:nvSpPr>
            <p:spPr>
              <a:xfrm>
                <a:off x="12794230" y="4135860"/>
                <a:ext cx="108006" cy="108136"/>
              </a:xfrm>
              <a:custGeom>
                <a:avLst/>
                <a:gdLst>
                  <a:gd name="connsiteX0" fmla="*/ 32228 w 108006"/>
                  <a:gd name="connsiteY0" fmla="*/ 4736 h 108136"/>
                  <a:gd name="connsiteX1" fmla="*/ 103401 w 108006"/>
                  <a:gd name="connsiteY1" fmla="*/ 32228 h 108136"/>
                  <a:gd name="connsiteX2" fmla="*/ 75909 w 108006"/>
                  <a:gd name="connsiteY2" fmla="*/ 103400 h 108136"/>
                  <a:gd name="connsiteX3" fmla="*/ 4736 w 108006"/>
                  <a:gd name="connsiteY3" fmla="*/ 75909 h 108136"/>
                  <a:gd name="connsiteX4" fmla="*/ 32228 w 108006"/>
                  <a:gd name="connsiteY4" fmla="*/ 4736 h 108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006" h="108136">
                    <a:moveTo>
                      <a:pt x="32228" y="4736"/>
                    </a:moveTo>
                    <a:cubicBezTo>
                      <a:pt x="59414" y="-7482"/>
                      <a:pt x="91488" y="4736"/>
                      <a:pt x="103401" y="32228"/>
                    </a:cubicBezTo>
                    <a:cubicBezTo>
                      <a:pt x="115313" y="59719"/>
                      <a:pt x="103401" y="91487"/>
                      <a:pt x="75909" y="103400"/>
                    </a:cubicBezTo>
                    <a:cubicBezTo>
                      <a:pt x="48723" y="115619"/>
                      <a:pt x="16649" y="103400"/>
                      <a:pt x="4736" y="75909"/>
                    </a:cubicBezTo>
                    <a:cubicBezTo>
                      <a:pt x="-7482" y="48723"/>
                      <a:pt x="4736" y="16649"/>
                      <a:pt x="32228" y="4736"/>
                    </a:cubicBezTo>
                  </a:path>
                </a:pathLst>
              </a:custGeom>
              <a:solidFill>
                <a:srgbClr val="000000"/>
              </a:solidFill>
              <a:ln w="16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b="1" dirty="0">
                  <a:latin typeface="HK Grotesk SemiBold" pitchFamily="2" charset="77"/>
                </a:endParaRPr>
              </a:p>
            </p:txBody>
          </p:sp>
          <p:sp>
            <p:nvSpPr>
              <p:cNvPr id="28" name="Frihandsfigur: Form 27">
                <a:extLst>
                  <a:ext uri="{FF2B5EF4-FFF2-40B4-BE49-F238E27FC236}">
                    <a16:creationId xmlns:a16="http://schemas.microsoft.com/office/drawing/2014/main" id="{BD983F08-79E1-900A-77C5-D28459F56DE4}"/>
                  </a:ext>
                </a:extLst>
              </p:cNvPr>
              <p:cNvSpPr/>
              <p:nvPr/>
            </p:nvSpPr>
            <p:spPr>
              <a:xfrm>
                <a:off x="12964684" y="4107452"/>
                <a:ext cx="108131" cy="108136"/>
              </a:xfrm>
              <a:custGeom>
                <a:avLst/>
                <a:gdLst>
                  <a:gd name="connsiteX0" fmla="*/ 32222 w 108131"/>
                  <a:gd name="connsiteY0" fmla="*/ 4736 h 108136"/>
                  <a:gd name="connsiteX1" fmla="*/ 103395 w 108131"/>
                  <a:gd name="connsiteY1" fmla="*/ 32228 h 108136"/>
                  <a:gd name="connsiteX2" fmla="*/ 75903 w 108131"/>
                  <a:gd name="connsiteY2" fmla="*/ 103400 h 108136"/>
                  <a:gd name="connsiteX3" fmla="*/ 4731 w 108131"/>
                  <a:gd name="connsiteY3" fmla="*/ 75909 h 108136"/>
                  <a:gd name="connsiteX4" fmla="*/ 32528 w 108131"/>
                  <a:gd name="connsiteY4" fmla="*/ 5042 h 108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131" h="108136">
                    <a:moveTo>
                      <a:pt x="32222" y="4736"/>
                    </a:moveTo>
                    <a:cubicBezTo>
                      <a:pt x="59408" y="-7482"/>
                      <a:pt x="91482" y="4736"/>
                      <a:pt x="103395" y="32228"/>
                    </a:cubicBezTo>
                    <a:cubicBezTo>
                      <a:pt x="115613" y="59414"/>
                      <a:pt x="103395" y="91487"/>
                      <a:pt x="75903" y="103400"/>
                    </a:cubicBezTo>
                    <a:cubicBezTo>
                      <a:pt x="48717" y="115619"/>
                      <a:pt x="16643" y="103400"/>
                      <a:pt x="4731" y="75909"/>
                    </a:cubicBezTo>
                    <a:cubicBezTo>
                      <a:pt x="-7488" y="49028"/>
                      <a:pt x="4731" y="16955"/>
                      <a:pt x="32528" y="5042"/>
                    </a:cubicBezTo>
                  </a:path>
                </a:pathLst>
              </a:custGeom>
              <a:solidFill>
                <a:srgbClr val="000000"/>
              </a:solidFill>
              <a:ln w="16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b="1" dirty="0">
                  <a:latin typeface="HK Grotesk SemiBold" pitchFamily="2" charset="77"/>
                </a:endParaRPr>
              </a:p>
            </p:txBody>
          </p:sp>
          <p:sp>
            <p:nvSpPr>
              <p:cNvPr id="29" name="Frihandsfigur: Form 28">
                <a:extLst>
                  <a:ext uri="{FF2B5EF4-FFF2-40B4-BE49-F238E27FC236}">
                    <a16:creationId xmlns:a16="http://schemas.microsoft.com/office/drawing/2014/main" id="{6AE768AD-C97C-3543-B815-7B7E212B0C75}"/>
                  </a:ext>
                </a:extLst>
              </p:cNvPr>
              <p:cNvSpPr/>
              <p:nvPr/>
            </p:nvSpPr>
            <p:spPr>
              <a:xfrm>
                <a:off x="12809460" y="3499089"/>
                <a:ext cx="344191" cy="464689"/>
              </a:xfrm>
              <a:custGeom>
                <a:avLst/>
                <a:gdLst>
                  <a:gd name="connsiteX0" fmla="*/ 341705 w 344191"/>
                  <a:gd name="connsiteY0" fmla="*/ 142688 h 464689"/>
                  <a:gd name="connsiteX1" fmla="*/ 46934 w 344191"/>
                  <a:gd name="connsiteY1" fmla="*/ 50133 h 464689"/>
                  <a:gd name="connsiteX2" fmla="*/ 14860 w 344191"/>
                  <a:gd name="connsiteY2" fmla="*/ 95342 h 464689"/>
                  <a:gd name="connsiteX3" fmla="*/ 147431 w 344191"/>
                  <a:gd name="connsiteY3" fmla="*/ 342460 h 464689"/>
                  <a:gd name="connsiteX4" fmla="*/ 148042 w 344191"/>
                  <a:gd name="connsiteY4" fmla="*/ 349486 h 464689"/>
                  <a:gd name="connsiteX5" fmla="*/ 164842 w 344191"/>
                  <a:gd name="connsiteY5" fmla="*/ 445401 h 464689"/>
                  <a:gd name="connsiteX6" fmla="*/ 266867 w 344191"/>
                  <a:gd name="connsiteY6" fmla="*/ 401415 h 464689"/>
                  <a:gd name="connsiteX7" fmla="*/ 254648 w 344191"/>
                  <a:gd name="connsiteY7" fmla="*/ 330853 h 464689"/>
                  <a:gd name="connsiteX8" fmla="*/ 252815 w 344191"/>
                  <a:gd name="connsiteY8" fmla="*/ 324133 h 464689"/>
                  <a:gd name="connsiteX9" fmla="*/ 341705 w 344191"/>
                  <a:gd name="connsiteY9" fmla="*/ 142688 h 464689"/>
                  <a:gd name="connsiteX10" fmla="*/ 341705 w 344191"/>
                  <a:gd name="connsiteY10" fmla="*/ 142688 h 464689"/>
                  <a:gd name="connsiteX11" fmla="*/ 236931 w 344191"/>
                  <a:gd name="connsiteY11" fmla="*/ 223330 h 464689"/>
                  <a:gd name="connsiteX12" fmla="*/ 103444 w 344191"/>
                  <a:gd name="connsiteY12" fmla="*/ 129248 h 464689"/>
                  <a:gd name="connsiteX13" fmla="*/ 107720 w 344191"/>
                  <a:gd name="connsiteY13" fmla="*/ 123139 h 464689"/>
                  <a:gd name="connsiteX14" fmla="*/ 241208 w 344191"/>
                  <a:gd name="connsiteY14" fmla="*/ 217221 h 464689"/>
                  <a:gd name="connsiteX15" fmla="*/ 236931 w 344191"/>
                  <a:gd name="connsiteY15" fmla="*/ 223330 h 464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4191" h="464689">
                    <a:moveTo>
                      <a:pt x="341705" y="142688"/>
                    </a:moveTo>
                    <a:cubicBezTo>
                      <a:pt x="319711" y="16838"/>
                      <a:pt x="165453" y="-53724"/>
                      <a:pt x="46934" y="50133"/>
                    </a:cubicBezTo>
                    <a:cubicBezTo>
                      <a:pt x="32882" y="62352"/>
                      <a:pt x="21580" y="78236"/>
                      <a:pt x="14860" y="95342"/>
                    </a:cubicBezTo>
                    <a:cubicBezTo>
                      <a:pt x="-34014" y="220887"/>
                      <a:pt x="44795" y="327187"/>
                      <a:pt x="147431" y="342460"/>
                    </a:cubicBezTo>
                    <a:cubicBezTo>
                      <a:pt x="147736" y="344599"/>
                      <a:pt x="147431" y="347042"/>
                      <a:pt x="148042" y="349486"/>
                    </a:cubicBezTo>
                    <a:lnTo>
                      <a:pt x="164842" y="445401"/>
                    </a:lnTo>
                    <a:cubicBezTo>
                      <a:pt x="221047" y="490915"/>
                      <a:pt x="275114" y="447539"/>
                      <a:pt x="266867" y="401415"/>
                    </a:cubicBezTo>
                    <a:lnTo>
                      <a:pt x="254648" y="330853"/>
                    </a:lnTo>
                    <a:cubicBezTo>
                      <a:pt x="254342" y="328409"/>
                      <a:pt x="253732" y="326271"/>
                      <a:pt x="252815" y="324133"/>
                    </a:cubicBezTo>
                    <a:cubicBezTo>
                      <a:pt x="316657" y="290226"/>
                      <a:pt x="354534" y="217832"/>
                      <a:pt x="341705" y="142688"/>
                    </a:cubicBezTo>
                    <a:lnTo>
                      <a:pt x="341705" y="142688"/>
                    </a:lnTo>
                    <a:close/>
                    <a:moveTo>
                      <a:pt x="236931" y="223330"/>
                    </a:moveTo>
                    <a:cubicBezTo>
                      <a:pt x="165758" y="296641"/>
                      <a:pt x="58541" y="221498"/>
                      <a:pt x="103444" y="129248"/>
                    </a:cubicBezTo>
                    <a:cubicBezTo>
                      <a:pt x="104666" y="127110"/>
                      <a:pt x="105888" y="124972"/>
                      <a:pt x="107720" y="123139"/>
                    </a:cubicBezTo>
                    <a:cubicBezTo>
                      <a:pt x="178893" y="49828"/>
                      <a:pt x="286110" y="124972"/>
                      <a:pt x="241208" y="217221"/>
                    </a:cubicBezTo>
                    <a:cubicBezTo>
                      <a:pt x="239986" y="219359"/>
                      <a:pt x="238764" y="221498"/>
                      <a:pt x="236931" y="223330"/>
                    </a:cubicBezTo>
                    <a:close/>
                  </a:path>
                </a:pathLst>
              </a:custGeom>
              <a:solidFill>
                <a:srgbClr val="000000"/>
              </a:solidFill>
              <a:ln w="16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b="1" dirty="0">
                  <a:latin typeface="HK Grotesk SemiBold" pitchFamily="2" charset="77"/>
                </a:endParaRPr>
              </a:p>
            </p:txBody>
          </p:sp>
        </p:grpSp>
        <p:grpSp>
          <p:nvGrpSpPr>
            <p:cNvPr id="38" name="Grupp 37">
              <a:extLst>
                <a:ext uri="{FF2B5EF4-FFF2-40B4-BE49-F238E27FC236}">
                  <a16:creationId xmlns:a16="http://schemas.microsoft.com/office/drawing/2014/main" id="{A87540A5-5F45-0483-0975-79D0ECCB1271}"/>
                </a:ext>
              </a:extLst>
            </p:cNvPr>
            <p:cNvGrpSpPr/>
            <p:nvPr/>
          </p:nvGrpSpPr>
          <p:grpSpPr>
            <a:xfrm>
              <a:off x="11087461" y="3949072"/>
              <a:ext cx="2685319" cy="2210016"/>
              <a:chOff x="11087461" y="3949072"/>
              <a:chExt cx="2685319" cy="2210016"/>
            </a:xfrm>
          </p:grpSpPr>
          <p:sp>
            <p:nvSpPr>
              <p:cNvPr id="30" name="Frihandsfigur: Form 29">
                <a:extLst>
                  <a:ext uri="{FF2B5EF4-FFF2-40B4-BE49-F238E27FC236}">
                    <a16:creationId xmlns:a16="http://schemas.microsoft.com/office/drawing/2014/main" id="{0F24A297-C9E5-D5CB-E7AB-5F2C58697C00}"/>
                  </a:ext>
                </a:extLst>
              </p:cNvPr>
              <p:cNvSpPr/>
              <p:nvPr/>
            </p:nvSpPr>
            <p:spPr>
              <a:xfrm>
                <a:off x="11933898" y="4789703"/>
                <a:ext cx="819555" cy="281330"/>
              </a:xfrm>
              <a:custGeom>
                <a:avLst/>
                <a:gdLst>
                  <a:gd name="connsiteX0" fmla="*/ 819555 w 819555"/>
                  <a:gd name="connsiteY0" fmla="*/ 0 h 281330"/>
                  <a:gd name="connsiteX1" fmla="*/ 409625 w 819555"/>
                  <a:gd name="connsiteY1" fmla="*/ 281330 h 281330"/>
                  <a:gd name="connsiteX2" fmla="*/ 208631 w 819555"/>
                  <a:gd name="connsiteY2" fmla="*/ 147843 h 281330"/>
                  <a:gd name="connsiteX3" fmla="*/ 0 w 819555"/>
                  <a:gd name="connsiteY3" fmla="*/ 147843 h 281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9555" h="281330">
                    <a:moveTo>
                      <a:pt x="819555" y="0"/>
                    </a:moveTo>
                    <a:lnTo>
                      <a:pt x="409625" y="281330"/>
                    </a:lnTo>
                    <a:lnTo>
                      <a:pt x="208631" y="147843"/>
                    </a:lnTo>
                    <a:lnTo>
                      <a:pt x="0" y="147843"/>
                    </a:lnTo>
                  </a:path>
                </a:pathLst>
              </a:custGeom>
              <a:noFill/>
              <a:ln w="7620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sv-SE" b="1" dirty="0">
                  <a:latin typeface="HK Grotesk SemiBold" pitchFamily="2" charset="77"/>
                </a:endParaRPr>
              </a:p>
            </p:txBody>
          </p:sp>
          <p:sp>
            <p:nvSpPr>
              <p:cNvPr id="31" name="Frihandsfigur: Form 30">
                <a:extLst>
                  <a:ext uri="{FF2B5EF4-FFF2-40B4-BE49-F238E27FC236}">
                    <a16:creationId xmlns:a16="http://schemas.microsoft.com/office/drawing/2014/main" id="{1269830F-571F-BE67-FBF6-FB81E1CF815E}"/>
                  </a:ext>
                </a:extLst>
              </p:cNvPr>
              <p:cNvSpPr/>
              <p:nvPr/>
            </p:nvSpPr>
            <p:spPr>
              <a:xfrm>
                <a:off x="13565677" y="4812918"/>
                <a:ext cx="207103" cy="525699"/>
              </a:xfrm>
              <a:custGeom>
                <a:avLst/>
                <a:gdLst>
                  <a:gd name="connsiteX0" fmla="*/ 207104 w 207103"/>
                  <a:gd name="connsiteY0" fmla="*/ 525700 h 525699"/>
                  <a:gd name="connsiteX1" fmla="*/ 196412 w 207103"/>
                  <a:gd name="connsiteY1" fmla="*/ 0 h 525699"/>
                  <a:gd name="connsiteX2" fmla="*/ 0 w 207103"/>
                  <a:gd name="connsiteY2" fmla="*/ 4277 h 525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103" h="525699">
                    <a:moveTo>
                      <a:pt x="207104" y="525700"/>
                    </a:moveTo>
                    <a:lnTo>
                      <a:pt x="196412" y="0"/>
                    </a:lnTo>
                    <a:lnTo>
                      <a:pt x="0" y="4277"/>
                    </a:lnTo>
                  </a:path>
                </a:pathLst>
              </a:custGeom>
              <a:noFill/>
              <a:ln w="7620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sv-SE" b="1" dirty="0">
                  <a:latin typeface="HK Grotesk SemiBold" pitchFamily="2" charset="77"/>
                </a:endParaRPr>
              </a:p>
            </p:txBody>
          </p:sp>
          <p:sp>
            <p:nvSpPr>
              <p:cNvPr id="33" name="Frihandsfigur: Form 32">
                <a:extLst>
                  <a:ext uri="{FF2B5EF4-FFF2-40B4-BE49-F238E27FC236}">
                    <a16:creationId xmlns:a16="http://schemas.microsoft.com/office/drawing/2014/main" id="{7723A8CF-8CA9-834A-5403-39C7FDA69FCF}"/>
                  </a:ext>
                </a:extLst>
              </p:cNvPr>
              <p:cNvSpPr/>
              <p:nvPr/>
            </p:nvSpPr>
            <p:spPr>
              <a:xfrm rot="3005999">
                <a:off x="11746024" y="5129423"/>
                <a:ext cx="961290" cy="161283"/>
              </a:xfrm>
              <a:custGeom>
                <a:avLst/>
                <a:gdLst>
                  <a:gd name="connsiteX0" fmla="*/ 880647 w 961290"/>
                  <a:gd name="connsiteY0" fmla="*/ 0 h 161283"/>
                  <a:gd name="connsiteX1" fmla="*/ 961289 w 961290"/>
                  <a:gd name="connsiteY1" fmla="*/ 80642 h 161283"/>
                  <a:gd name="connsiteX2" fmla="*/ 961289 w 961290"/>
                  <a:gd name="connsiteY2" fmla="*/ 80642 h 161283"/>
                  <a:gd name="connsiteX3" fmla="*/ 880647 w 961290"/>
                  <a:gd name="connsiteY3" fmla="*/ 161284 h 161283"/>
                  <a:gd name="connsiteX4" fmla="*/ 80641 w 961290"/>
                  <a:gd name="connsiteY4" fmla="*/ 161284 h 161283"/>
                  <a:gd name="connsiteX5" fmla="*/ -1 w 961290"/>
                  <a:gd name="connsiteY5" fmla="*/ 80642 h 161283"/>
                  <a:gd name="connsiteX6" fmla="*/ -1 w 961290"/>
                  <a:gd name="connsiteY6" fmla="*/ 80642 h 161283"/>
                  <a:gd name="connsiteX7" fmla="*/ 80641 w 961290"/>
                  <a:gd name="connsiteY7" fmla="*/ 0 h 161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61290" h="161283">
                    <a:moveTo>
                      <a:pt x="880647" y="0"/>
                    </a:moveTo>
                    <a:cubicBezTo>
                      <a:pt x="925184" y="0"/>
                      <a:pt x="961289" y="36105"/>
                      <a:pt x="961289" y="80642"/>
                    </a:cubicBezTo>
                    <a:lnTo>
                      <a:pt x="961289" y="80642"/>
                    </a:lnTo>
                    <a:cubicBezTo>
                      <a:pt x="961289" y="125179"/>
                      <a:pt x="925184" y="161284"/>
                      <a:pt x="880647" y="161284"/>
                    </a:cubicBezTo>
                    <a:lnTo>
                      <a:pt x="80641" y="161284"/>
                    </a:lnTo>
                    <a:cubicBezTo>
                      <a:pt x="36104" y="161284"/>
                      <a:pt x="-1" y="125179"/>
                      <a:pt x="-1" y="80642"/>
                    </a:cubicBezTo>
                    <a:lnTo>
                      <a:pt x="-1" y="80642"/>
                    </a:lnTo>
                    <a:cubicBezTo>
                      <a:pt x="-1" y="36105"/>
                      <a:pt x="36104" y="0"/>
                      <a:pt x="806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5715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sv-SE" b="1" dirty="0">
                  <a:latin typeface="HK Grotesk SemiBold" pitchFamily="2" charset="77"/>
                </a:endParaRPr>
              </a:p>
            </p:txBody>
          </p:sp>
          <p:sp>
            <p:nvSpPr>
              <p:cNvPr id="34" name="Frihandsfigur: Form 33">
                <a:extLst>
                  <a:ext uri="{FF2B5EF4-FFF2-40B4-BE49-F238E27FC236}">
                    <a16:creationId xmlns:a16="http://schemas.microsoft.com/office/drawing/2014/main" id="{5484F0E8-D870-7036-12A6-F0564E53A6E4}"/>
                  </a:ext>
                </a:extLst>
              </p:cNvPr>
              <p:cNvSpPr/>
              <p:nvPr/>
            </p:nvSpPr>
            <p:spPr>
              <a:xfrm>
                <a:off x="11087461" y="3949072"/>
                <a:ext cx="1067896" cy="1067894"/>
              </a:xfrm>
              <a:custGeom>
                <a:avLst/>
                <a:gdLst>
                  <a:gd name="connsiteX0" fmla="*/ 1067896 w 1067896"/>
                  <a:gd name="connsiteY0" fmla="*/ 533947 h 1067894"/>
                  <a:gd name="connsiteX1" fmla="*/ 533948 w 1067896"/>
                  <a:gd name="connsiteY1" fmla="*/ 1067895 h 1067894"/>
                  <a:gd name="connsiteX2" fmla="*/ 0 w 1067896"/>
                  <a:gd name="connsiteY2" fmla="*/ 533947 h 1067894"/>
                  <a:gd name="connsiteX3" fmla="*/ 533948 w 1067896"/>
                  <a:gd name="connsiteY3" fmla="*/ 0 h 1067894"/>
                  <a:gd name="connsiteX4" fmla="*/ 1067896 w 1067896"/>
                  <a:gd name="connsiteY4" fmla="*/ 533947 h 1067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67896" h="1067894">
                    <a:moveTo>
                      <a:pt x="1067896" y="533947"/>
                    </a:moveTo>
                    <a:cubicBezTo>
                      <a:pt x="1067896" y="828838"/>
                      <a:pt x="828840" y="1067895"/>
                      <a:pt x="533948" y="1067895"/>
                    </a:cubicBezTo>
                    <a:cubicBezTo>
                      <a:pt x="239057" y="1067895"/>
                      <a:pt x="0" y="828838"/>
                      <a:pt x="0" y="533947"/>
                    </a:cubicBezTo>
                    <a:cubicBezTo>
                      <a:pt x="0" y="239056"/>
                      <a:pt x="239057" y="0"/>
                      <a:pt x="533948" y="0"/>
                    </a:cubicBezTo>
                    <a:cubicBezTo>
                      <a:pt x="828840" y="0"/>
                      <a:pt x="1067896" y="239056"/>
                      <a:pt x="1067896" y="5339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5715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sv-SE" b="1" dirty="0">
                  <a:latin typeface="HK Grotesk SemiBold" pitchFamily="2" charset="77"/>
                </a:endParaRPr>
              </a:p>
            </p:txBody>
          </p:sp>
          <p:sp>
            <p:nvSpPr>
              <p:cNvPr id="35" name="Frihandsfigur: Form 34">
                <a:extLst>
                  <a:ext uri="{FF2B5EF4-FFF2-40B4-BE49-F238E27FC236}">
                    <a16:creationId xmlns:a16="http://schemas.microsoft.com/office/drawing/2014/main" id="{18411A3C-E87A-1515-6AC5-CBBD653B3F14}"/>
                  </a:ext>
                </a:extLst>
              </p:cNvPr>
              <p:cNvSpPr/>
              <p:nvPr/>
            </p:nvSpPr>
            <p:spPr>
              <a:xfrm rot="4538064">
                <a:off x="11234389" y="4080421"/>
                <a:ext cx="174419" cy="270333"/>
              </a:xfrm>
              <a:custGeom>
                <a:avLst/>
                <a:gdLst>
                  <a:gd name="connsiteX0" fmla="*/ 174419 w 174419"/>
                  <a:gd name="connsiteY0" fmla="*/ 270334 h 270333"/>
                  <a:gd name="connsiteX1" fmla="*/ 0 w 174419"/>
                  <a:gd name="connsiteY1" fmla="*/ 0 h 270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4419" h="270333">
                    <a:moveTo>
                      <a:pt x="174419" y="270334"/>
                    </a:moveTo>
                    <a:cubicBezTo>
                      <a:pt x="70256" y="219322"/>
                      <a:pt x="3666" y="114548"/>
                      <a:pt x="0" y="0"/>
                    </a:cubicBezTo>
                  </a:path>
                </a:pathLst>
              </a:custGeom>
              <a:noFill/>
              <a:ln w="5715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sv-SE" b="1" dirty="0">
                  <a:latin typeface="HK Grotesk SemiBold" pitchFamily="2" charset="77"/>
                </a:endParaRPr>
              </a:p>
            </p:txBody>
          </p:sp>
          <p:sp>
            <p:nvSpPr>
              <p:cNvPr id="36" name="Frihandsfigur: Form 35">
                <a:extLst>
                  <a:ext uri="{FF2B5EF4-FFF2-40B4-BE49-F238E27FC236}">
                    <a16:creationId xmlns:a16="http://schemas.microsoft.com/office/drawing/2014/main" id="{CBDC0C2C-FDC8-F3C0-F499-3BF916A23BE5}"/>
                  </a:ext>
                </a:extLst>
              </p:cNvPr>
              <p:cNvSpPr/>
              <p:nvPr/>
            </p:nvSpPr>
            <p:spPr>
              <a:xfrm>
                <a:off x="12964527" y="6014911"/>
                <a:ext cx="384882" cy="3054"/>
              </a:xfrm>
              <a:custGeom>
                <a:avLst/>
                <a:gdLst>
                  <a:gd name="connsiteX0" fmla="*/ 0 w 384882"/>
                  <a:gd name="connsiteY0" fmla="*/ 0 h 3054"/>
                  <a:gd name="connsiteX1" fmla="*/ 384882 w 384882"/>
                  <a:gd name="connsiteY1" fmla="*/ 0 h 3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84882" h="3054">
                    <a:moveTo>
                      <a:pt x="0" y="0"/>
                    </a:moveTo>
                    <a:lnTo>
                      <a:pt x="384882" y="0"/>
                    </a:lnTo>
                  </a:path>
                </a:pathLst>
              </a:custGeom>
              <a:ln w="5715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sv-SE" b="1" dirty="0">
                  <a:latin typeface="HK Grotesk SemiBold" pitchFamily="2" charset="77"/>
                </a:endParaRPr>
              </a:p>
            </p:txBody>
          </p:sp>
          <p:sp>
            <p:nvSpPr>
              <p:cNvPr id="37" name="Frihandsfigur: Form 36">
                <a:extLst>
                  <a:ext uri="{FF2B5EF4-FFF2-40B4-BE49-F238E27FC236}">
                    <a16:creationId xmlns:a16="http://schemas.microsoft.com/office/drawing/2014/main" id="{CCDF3F47-848F-B14D-725E-0380F79876B4}"/>
                  </a:ext>
                </a:extLst>
              </p:cNvPr>
              <p:cNvSpPr/>
              <p:nvPr/>
            </p:nvSpPr>
            <p:spPr>
              <a:xfrm>
                <a:off x="12746122" y="6156034"/>
                <a:ext cx="784732" cy="3054"/>
              </a:xfrm>
              <a:custGeom>
                <a:avLst/>
                <a:gdLst>
                  <a:gd name="connsiteX0" fmla="*/ 0 w 784732"/>
                  <a:gd name="connsiteY0" fmla="*/ 0 h 3054"/>
                  <a:gd name="connsiteX1" fmla="*/ 784733 w 784732"/>
                  <a:gd name="connsiteY1" fmla="*/ 0 h 3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84732" h="3054">
                    <a:moveTo>
                      <a:pt x="0" y="0"/>
                    </a:moveTo>
                    <a:lnTo>
                      <a:pt x="784733" y="0"/>
                    </a:lnTo>
                  </a:path>
                </a:pathLst>
              </a:custGeom>
              <a:ln w="5715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sv-SE" b="1" dirty="0">
                  <a:latin typeface="HK Grotesk SemiBold" pitchFamily="2" charset="77"/>
                </a:endParaRPr>
              </a:p>
            </p:txBody>
          </p:sp>
        </p:grpSp>
      </p:grpSp>
      <p:sp>
        <p:nvSpPr>
          <p:cNvPr id="7" name="Rubrik 1">
            <a:extLst>
              <a:ext uri="{FF2B5EF4-FFF2-40B4-BE49-F238E27FC236}">
                <a16:creationId xmlns:a16="http://schemas.microsoft.com/office/drawing/2014/main" id="{B27F84ED-2B27-C51B-EBCA-56981A7C3A3E}"/>
              </a:ext>
            </a:extLst>
          </p:cNvPr>
          <p:cNvSpPr txBox="1">
            <a:spLocks/>
          </p:cNvSpPr>
          <p:nvPr/>
        </p:nvSpPr>
        <p:spPr>
          <a:xfrm>
            <a:off x="805950" y="130389"/>
            <a:ext cx="7946164" cy="1325033"/>
          </a:xfrm>
          <a:prstGeom prst="rect">
            <a:avLst/>
          </a:prstGeom>
        </p:spPr>
        <p:txBody>
          <a:bodyPr vert="horz" lIns="90000" tIns="45720" rIns="91440" bIns="45720" rtlCol="0" anchor="ctr">
            <a:noAutofit/>
          </a:bodyPr>
          <a:lstStyle>
            <a:lvl1pPr algn="l" defTabSz="45719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sv-SE" sz="3600" b="1" kern="1200">
                <a:solidFill>
                  <a:schemeClr val="tx2"/>
                </a:solidFill>
                <a:latin typeface="HK Grotesk SemiBold" panose="00000700000000000000" pitchFamily="2" charset="0"/>
                <a:ea typeface="+mj-ea"/>
                <a:cs typeface="+mj-cs"/>
              </a:defRPr>
            </a:lvl1pPr>
          </a:lstStyle>
          <a:p>
            <a:endParaRPr lang="sv-SE" noProof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8C24B1C-4034-BFB8-F81C-FCB9FF13BAB9}"/>
              </a:ext>
            </a:extLst>
          </p:cNvPr>
          <p:cNvSpPr txBox="1"/>
          <p:nvPr/>
        </p:nvSpPr>
        <p:spPr>
          <a:xfrm>
            <a:off x="135098" y="6358279"/>
            <a:ext cx="885533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900" kern="0" noProof="0">
                <a:solidFill>
                  <a:srgbClr val="000000"/>
                </a:solidFill>
                <a:latin typeface="Roboto Mono"/>
                <a:ea typeface="Roboto Mono"/>
              </a:rPr>
              <a:t>Bas: Barn och ungdomar 8–19 år</a:t>
            </a:r>
            <a:br>
              <a:rPr lang="sv-SE" sz="900" kern="0" noProof="0">
                <a:solidFill>
                  <a:srgbClr val="000000"/>
                </a:solidFill>
                <a:latin typeface="Roboto Mono"/>
                <a:ea typeface="Roboto Mono"/>
              </a:rPr>
            </a:br>
            <a:r>
              <a:rPr lang="sv-SE" sz="900" kern="0" noProof="0">
                <a:solidFill>
                  <a:srgbClr val="000000"/>
                </a:solidFill>
                <a:latin typeface="Roboto Mono"/>
                <a:ea typeface="Roboto Mono"/>
              </a:rPr>
              <a:t>Fråga: Vilka typer av frågor ställer du i AI-verktyg?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AF0B2F9D-AD5F-C52E-1B36-5C36A586A625}"/>
              </a:ext>
            </a:extLst>
          </p:cNvPr>
          <p:cNvSpPr txBox="1">
            <a:spLocks/>
          </p:cNvSpPr>
          <p:nvPr/>
        </p:nvSpPr>
        <p:spPr>
          <a:xfrm>
            <a:off x="958350" y="282789"/>
            <a:ext cx="9467912" cy="1325033"/>
          </a:xfrm>
          <a:prstGeom prst="rect">
            <a:avLst/>
          </a:prstGeom>
        </p:spPr>
        <p:txBody>
          <a:bodyPr vert="horz" lIns="90000" tIns="45720" rIns="91440" bIns="45720" rtlCol="0" anchor="ctr">
            <a:noAutofit/>
          </a:bodyPr>
          <a:lstStyle>
            <a:lvl1pPr algn="l" defTabSz="45719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sv-SE" sz="3600" b="1" kern="1200">
                <a:solidFill>
                  <a:schemeClr val="tx2"/>
                </a:solidFill>
                <a:latin typeface="HK Grotesk SemiBold" panose="00000700000000000000" pitchFamily="2" charset="0"/>
                <a:ea typeface="+mj-ea"/>
                <a:cs typeface="+mj-cs"/>
              </a:defRPr>
            </a:lvl1pPr>
          </a:lstStyle>
          <a:p>
            <a:r>
              <a:rPr lang="sv-SE" sz="3200" noProof="0" dirty="0">
                <a:latin typeface="HK Grotesk SemiBold" pitchFamily="2" charset="77"/>
              </a:rPr>
              <a:t>Hälften av gymnasieungdomarna använder </a:t>
            </a:r>
          </a:p>
          <a:p>
            <a:r>
              <a:rPr lang="sv-SE" sz="3200" noProof="0" dirty="0">
                <a:latin typeface="HK Grotesk SemiBold" pitchFamily="2" charset="77"/>
              </a:rPr>
              <a:t>AI-verktyg istället för Google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F19DB77-A797-4551-F975-54450A119FDD}"/>
              </a:ext>
            </a:extLst>
          </p:cNvPr>
          <p:cNvGraphicFramePr/>
          <p:nvPr/>
        </p:nvGraphicFramePr>
        <p:xfrm>
          <a:off x="2185042" y="1832371"/>
          <a:ext cx="8273110" cy="4420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F0913130-66F7-96E8-5569-60E4A40CFEC6}"/>
              </a:ext>
            </a:extLst>
          </p:cNvPr>
          <p:cNvGraphicFramePr/>
          <p:nvPr/>
        </p:nvGraphicFramePr>
        <p:xfrm>
          <a:off x="805950" y="1832582"/>
          <a:ext cx="1982087" cy="4448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5" name="Grupp 4">
            <a:extLst>
              <a:ext uri="{FF2B5EF4-FFF2-40B4-BE49-F238E27FC236}">
                <a16:creationId xmlns:a16="http://schemas.microsoft.com/office/drawing/2014/main" id="{123BEAD3-0B94-366E-E23F-FD1C9C0CC914}"/>
              </a:ext>
            </a:extLst>
          </p:cNvPr>
          <p:cNvGrpSpPr/>
          <p:nvPr/>
        </p:nvGrpSpPr>
        <p:grpSpPr>
          <a:xfrm>
            <a:off x="4239154" y="2192036"/>
            <a:ext cx="2972883" cy="646331"/>
            <a:chOff x="1387475" y="1569722"/>
            <a:chExt cx="2972883" cy="646331"/>
          </a:xfrm>
        </p:grpSpPr>
        <p:cxnSp>
          <p:nvCxnSpPr>
            <p:cNvPr id="12" name="Rak koppling 11">
              <a:extLst>
                <a:ext uri="{FF2B5EF4-FFF2-40B4-BE49-F238E27FC236}">
                  <a16:creationId xmlns:a16="http://schemas.microsoft.com/office/drawing/2014/main" id="{2512B37C-D42A-0AE9-B8DE-2A25EB690895}"/>
                </a:ext>
              </a:extLst>
            </p:cNvPr>
            <p:cNvCxnSpPr>
              <a:cxnSpLocks/>
            </p:cNvCxnSpPr>
            <p:nvPr/>
          </p:nvCxnSpPr>
          <p:spPr>
            <a:xfrm>
              <a:off x="1617920" y="1716627"/>
              <a:ext cx="378951" cy="0"/>
            </a:xfrm>
            <a:prstGeom prst="line">
              <a:avLst/>
            </a:prstGeom>
            <a:ln w="44450" cap="rnd">
              <a:solidFill>
                <a:srgbClr val="F99963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05AECB43-F16B-D76A-7844-F12486701C98}"/>
                </a:ext>
              </a:extLst>
            </p:cNvPr>
            <p:cNvSpPr/>
            <p:nvPr/>
          </p:nvSpPr>
          <p:spPr>
            <a:xfrm>
              <a:off x="1387475" y="1650833"/>
              <a:ext cx="131588" cy="131588"/>
            </a:xfrm>
            <a:prstGeom prst="rect">
              <a:avLst/>
            </a:prstGeom>
            <a:solidFill>
              <a:srgbClr val="F999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b="1" noProof="0" dirty="0">
                <a:latin typeface="HK Grotesk SemiBold" pitchFamily="2" charset="77"/>
              </a:endParaRPr>
            </a:p>
          </p:txBody>
        </p:sp>
        <p:sp>
          <p:nvSpPr>
            <p:cNvPr id="11" name="textruta 10">
              <a:extLst>
                <a:ext uri="{FF2B5EF4-FFF2-40B4-BE49-F238E27FC236}">
                  <a16:creationId xmlns:a16="http://schemas.microsoft.com/office/drawing/2014/main" id="{954CF9C7-49F1-9774-B08B-8E59FB43217D}"/>
                </a:ext>
              </a:extLst>
            </p:cNvPr>
            <p:cNvSpPr txBox="1"/>
            <p:nvPr/>
          </p:nvSpPr>
          <p:spPr>
            <a:xfrm>
              <a:off x="2044642" y="1569722"/>
              <a:ext cx="2315716" cy="646331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sv-SE" sz="1200" b="1" noProof="0" dirty="0">
                  <a:solidFill>
                    <a:prstClr val="black"/>
                  </a:solidFill>
                  <a:latin typeface="HK Grotesk SemiBold" pitchFamily="2" charset="77"/>
                </a:rPr>
                <a:t>AI-verktyg används för frågor som sökmotorer inte kan besvara</a:t>
              </a:r>
              <a:endParaRPr lang="sv-SE" sz="1200" b="1" noProof="0" dirty="0">
                <a:solidFill>
                  <a:srgbClr val="000000"/>
                </a:solidFill>
                <a:latin typeface="HK Grotesk SemiBold" pitchFamily="2" charset="77"/>
              </a:endParaRPr>
            </a:p>
          </p:txBody>
        </p:sp>
        <p:sp>
          <p:nvSpPr>
            <p:cNvPr id="21" name="Rektangel 20">
              <a:extLst>
                <a:ext uri="{FF2B5EF4-FFF2-40B4-BE49-F238E27FC236}">
                  <a16:creationId xmlns:a16="http://schemas.microsoft.com/office/drawing/2014/main" id="{02F8EDC5-2C17-61DD-8794-F8556B4B588A}"/>
                </a:ext>
              </a:extLst>
            </p:cNvPr>
            <p:cNvSpPr/>
            <p:nvPr/>
          </p:nvSpPr>
          <p:spPr>
            <a:xfrm>
              <a:off x="1753395" y="1662627"/>
              <a:ext cx="108000" cy="108000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rgbClr val="F99963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b="1" noProof="0" dirty="0">
                <a:latin typeface="HK Grotesk SemiBold" pitchFamily="2" charset="77"/>
              </a:endParaRPr>
            </a:p>
          </p:txBody>
        </p:sp>
      </p:grpSp>
      <p:grpSp>
        <p:nvGrpSpPr>
          <p:cNvPr id="15" name="Grupp 14">
            <a:extLst>
              <a:ext uri="{FF2B5EF4-FFF2-40B4-BE49-F238E27FC236}">
                <a16:creationId xmlns:a16="http://schemas.microsoft.com/office/drawing/2014/main" id="{2A033A85-7DDA-46AD-7115-78840E996B5F}"/>
              </a:ext>
            </a:extLst>
          </p:cNvPr>
          <p:cNvGrpSpPr/>
          <p:nvPr/>
        </p:nvGrpSpPr>
        <p:grpSpPr>
          <a:xfrm>
            <a:off x="1180432" y="2192036"/>
            <a:ext cx="2867395" cy="461665"/>
            <a:chOff x="1387475" y="1873425"/>
            <a:chExt cx="2867395" cy="461665"/>
          </a:xfrm>
        </p:grpSpPr>
        <p:sp>
          <p:nvSpPr>
            <p:cNvPr id="16" name="textruta 15">
              <a:extLst>
                <a:ext uri="{FF2B5EF4-FFF2-40B4-BE49-F238E27FC236}">
                  <a16:creationId xmlns:a16="http://schemas.microsoft.com/office/drawing/2014/main" id="{52FEA5B5-837F-891E-9FF5-B342F4534A3B}"/>
                </a:ext>
              </a:extLst>
            </p:cNvPr>
            <p:cNvSpPr txBox="1"/>
            <p:nvPr/>
          </p:nvSpPr>
          <p:spPr>
            <a:xfrm>
              <a:off x="2044643" y="1873425"/>
              <a:ext cx="221022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sv-SE" sz="1200" b="1" noProof="0" dirty="0">
                  <a:solidFill>
                    <a:prstClr val="black"/>
                  </a:solidFill>
                  <a:latin typeface="HK Grotesk SemiBold" pitchFamily="2" charset="77"/>
                </a:rPr>
                <a:t>AI-verktyg ersätter sökmotor som Google och Bing</a:t>
              </a:r>
              <a:endParaRPr lang="sv-SE" sz="1600" b="1" noProof="0" dirty="0">
                <a:latin typeface="HK Grotesk SemiBold" pitchFamily="2" charset="77"/>
              </a:endParaRPr>
            </a:p>
          </p:txBody>
        </p:sp>
        <p:grpSp>
          <p:nvGrpSpPr>
            <p:cNvPr id="17" name="Grupp 16">
              <a:extLst>
                <a:ext uri="{FF2B5EF4-FFF2-40B4-BE49-F238E27FC236}">
                  <a16:creationId xmlns:a16="http://schemas.microsoft.com/office/drawing/2014/main" id="{10EFA77F-1C66-9CCB-4034-DA389AE73604}"/>
                </a:ext>
              </a:extLst>
            </p:cNvPr>
            <p:cNvGrpSpPr/>
            <p:nvPr/>
          </p:nvGrpSpPr>
          <p:grpSpPr>
            <a:xfrm>
              <a:off x="1606931" y="1955016"/>
              <a:ext cx="378951" cy="113819"/>
              <a:chOff x="459248" y="-713526"/>
              <a:chExt cx="378951" cy="113819"/>
            </a:xfrm>
          </p:grpSpPr>
          <p:cxnSp>
            <p:nvCxnSpPr>
              <p:cNvPr id="19" name="Rak koppling 18">
                <a:extLst>
                  <a:ext uri="{FF2B5EF4-FFF2-40B4-BE49-F238E27FC236}">
                    <a16:creationId xmlns:a16="http://schemas.microsoft.com/office/drawing/2014/main" id="{FD57BB42-093D-7C39-9C7D-73AFA48907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248" y="-656617"/>
                <a:ext cx="378951" cy="0"/>
              </a:xfrm>
              <a:prstGeom prst="line">
                <a:avLst/>
              </a:prstGeom>
              <a:ln w="44450" cap="rnd">
                <a:solidFill>
                  <a:schemeClr val="accent4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Ellips 19">
                <a:extLst>
                  <a:ext uri="{FF2B5EF4-FFF2-40B4-BE49-F238E27FC236}">
                    <a16:creationId xmlns:a16="http://schemas.microsoft.com/office/drawing/2014/main" id="{6642B591-59BC-29A3-15B9-2CD96084453D}"/>
                  </a:ext>
                </a:extLst>
              </p:cNvPr>
              <p:cNvSpPr/>
              <p:nvPr/>
            </p:nvSpPr>
            <p:spPr>
              <a:xfrm>
                <a:off x="591814" y="-713526"/>
                <a:ext cx="113819" cy="113819"/>
              </a:xfrm>
              <a:prstGeom prst="ellipse">
                <a:avLst/>
              </a:prstGeom>
              <a:solidFill>
                <a:schemeClr val="bg1"/>
              </a:solidFill>
              <a:ln w="44450"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 b="1" noProof="0" dirty="0">
                  <a:latin typeface="HK Grotesk SemiBold" pitchFamily="2" charset="77"/>
                </a:endParaRPr>
              </a:p>
            </p:txBody>
          </p:sp>
        </p:grpSp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13E48219-8CFB-D1E3-49A2-EC06674A065C}"/>
                </a:ext>
              </a:extLst>
            </p:cNvPr>
            <p:cNvSpPr/>
            <p:nvPr/>
          </p:nvSpPr>
          <p:spPr>
            <a:xfrm>
              <a:off x="1387475" y="1946131"/>
              <a:ext cx="131588" cy="131588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b="1" noProof="0" dirty="0">
                <a:latin typeface="HK Grotesk SemiBold" pitchFamily="2" charset="77"/>
              </a:endParaRPr>
            </a:p>
          </p:txBody>
        </p:sp>
      </p:grpSp>
      <p:sp>
        <p:nvSpPr>
          <p:cNvPr id="22" name="Rektangel 21">
            <a:extLst>
              <a:ext uri="{FF2B5EF4-FFF2-40B4-BE49-F238E27FC236}">
                <a16:creationId xmlns:a16="http://schemas.microsoft.com/office/drawing/2014/main" id="{BCE2B9BF-DE6B-54C2-539A-C6F7576FD8AC}"/>
              </a:ext>
            </a:extLst>
          </p:cNvPr>
          <p:cNvSpPr/>
          <p:nvPr/>
        </p:nvSpPr>
        <p:spPr>
          <a:xfrm rot="264738">
            <a:off x="8967979" y="1512816"/>
            <a:ext cx="1520661" cy="1520661"/>
          </a:xfrm>
          <a:prstGeom prst="rect">
            <a:avLst/>
          </a:prstGeom>
          <a:solidFill>
            <a:schemeClr val="accent6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0" rIns="108000" bIns="0" rtlCol="0" anchor="ctr"/>
          <a:lstStyle/>
          <a:p>
            <a:pPr lvl="0" algn="ctr" defTabSz="412750">
              <a:lnSpc>
                <a:spcPct val="90000"/>
              </a:lnSpc>
              <a:defRPr/>
            </a:pPr>
            <a:r>
              <a:rPr lang="sv-SE" sz="1400" b="1" noProof="0" dirty="0">
                <a:solidFill>
                  <a:schemeClr val="tx1"/>
                </a:solidFill>
                <a:latin typeface="HK Grotesk SemiBold" pitchFamily="2" charset="77"/>
              </a:rPr>
              <a:t>Bland vuxna </a:t>
            </a:r>
          </a:p>
          <a:p>
            <a:pPr lvl="0" algn="ctr" defTabSz="412750">
              <a:lnSpc>
                <a:spcPct val="90000"/>
              </a:lnSpc>
              <a:defRPr/>
            </a:pPr>
            <a:r>
              <a:rPr lang="sv-SE" sz="1400" b="1" noProof="0" dirty="0">
                <a:solidFill>
                  <a:schemeClr val="tx1"/>
                </a:solidFill>
                <a:latin typeface="HK Grotesk SemiBold" pitchFamily="2" charset="77"/>
              </a:rPr>
              <a:t>20+ år är det </a:t>
            </a:r>
            <a:br>
              <a:rPr lang="sv-SE" sz="1400" b="1" noProof="0" dirty="0">
                <a:solidFill>
                  <a:schemeClr val="tx1"/>
                </a:solidFill>
                <a:latin typeface="HK Grotesk SemiBold" pitchFamily="2" charset="77"/>
              </a:rPr>
            </a:br>
            <a:r>
              <a:rPr lang="sv-SE" sz="1400" b="1" noProof="0" dirty="0">
                <a:solidFill>
                  <a:schemeClr val="tx1"/>
                </a:solidFill>
                <a:latin typeface="HK Grotesk SemiBold" pitchFamily="2" charset="77"/>
              </a:rPr>
              <a:t>19% som använder AI-verktyg istället för att googla</a:t>
            </a:r>
          </a:p>
        </p:txBody>
      </p:sp>
    </p:spTree>
    <p:extLst>
      <p:ext uri="{BB962C8B-B14F-4D97-AF65-F5344CB8AC3E}">
        <p14:creationId xmlns:p14="http://schemas.microsoft.com/office/powerpoint/2010/main" val="2246004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Graphic spid="3" grpId="0">
        <p:bldAsOne/>
      </p:bldGraphic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09CA8-B665-D661-022F-2808E7F75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774D5ED-3FA0-51C6-000E-681B420F2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820" y="2505448"/>
            <a:ext cx="10507981" cy="1325033"/>
          </a:xfrm>
        </p:spPr>
        <p:txBody>
          <a:bodyPr/>
          <a:lstStyle/>
          <a:p>
            <a:pPr algn="ctr"/>
            <a:r>
              <a:rPr lang="sv-SE" dirty="0"/>
              <a:t>HUR?</a:t>
            </a:r>
          </a:p>
        </p:txBody>
      </p:sp>
    </p:spTree>
    <p:extLst>
      <p:ext uri="{BB962C8B-B14F-4D97-AF65-F5344CB8AC3E}">
        <p14:creationId xmlns:p14="http://schemas.microsoft.com/office/powerpoint/2010/main" val="4075826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tshållare för bild 6">
            <a:extLst>
              <a:ext uri="{FF2B5EF4-FFF2-40B4-BE49-F238E27FC236}">
                <a16:creationId xmlns:a16="http://schemas.microsoft.com/office/drawing/2014/main" id="{086F81DA-066C-2604-EC5E-D5A476D61E6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4417" b="4417"/>
          <a:stretch>
            <a:fillRect/>
          </a:stretch>
        </p:blipFill>
        <p:spPr bwMode="ltGray"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5629294D-2E4B-75BA-7E14-54EF3F9C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78" y="0"/>
            <a:ext cx="12192000" cy="6858000"/>
          </a:xfrm>
        </p:spPr>
        <p:txBody>
          <a:bodyPr/>
          <a:lstStyle/>
          <a:p>
            <a:r>
              <a:rPr lang="sv-SE" dirty="0" err="1"/>
              <a:t>digitalalektioner.se</a:t>
            </a:r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0EC4509-0620-BD79-4CD0-F46DA6BF9F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2D6C1DD-B0AC-3788-54F0-7577179AAB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6030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D13EEAC-8CD5-0824-B50C-2132B93C3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7453"/>
            <a:ext cx="10507981" cy="1325033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latshållare för bild 3">
            <a:extLst>
              <a:ext uri="{FF2B5EF4-FFF2-40B4-BE49-F238E27FC236}">
                <a16:creationId xmlns:a16="http://schemas.microsoft.com/office/drawing/2014/main" id="{B7AA5F23-EB91-F070-B574-EB71049F36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6379" y="1613779"/>
            <a:ext cx="7375148" cy="4351337"/>
          </a:xfrm>
          <a:prstGeom prst="rect">
            <a:avLst/>
          </a:prstGeom>
          <a:noFill/>
        </p:spPr>
      </p:pic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44097841-9B36-0AE6-1887-08AB1C345F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4702" y="6421697"/>
            <a:ext cx="458539" cy="365001"/>
          </a:xfrm>
        </p:spPr>
        <p:txBody>
          <a:bodyPr/>
          <a:lstStyle/>
          <a:p>
            <a:pPr>
              <a:spcAft>
                <a:spcPts val="600"/>
              </a:spcAft>
            </a:pPr>
            <a:fld id="{116FDC21-0962-4ABD-908B-9956082ED98B}" type="slidenum">
              <a:rPr lang="sv-SE" smtClean="0"/>
              <a:pPr>
                <a:spcAft>
                  <a:spcPts val="600"/>
                </a:spcAft>
              </a:pPr>
              <a:t>16</a:t>
            </a:fld>
            <a:endParaRPr lang="sv-SE"/>
          </a:p>
        </p:txBody>
      </p:sp>
      <p:sp>
        <p:nvSpPr>
          <p:cNvPr id="13" name="Date Placeholder 4">
            <a:extLst>
              <a:ext uri="{FF2B5EF4-FFF2-40B4-BE49-F238E27FC236}">
                <a16:creationId xmlns:a16="http://schemas.microsoft.com/office/drawing/2014/main" id="{CBBC9EE5-0E42-2A7D-3DA3-7BFC64DBEC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525488"/>
            <a:ext cx="1516360" cy="195515"/>
          </a:xfrm>
        </p:spPr>
        <p:txBody>
          <a:bodyPr/>
          <a:lstStyle/>
          <a:p>
            <a:pPr>
              <a:spcAft>
                <a:spcPts val="600"/>
              </a:spcAft>
            </a:pPr>
            <a:fld id="{4169EFF1-4E92-4CB7-9765-A8AE949D29D3}" type="datetime4">
              <a:rPr lang="sv-SE" smtClean="0"/>
              <a:pPr>
                <a:spcAft>
                  <a:spcPts val="600"/>
                </a:spcAft>
              </a:pPr>
              <a:t>12 augusti 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0436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5311F574-C7AE-7EBF-D402-340B52837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950" y="130389"/>
            <a:ext cx="10507982" cy="1325033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Platshållare för innehåll 6">
            <a:extLst>
              <a:ext uri="{FF2B5EF4-FFF2-40B4-BE49-F238E27FC236}">
                <a16:creationId xmlns:a16="http://schemas.microsoft.com/office/drawing/2014/main" id="{083C3FC0-7593-7746-B479-EA1E92B059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9138" y="1654813"/>
            <a:ext cx="7046699" cy="4351337"/>
          </a:xfrm>
          <a:prstGeom prst="rect">
            <a:avLst/>
          </a:prstGeom>
          <a:noFill/>
        </p:spPr>
      </p:pic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B103D19-68E1-D4AE-4A1A-5C6A2F8573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4702" y="6421697"/>
            <a:ext cx="458539" cy="36500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16FDC21-0962-4ABD-908B-9956082ED98B}" type="slidenum">
              <a:rPr lang="sv-SE" smtClean="0"/>
              <a:pPr>
                <a:spcAft>
                  <a:spcPts val="600"/>
                </a:spcAft>
              </a:pPr>
              <a:t>17</a:t>
            </a:fld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0935E45-A19E-9AC8-E408-E2AD1A8BF6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525488"/>
            <a:ext cx="1516360" cy="19551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169EFF1-4E92-4CB7-9765-A8AE949D29D3}" type="datetime4">
              <a:rPr lang="sv-SE" smtClean="0"/>
              <a:pPr>
                <a:spcAft>
                  <a:spcPts val="600"/>
                </a:spcAft>
              </a:pPr>
              <a:t>12 augusti 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5168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C6230AA9-55F6-4206-F203-FF4A1F150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950" y="130389"/>
            <a:ext cx="10507982" cy="1325033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Platshållare för innehåll 6">
            <a:extLst>
              <a:ext uri="{FF2B5EF4-FFF2-40B4-BE49-F238E27FC236}">
                <a16:creationId xmlns:a16="http://schemas.microsoft.com/office/drawing/2014/main" id="{AC32D644-A004-13A4-0107-2740E8F0BA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0435" y="1654813"/>
            <a:ext cx="7984104" cy="4351337"/>
          </a:xfrm>
          <a:prstGeom prst="rect">
            <a:avLst/>
          </a:prstGeom>
          <a:noFill/>
        </p:spPr>
      </p:pic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7FD5C6A-3A23-A868-30E8-55B222D78F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4702" y="6421697"/>
            <a:ext cx="458539" cy="36500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16FDC21-0962-4ABD-908B-9956082ED98B}" type="slidenum">
              <a:rPr lang="sv-SE" smtClean="0"/>
              <a:pPr>
                <a:spcAft>
                  <a:spcPts val="600"/>
                </a:spcAft>
              </a:pPr>
              <a:t>18</a:t>
            </a:fld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D97A5F8-2F9D-41AB-8115-4721F77C88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525488"/>
            <a:ext cx="1516360" cy="19551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3FE222B-411B-481B-AED4-42476CD25173}" type="datetime4">
              <a:rPr lang="sv-SE" smtClean="0"/>
              <a:pPr>
                <a:spcAft>
                  <a:spcPts val="600"/>
                </a:spcAft>
              </a:pPr>
              <a:t>12 augusti 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6850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42ED9-495D-C3D7-367C-A7A89B1C3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tshållare för bild 6">
            <a:extLst>
              <a:ext uri="{FF2B5EF4-FFF2-40B4-BE49-F238E27FC236}">
                <a16:creationId xmlns:a16="http://schemas.microsoft.com/office/drawing/2014/main" id="{718EF3AD-1CA5-FCE3-A4C7-FC417832830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4417" b="4417"/>
          <a:stretch>
            <a:fillRect/>
          </a:stretch>
        </p:blipFill>
        <p:spPr bwMode="ltGray"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8F259DF2-65B4-7832-C6E5-E2049947D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78" y="0"/>
            <a:ext cx="12192000" cy="6858000"/>
          </a:xfrm>
        </p:spPr>
        <p:txBody>
          <a:bodyPr/>
          <a:lstStyle/>
          <a:p>
            <a:r>
              <a:rPr lang="sv-SE" dirty="0" err="1"/>
              <a:t>digitalalektioner.se</a:t>
            </a:r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E6D66A3-A8C6-BA5C-334C-3F78B76D977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698D32B-9B65-F017-CB02-55B9257A76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8717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E35E54A6-EE67-6B53-2F4F-B24558CAB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50347"/>
            <a:ext cx="10515600" cy="4187399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Använda och förstå digitala verktyg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Lösa problem och omsätta </a:t>
            </a:r>
            <a:r>
              <a:rPr lang="sv-SE" sz="2800" dirty="0" err="1"/>
              <a:t>ideer</a:t>
            </a:r>
            <a:endParaRPr lang="sv-S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Kritiskt och ansvarsfullt förhållningssätt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Förstå digitaliseringens påverkan</a:t>
            </a:r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CE752BEB-4157-3162-BF8D-D617CF2A2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818" y="321308"/>
            <a:ext cx="10507981" cy="1325033"/>
          </a:xfrm>
        </p:spPr>
        <p:txBody>
          <a:bodyPr/>
          <a:lstStyle/>
          <a:p>
            <a:r>
              <a:rPr lang="sv-SE" dirty="0"/>
              <a:t>Digital kompetens</a:t>
            </a:r>
          </a:p>
        </p:txBody>
      </p:sp>
    </p:spTree>
    <p:extLst>
      <p:ext uri="{BB962C8B-B14F-4D97-AF65-F5344CB8AC3E}">
        <p14:creationId xmlns:p14="http://schemas.microsoft.com/office/powerpoint/2010/main" val="25788488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E2865759-6363-69FF-E7E4-17ED31F167C8}"/>
              </a:ext>
            </a:extLst>
          </p:cNvPr>
          <p:cNvSpPr txBox="1"/>
          <p:nvPr/>
        </p:nvSpPr>
        <p:spPr>
          <a:xfrm>
            <a:off x="1741423" y="1397875"/>
            <a:ext cx="187743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6000" b="1" dirty="0">
                <a:solidFill>
                  <a:schemeClr val="bg1"/>
                </a:solidFill>
                <a:latin typeface="HK Grotesk SemiBold" pitchFamily="2" charset="77"/>
              </a:rPr>
              <a:t>Tack</a:t>
            </a:r>
            <a:endParaRPr lang="sv-SE" b="1" dirty="0">
              <a:solidFill>
                <a:schemeClr val="bg1"/>
              </a:solidFill>
              <a:latin typeface="HK Grotesk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67840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A5B273-4E69-2B15-3694-3E829BB3F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820" y="2505448"/>
            <a:ext cx="10507981" cy="1325033"/>
          </a:xfrm>
        </p:spPr>
        <p:txBody>
          <a:bodyPr/>
          <a:lstStyle/>
          <a:p>
            <a:pPr algn="ctr"/>
            <a:r>
              <a:rPr lang="sv-SE" dirty="0"/>
              <a:t>Elever är digitalt kompetenta</a:t>
            </a:r>
          </a:p>
        </p:txBody>
      </p:sp>
    </p:spTree>
    <p:extLst>
      <p:ext uri="{BB962C8B-B14F-4D97-AF65-F5344CB8AC3E}">
        <p14:creationId xmlns:p14="http://schemas.microsoft.com/office/powerpoint/2010/main" val="3175756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0F90499F-B313-6FC1-56CF-A117B7A3A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dirty="0"/>
              <a:t>Barn och ungdomar 8–19 år</a:t>
            </a:r>
          </a:p>
        </p:txBody>
      </p:sp>
      <p:grpSp>
        <p:nvGrpSpPr>
          <p:cNvPr id="643" name="Grey people">
            <a:extLst>
              <a:ext uri="{FF2B5EF4-FFF2-40B4-BE49-F238E27FC236}">
                <a16:creationId xmlns:a16="http://schemas.microsoft.com/office/drawing/2014/main" id="{A161621B-D136-ECC3-5141-378423A11F2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36333" y="2828926"/>
            <a:ext cx="10338383" cy="3139441"/>
            <a:chOff x="4694757" y="4337721"/>
            <a:chExt cx="14994485" cy="4553353"/>
          </a:xfrm>
          <a:solidFill>
            <a:schemeClr val="bg1">
              <a:lumMod val="50000"/>
            </a:schemeClr>
          </a:solidFill>
        </p:grpSpPr>
        <p:sp>
          <p:nvSpPr>
            <p:cNvPr id="644" name="Frihandsfigur: Form 643">
              <a:extLst>
                <a:ext uri="{FF2B5EF4-FFF2-40B4-BE49-F238E27FC236}">
                  <a16:creationId xmlns:a16="http://schemas.microsoft.com/office/drawing/2014/main" id="{EC305ACD-4E4B-68C3-2193-3F376AA4EB8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4694757" y="4337721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45" name="Frihandsfigur: Form 644">
              <a:extLst>
                <a:ext uri="{FF2B5EF4-FFF2-40B4-BE49-F238E27FC236}">
                  <a16:creationId xmlns:a16="http://schemas.microsoft.com/office/drawing/2014/main" id="{42E446DE-358B-7517-556D-64431EEC403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5450840" y="4337721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46" name="Frihandsfigur: Form 645">
              <a:extLst>
                <a:ext uri="{FF2B5EF4-FFF2-40B4-BE49-F238E27FC236}">
                  <a16:creationId xmlns:a16="http://schemas.microsoft.com/office/drawing/2014/main" id="{AFE23D39-7A1A-FB36-1FF2-085E430228F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6206923" y="4337721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47" name="Frihandsfigur: Form 646">
              <a:extLst>
                <a:ext uri="{FF2B5EF4-FFF2-40B4-BE49-F238E27FC236}">
                  <a16:creationId xmlns:a16="http://schemas.microsoft.com/office/drawing/2014/main" id="{94CA7162-1A7F-28E5-B8B8-B89B184AEAF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6963006" y="4337721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48" name="Frihandsfigur: Form 647">
              <a:extLst>
                <a:ext uri="{FF2B5EF4-FFF2-40B4-BE49-F238E27FC236}">
                  <a16:creationId xmlns:a16="http://schemas.microsoft.com/office/drawing/2014/main" id="{066C5EA6-679A-488B-EAE6-11C812B2446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7719089" y="4337721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49" name="Frihandsfigur: Form 648">
              <a:extLst>
                <a:ext uri="{FF2B5EF4-FFF2-40B4-BE49-F238E27FC236}">
                  <a16:creationId xmlns:a16="http://schemas.microsoft.com/office/drawing/2014/main" id="{1D2790AB-1EF1-E836-4810-F11E27B20B6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8475172" y="4337721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50" name="Frihandsfigur: Form 649">
              <a:extLst>
                <a:ext uri="{FF2B5EF4-FFF2-40B4-BE49-F238E27FC236}">
                  <a16:creationId xmlns:a16="http://schemas.microsoft.com/office/drawing/2014/main" id="{88779009-25F0-0C2D-B7AD-2A31A9355EF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9231255" y="4337721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51" name="Frihandsfigur: Form 650">
              <a:extLst>
                <a:ext uri="{FF2B5EF4-FFF2-40B4-BE49-F238E27FC236}">
                  <a16:creationId xmlns:a16="http://schemas.microsoft.com/office/drawing/2014/main" id="{2E8D6230-5618-9446-AB48-33084656D4D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9987338" y="4337721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52" name="Frihandsfigur: Form 651">
              <a:extLst>
                <a:ext uri="{FF2B5EF4-FFF2-40B4-BE49-F238E27FC236}">
                  <a16:creationId xmlns:a16="http://schemas.microsoft.com/office/drawing/2014/main" id="{A01F75E5-6037-1159-F093-FCF7062AF83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0743421" y="4337721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53" name="Frihandsfigur: Form 652">
              <a:extLst>
                <a:ext uri="{FF2B5EF4-FFF2-40B4-BE49-F238E27FC236}">
                  <a16:creationId xmlns:a16="http://schemas.microsoft.com/office/drawing/2014/main" id="{227F6B4F-D05C-DF00-A250-4E76899518C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1499504" y="4337721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54" name="Frihandsfigur: Form 653">
              <a:extLst>
                <a:ext uri="{FF2B5EF4-FFF2-40B4-BE49-F238E27FC236}">
                  <a16:creationId xmlns:a16="http://schemas.microsoft.com/office/drawing/2014/main" id="{97808130-66CC-04A3-B70C-6DFA3C3F7E4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2255587" y="4337721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55" name="Frihandsfigur: Form 654">
              <a:extLst>
                <a:ext uri="{FF2B5EF4-FFF2-40B4-BE49-F238E27FC236}">
                  <a16:creationId xmlns:a16="http://schemas.microsoft.com/office/drawing/2014/main" id="{15AF2AD9-9E1E-DDFB-1BE9-B3E7611560D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3011670" y="4337721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56" name="Frihandsfigur: Form 655">
              <a:extLst>
                <a:ext uri="{FF2B5EF4-FFF2-40B4-BE49-F238E27FC236}">
                  <a16:creationId xmlns:a16="http://schemas.microsoft.com/office/drawing/2014/main" id="{B519D443-FA98-5B8A-E526-DCED08AA7A1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3767753" y="4337721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57" name="Frihandsfigur: Form 656">
              <a:extLst>
                <a:ext uri="{FF2B5EF4-FFF2-40B4-BE49-F238E27FC236}">
                  <a16:creationId xmlns:a16="http://schemas.microsoft.com/office/drawing/2014/main" id="{3F386238-D192-A501-FABB-819A26A7B41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4523836" y="4337721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58" name="Frihandsfigur: Form 657">
              <a:extLst>
                <a:ext uri="{FF2B5EF4-FFF2-40B4-BE49-F238E27FC236}">
                  <a16:creationId xmlns:a16="http://schemas.microsoft.com/office/drawing/2014/main" id="{BEEE153B-9F2E-1C16-4FD1-2121F246F64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5279919" y="4337721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59" name="Frihandsfigur: Form 658">
              <a:extLst>
                <a:ext uri="{FF2B5EF4-FFF2-40B4-BE49-F238E27FC236}">
                  <a16:creationId xmlns:a16="http://schemas.microsoft.com/office/drawing/2014/main" id="{D835475F-D454-AE9E-2914-C9B939CC8CD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6036002" y="4337721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60" name="Frihandsfigur: Form 659">
              <a:extLst>
                <a:ext uri="{FF2B5EF4-FFF2-40B4-BE49-F238E27FC236}">
                  <a16:creationId xmlns:a16="http://schemas.microsoft.com/office/drawing/2014/main" id="{20D2A3B1-B051-F2CA-1ECF-CC9FE6AD5BA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6792085" y="4337721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61" name="Frihandsfigur: Form 660">
              <a:extLst>
                <a:ext uri="{FF2B5EF4-FFF2-40B4-BE49-F238E27FC236}">
                  <a16:creationId xmlns:a16="http://schemas.microsoft.com/office/drawing/2014/main" id="{FB18DA38-DF05-8700-A961-68CB3522ECF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7548168" y="4337721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62" name="Frihandsfigur: Form 661">
              <a:extLst>
                <a:ext uri="{FF2B5EF4-FFF2-40B4-BE49-F238E27FC236}">
                  <a16:creationId xmlns:a16="http://schemas.microsoft.com/office/drawing/2014/main" id="{00CB6373-D764-7B85-BD72-F58630D7F40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8304251" y="4337721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63" name="Frihandsfigur: Form 662">
              <a:extLst>
                <a:ext uri="{FF2B5EF4-FFF2-40B4-BE49-F238E27FC236}">
                  <a16:creationId xmlns:a16="http://schemas.microsoft.com/office/drawing/2014/main" id="{9AB9F1C5-E09B-B45F-B626-A41FEC2969E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9060334" y="4337721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64" name="Frihandsfigur: Form 663">
              <a:extLst>
                <a:ext uri="{FF2B5EF4-FFF2-40B4-BE49-F238E27FC236}">
                  <a16:creationId xmlns:a16="http://schemas.microsoft.com/office/drawing/2014/main" id="{F43A8525-AF28-E1AB-164B-79DD4AB6690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4694757" y="5273825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65" name="Frihandsfigur: Form 664">
              <a:extLst>
                <a:ext uri="{FF2B5EF4-FFF2-40B4-BE49-F238E27FC236}">
                  <a16:creationId xmlns:a16="http://schemas.microsoft.com/office/drawing/2014/main" id="{08B4AA76-37F7-FCDE-72FB-93E91DF3E24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5450840" y="5273825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66" name="Frihandsfigur: Form 665">
              <a:extLst>
                <a:ext uri="{FF2B5EF4-FFF2-40B4-BE49-F238E27FC236}">
                  <a16:creationId xmlns:a16="http://schemas.microsoft.com/office/drawing/2014/main" id="{66260FEE-0EB7-E4F4-3183-03402F69B17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6206923" y="5273825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67" name="Frihandsfigur: Form 666">
              <a:extLst>
                <a:ext uri="{FF2B5EF4-FFF2-40B4-BE49-F238E27FC236}">
                  <a16:creationId xmlns:a16="http://schemas.microsoft.com/office/drawing/2014/main" id="{5C49549E-7656-5A45-CF6C-46C2FA3C407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6963006" y="5273825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68" name="Frihandsfigur: Form 667">
              <a:extLst>
                <a:ext uri="{FF2B5EF4-FFF2-40B4-BE49-F238E27FC236}">
                  <a16:creationId xmlns:a16="http://schemas.microsoft.com/office/drawing/2014/main" id="{2CBF7FB3-7D92-0FFF-575C-498FA7B672B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7719089" y="5273825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69" name="Frihandsfigur: Form 668">
              <a:extLst>
                <a:ext uri="{FF2B5EF4-FFF2-40B4-BE49-F238E27FC236}">
                  <a16:creationId xmlns:a16="http://schemas.microsoft.com/office/drawing/2014/main" id="{EC98B25A-7BA5-1894-5647-220456B5CC0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8475172" y="5273825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70" name="Frihandsfigur: Form 669">
              <a:extLst>
                <a:ext uri="{FF2B5EF4-FFF2-40B4-BE49-F238E27FC236}">
                  <a16:creationId xmlns:a16="http://schemas.microsoft.com/office/drawing/2014/main" id="{094704B3-F987-5F0E-F925-C4ECFCD3DF8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9231255" y="5273825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71" name="Frihandsfigur: Form 670">
              <a:extLst>
                <a:ext uri="{FF2B5EF4-FFF2-40B4-BE49-F238E27FC236}">
                  <a16:creationId xmlns:a16="http://schemas.microsoft.com/office/drawing/2014/main" id="{13E26067-22DA-795D-8A0E-E8A2A9C719F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9987338" y="5273825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72" name="Frihandsfigur: Form 671">
              <a:extLst>
                <a:ext uri="{FF2B5EF4-FFF2-40B4-BE49-F238E27FC236}">
                  <a16:creationId xmlns:a16="http://schemas.microsoft.com/office/drawing/2014/main" id="{178664C0-3FF2-3A0A-06B3-7BE2654C25E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0743421" y="5273825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73" name="Frihandsfigur: Form 672">
              <a:extLst>
                <a:ext uri="{FF2B5EF4-FFF2-40B4-BE49-F238E27FC236}">
                  <a16:creationId xmlns:a16="http://schemas.microsoft.com/office/drawing/2014/main" id="{BF699D64-CF39-D7F5-248B-20CEB6E27B1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1499504" y="5273825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74" name="Frihandsfigur: Form 673">
              <a:extLst>
                <a:ext uri="{FF2B5EF4-FFF2-40B4-BE49-F238E27FC236}">
                  <a16:creationId xmlns:a16="http://schemas.microsoft.com/office/drawing/2014/main" id="{E2B5FAE3-A517-BFAF-AB0B-94B1F047FCE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2255587" y="5273825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75" name="Frihandsfigur: Form 674">
              <a:extLst>
                <a:ext uri="{FF2B5EF4-FFF2-40B4-BE49-F238E27FC236}">
                  <a16:creationId xmlns:a16="http://schemas.microsoft.com/office/drawing/2014/main" id="{3849392F-AB9E-80F2-2E63-0DE40D753DC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3011670" y="5273825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76" name="Frihandsfigur: Form 675">
              <a:extLst>
                <a:ext uri="{FF2B5EF4-FFF2-40B4-BE49-F238E27FC236}">
                  <a16:creationId xmlns:a16="http://schemas.microsoft.com/office/drawing/2014/main" id="{516F82C3-9545-DC85-4301-E59FF3B61FC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3767753" y="5273825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77" name="Frihandsfigur: Form 676">
              <a:extLst>
                <a:ext uri="{FF2B5EF4-FFF2-40B4-BE49-F238E27FC236}">
                  <a16:creationId xmlns:a16="http://schemas.microsoft.com/office/drawing/2014/main" id="{32EE707E-E861-1C83-FAFA-F3E88F4AC74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4523836" y="5273825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78" name="Frihandsfigur: Form 677">
              <a:extLst>
                <a:ext uri="{FF2B5EF4-FFF2-40B4-BE49-F238E27FC236}">
                  <a16:creationId xmlns:a16="http://schemas.microsoft.com/office/drawing/2014/main" id="{65AB06AA-1643-BB7A-2028-26D12BA3D72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5279919" y="5273825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79" name="Frihandsfigur: Form 678">
              <a:extLst>
                <a:ext uri="{FF2B5EF4-FFF2-40B4-BE49-F238E27FC236}">
                  <a16:creationId xmlns:a16="http://schemas.microsoft.com/office/drawing/2014/main" id="{8ABA883C-1D42-FD8E-4AD0-9FEA086DF26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6036002" y="5273825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80" name="Frihandsfigur: Form 679">
              <a:extLst>
                <a:ext uri="{FF2B5EF4-FFF2-40B4-BE49-F238E27FC236}">
                  <a16:creationId xmlns:a16="http://schemas.microsoft.com/office/drawing/2014/main" id="{E0B29859-FFBA-C137-536C-73440A67FA7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6792085" y="5273825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81" name="Frihandsfigur: Form 680">
              <a:extLst>
                <a:ext uri="{FF2B5EF4-FFF2-40B4-BE49-F238E27FC236}">
                  <a16:creationId xmlns:a16="http://schemas.microsoft.com/office/drawing/2014/main" id="{E2E3974D-7856-4DEF-6CCA-F298E9B0486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7548168" y="5273825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82" name="Frihandsfigur: Form 681">
              <a:extLst>
                <a:ext uri="{FF2B5EF4-FFF2-40B4-BE49-F238E27FC236}">
                  <a16:creationId xmlns:a16="http://schemas.microsoft.com/office/drawing/2014/main" id="{1AD33EA0-E811-2C51-EE74-CB00D37A2CB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8304251" y="5273825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83" name="Frihandsfigur: Form 682">
              <a:extLst>
                <a:ext uri="{FF2B5EF4-FFF2-40B4-BE49-F238E27FC236}">
                  <a16:creationId xmlns:a16="http://schemas.microsoft.com/office/drawing/2014/main" id="{F0BDB62F-E919-60B2-572F-7F53D7D3546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9060334" y="5273825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84" name="Frihandsfigur: Form 683">
              <a:extLst>
                <a:ext uri="{FF2B5EF4-FFF2-40B4-BE49-F238E27FC236}">
                  <a16:creationId xmlns:a16="http://schemas.microsoft.com/office/drawing/2014/main" id="{E1789879-F8B9-E266-4D97-EAEF3FE7650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4694757" y="620992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85" name="Frihandsfigur: Form 684">
              <a:extLst>
                <a:ext uri="{FF2B5EF4-FFF2-40B4-BE49-F238E27FC236}">
                  <a16:creationId xmlns:a16="http://schemas.microsoft.com/office/drawing/2014/main" id="{E54BC9C8-7E7C-C0F6-0B2C-0C7888333C7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5450840" y="620992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86" name="Frihandsfigur: Form 685">
              <a:extLst>
                <a:ext uri="{FF2B5EF4-FFF2-40B4-BE49-F238E27FC236}">
                  <a16:creationId xmlns:a16="http://schemas.microsoft.com/office/drawing/2014/main" id="{2B845F7A-E7C1-944E-9BA2-05A039F3A45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6206923" y="620992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87" name="Frihandsfigur: Form 686">
              <a:extLst>
                <a:ext uri="{FF2B5EF4-FFF2-40B4-BE49-F238E27FC236}">
                  <a16:creationId xmlns:a16="http://schemas.microsoft.com/office/drawing/2014/main" id="{3D62D23A-28F4-50A9-45F2-3148DF30C70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6963006" y="620992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88" name="Frihandsfigur: Form 687">
              <a:extLst>
                <a:ext uri="{FF2B5EF4-FFF2-40B4-BE49-F238E27FC236}">
                  <a16:creationId xmlns:a16="http://schemas.microsoft.com/office/drawing/2014/main" id="{0A262BD8-FE7B-B173-440B-8F9C3E0C43B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7719089" y="620992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89" name="Frihandsfigur: Form 688">
              <a:extLst>
                <a:ext uri="{FF2B5EF4-FFF2-40B4-BE49-F238E27FC236}">
                  <a16:creationId xmlns:a16="http://schemas.microsoft.com/office/drawing/2014/main" id="{985A7A16-7E6A-675D-11E8-7686470B5D9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8475172" y="620992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90" name="Frihandsfigur: Form 689">
              <a:extLst>
                <a:ext uri="{FF2B5EF4-FFF2-40B4-BE49-F238E27FC236}">
                  <a16:creationId xmlns:a16="http://schemas.microsoft.com/office/drawing/2014/main" id="{4ED7050E-2DB5-D9AB-B48B-183F2D598EA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9231255" y="620992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91" name="Frihandsfigur: Form 690">
              <a:extLst>
                <a:ext uri="{FF2B5EF4-FFF2-40B4-BE49-F238E27FC236}">
                  <a16:creationId xmlns:a16="http://schemas.microsoft.com/office/drawing/2014/main" id="{19BA9D3D-0A0A-773D-700F-D585F9A21DB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9987338" y="620992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92" name="Frihandsfigur: Form 691">
              <a:extLst>
                <a:ext uri="{FF2B5EF4-FFF2-40B4-BE49-F238E27FC236}">
                  <a16:creationId xmlns:a16="http://schemas.microsoft.com/office/drawing/2014/main" id="{094DA798-F194-6076-9571-D83F2F8AE5E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0743421" y="620992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93" name="Frihandsfigur: Form 692">
              <a:extLst>
                <a:ext uri="{FF2B5EF4-FFF2-40B4-BE49-F238E27FC236}">
                  <a16:creationId xmlns:a16="http://schemas.microsoft.com/office/drawing/2014/main" id="{17800F6F-DA19-EFC5-BF76-7106BE076FA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1499504" y="620992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94" name="Frihandsfigur: Form 693">
              <a:extLst>
                <a:ext uri="{FF2B5EF4-FFF2-40B4-BE49-F238E27FC236}">
                  <a16:creationId xmlns:a16="http://schemas.microsoft.com/office/drawing/2014/main" id="{63347431-C4A1-3853-D608-F6A72F20ACB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2255587" y="620992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95" name="Frihandsfigur: Form 694">
              <a:extLst>
                <a:ext uri="{FF2B5EF4-FFF2-40B4-BE49-F238E27FC236}">
                  <a16:creationId xmlns:a16="http://schemas.microsoft.com/office/drawing/2014/main" id="{59B6848A-A90F-1808-6157-324CABC8F9A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3011670" y="620992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96" name="Frihandsfigur: Form 695">
              <a:extLst>
                <a:ext uri="{FF2B5EF4-FFF2-40B4-BE49-F238E27FC236}">
                  <a16:creationId xmlns:a16="http://schemas.microsoft.com/office/drawing/2014/main" id="{23FBDB9C-5B84-B1CB-943F-C2278CF68AA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3767753" y="620992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97" name="Frihandsfigur: Form 696">
              <a:extLst>
                <a:ext uri="{FF2B5EF4-FFF2-40B4-BE49-F238E27FC236}">
                  <a16:creationId xmlns:a16="http://schemas.microsoft.com/office/drawing/2014/main" id="{62AC116D-FFA9-94EA-3DAA-57BC52FE7B7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4523836" y="620992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98" name="Frihandsfigur: Form 697">
              <a:extLst>
                <a:ext uri="{FF2B5EF4-FFF2-40B4-BE49-F238E27FC236}">
                  <a16:creationId xmlns:a16="http://schemas.microsoft.com/office/drawing/2014/main" id="{F8AE771A-6893-2907-D5EC-1F883B6148B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5279919" y="620992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99" name="Frihandsfigur: Form 698">
              <a:extLst>
                <a:ext uri="{FF2B5EF4-FFF2-40B4-BE49-F238E27FC236}">
                  <a16:creationId xmlns:a16="http://schemas.microsoft.com/office/drawing/2014/main" id="{AA3F182A-3A06-1CC3-3CA3-4D6EF8DEB06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6036002" y="620992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00" name="Frihandsfigur: Form 699">
              <a:extLst>
                <a:ext uri="{FF2B5EF4-FFF2-40B4-BE49-F238E27FC236}">
                  <a16:creationId xmlns:a16="http://schemas.microsoft.com/office/drawing/2014/main" id="{6260A83C-0D99-1F28-DB64-D6B1F404167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6792085" y="620992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01" name="Frihandsfigur: Form 700">
              <a:extLst>
                <a:ext uri="{FF2B5EF4-FFF2-40B4-BE49-F238E27FC236}">
                  <a16:creationId xmlns:a16="http://schemas.microsoft.com/office/drawing/2014/main" id="{5AC08022-CC2B-E8C8-344A-A174A788E8E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7548168" y="620992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02" name="Frihandsfigur: Form 701">
              <a:extLst>
                <a:ext uri="{FF2B5EF4-FFF2-40B4-BE49-F238E27FC236}">
                  <a16:creationId xmlns:a16="http://schemas.microsoft.com/office/drawing/2014/main" id="{6726725F-D94B-629D-CA6D-2F097E08CC4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8304251" y="620992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03" name="Frihandsfigur: Form 702">
              <a:extLst>
                <a:ext uri="{FF2B5EF4-FFF2-40B4-BE49-F238E27FC236}">
                  <a16:creationId xmlns:a16="http://schemas.microsoft.com/office/drawing/2014/main" id="{AE600F55-CCB7-A608-49C6-D354CA4C54A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9060334" y="620992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04" name="Frihandsfigur: Form 703">
              <a:extLst>
                <a:ext uri="{FF2B5EF4-FFF2-40B4-BE49-F238E27FC236}">
                  <a16:creationId xmlns:a16="http://schemas.microsoft.com/office/drawing/2014/main" id="{41C933DB-2965-2A0F-FEED-40E6475CE90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4694757" y="7146033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05" name="Frihandsfigur: Form 704">
              <a:extLst>
                <a:ext uri="{FF2B5EF4-FFF2-40B4-BE49-F238E27FC236}">
                  <a16:creationId xmlns:a16="http://schemas.microsoft.com/office/drawing/2014/main" id="{03E02AB5-3FD0-3ADF-E1A7-53B19739977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5450840" y="7146033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06" name="Frihandsfigur: Form 705">
              <a:extLst>
                <a:ext uri="{FF2B5EF4-FFF2-40B4-BE49-F238E27FC236}">
                  <a16:creationId xmlns:a16="http://schemas.microsoft.com/office/drawing/2014/main" id="{BF8D90A6-7F4D-7BC4-A101-4F1875D7494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6206923" y="7146033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07" name="Frihandsfigur: Form 706">
              <a:extLst>
                <a:ext uri="{FF2B5EF4-FFF2-40B4-BE49-F238E27FC236}">
                  <a16:creationId xmlns:a16="http://schemas.microsoft.com/office/drawing/2014/main" id="{C4805B27-D541-AB52-5E12-10C1DE415DB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6963006" y="7146033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08" name="Frihandsfigur: Form 707">
              <a:extLst>
                <a:ext uri="{FF2B5EF4-FFF2-40B4-BE49-F238E27FC236}">
                  <a16:creationId xmlns:a16="http://schemas.microsoft.com/office/drawing/2014/main" id="{6FA92DA5-8EB3-2FA2-54A3-B6FFE0530CF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7719089" y="7146033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09" name="Frihandsfigur: Form 708">
              <a:extLst>
                <a:ext uri="{FF2B5EF4-FFF2-40B4-BE49-F238E27FC236}">
                  <a16:creationId xmlns:a16="http://schemas.microsoft.com/office/drawing/2014/main" id="{DB5D582D-4311-9220-27FE-03C71A8BB76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8475172" y="7146033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10" name="Frihandsfigur: Form 709">
              <a:extLst>
                <a:ext uri="{FF2B5EF4-FFF2-40B4-BE49-F238E27FC236}">
                  <a16:creationId xmlns:a16="http://schemas.microsoft.com/office/drawing/2014/main" id="{48BE0EA1-11A4-8264-7D3C-46CC3C63A3A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9231255" y="7146033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11" name="Frihandsfigur: Form 710">
              <a:extLst>
                <a:ext uri="{FF2B5EF4-FFF2-40B4-BE49-F238E27FC236}">
                  <a16:creationId xmlns:a16="http://schemas.microsoft.com/office/drawing/2014/main" id="{C715B7FE-FE82-D845-359F-A5398B71D1A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9987338" y="7146033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12" name="Frihandsfigur: Form 711">
              <a:extLst>
                <a:ext uri="{FF2B5EF4-FFF2-40B4-BE49-F238E27FC236}">
                  <a16:creationId xmlns:a16="http://schemas.microsoft.com/office/drawing/2014/main" id="{FC499165-003E-5169-3AEA-A34D22E55D0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0743421" y="7146033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13" name="Frihandsfigur: Form 712">
              <a:extLst>
                <a:ext uri="{FF2B5EF4-FFF2-40B4-BE49-F238E27FC236}">
                  <a16:creationId xmlns:a16="http://schemas.microsoft.com/office/drawing/2014/main" id="{08BC28BB-BB4C-A133-160A-6DF80E9514F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1499504" y="7146033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14" name="Frihandsfigur: Form 713">
              <a:extLst>
                <a:ext uri="{FF2B5EF4-FFF2-40B4-BE49-F238E27FC236}">
                  <a16:creationId xmlns:a16="http://schemas.microsoft.com/office/drawing/2014/main" id="{0FEF11DE-3831-1E48-4F9F-8192667682D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2255587" y="7146033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15" name="Frihandsfigur: Form 714">
              <a:extLst>
                <a:ext uri="{FF2B5EF4-FFF2-40B4-BE49-F238E27FC236}">
                  <a16:creationId xmlns:a16="http://schemas.microsoft.com/office/drawing/2014/main" id="{4ADC4EDF-023B-E045-75EE-5A0D41A7AAB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3011670" y="7146033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16" name="Frihandsfigur: Form 715">
              <a:extLst>
                <a:ext uri="{FF2B5EF4-FFF2-40B4-BE49-F238E27FC236}">
                  <a16:creationId xmlns:a16="http://schemas.microsoft.com/office/drawing/2014/main" id="{DA960BD7-0617-8D73-94EF-4C582D6BBBD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3767753" y="7146033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17" name="Frihandsfigur: Form 716">
              <a:extLst>
                <a:ext uri="{FF2B5EF4-FFF2-40B4-BE49-F238E27FC236}">
                  <a16:creationId xmlns:a16="http://schemas.microsoft.com/office/drawing/2014/main" id="{B923714A-10AA-AD85-B145-EA0AB511C5A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4523836" y="7146033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18" name="Frihandsfigur: Form 717">
              <a:extLst>
                <a:ext uri="{FF2B5EF4-FFF2-40B4-BE49-F238E27FC236}">
                  <a16:creationId xmlns:a16="http://schemas.microsoft.com/office/drawing/2014/main" id="{67CC39C8-7C44-0B0B-D4AF-4EF8A40D3FF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5279919" y="7146033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19" name="Frihandsfigur: Form 718">
              <a:extLst>
                <a:ext uri="{FF2B5EF4-FFF2-40B4-BE49-F238E27FC236}">
                  <a16:creationId xmlns:a16="http://schemas.microsoft.com/office/drawing/2014/main" id="{980FC6D9-7FA2-3547-A680-E885571DD6F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6036002" y="7146033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20" name="Frihandsfigur: Form 719">
              <a:extLst>
                <a:ext uri="{FF2B5EF4-FFF2-40B4-BE49-F238E27FC236}">
                  <a16:creationId xmlns:a16="http://schemas.microsoft.com/office/drawing/2014/main" id="{42824728-FC79-3A0F-2E27-64D79E1EAF3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6792085" y="7146033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21" name="Frihandsfigur: Form 720">
              <a:extLst>
                <a:ext uri="{FF2B5EF4-FFF2-40B4-BE49-F238E27FC236}">
                  <a16:creationId xmlns:a16="http://schemas.microsoft.com/office/drawing/2014/main" id="{EFBD7DCF-FC9A-7B97-19E4-37A71590328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7548168" y="7146033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22" name="Frihandsfigur: Form 721">
              <a:extLst>
                <a:ext uri="{FF2B5EF4-FFF2-40B4-BE49-F238E27FC236}">
                  <a16:creationId xmlns:a16="http://schemas.microsoft.com/office/drawing/2014/main" id="{5ACEB2DC-D275-1057-CD40-8D323E56DE5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8304251" y="7146033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23" name="Frihandsfigur: Form 722">
              <a:extLst>
                <a:ext uri="{FF2B5EF4-FFF2-40B4-BE49-F238E27FC236}">
                  <a16:creationId xmlns:a16="http://schemas.microsoft.com/office/drawing/2014/main" id="{8512ABB9-3467-A0FA-DA95-CE7B6514795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9060334" y="7146033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24" name="Frihandsfigur: Form 723">
              <a:extLst>
                <a:ext uri="{FF2B5EF4-FFF2-40B4-BE49-F238E27FC236}">
                  <a16:creationId xmlns:a16="http://schemas.microsoft.com/office/drawing/2014/main" id="{17EA2F46-C844-4DCD-B059-86BF7777435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4694757" y="808213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25" name="Frihandsfigur: Form 724">
              <a:extLst>
                <a:ext uri="{FF2B5EF4-FFF2-40B4-BE49-F238E27FC236}">
                  <a16:creationId xmlns:a16="http://schemas.microsoft.com/office/drawing/2014/main" id="{356DCC41-3170-3A86-C225-C9BD098E579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5450840" y="808213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26" name="Frihandsfigur: Form 725">
              <a:extLst>
                <a:ext uri="{FF2B5EF4-FFF2-40B4-BE49-F238E27FC236}">
                  <a16:creationId xmlns:a16="http://schemas.microsoft.com/office/drawing/2014/main" id="{D94EBD9A-4ACD-803F-DFB9-7336F9A522D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6206923" y="808213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27" name="Frihandsfigur: Form 726">
              <a:extLst>
                <a:ext uri="{FF2B5EF4-FFF2-40B4-BE49-F238E27FC236}">
                  <a16:creationId xmlns:a16="http://schemas.microsoft.com/office/drawing/2014/main" id="{6A8E682C-1F6A-3563-0073-D7E412B0EBF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6963006" y="808213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28" name="Frihandsfigur: Form 727">
              <a:extLst>
                <a:ext uri="{FF2B5EF4-FFF2-40B4-BE49-F238E27FC236}">
                  <a16:creationId xmlns:a16="http://schemas.microsoft.com/office/drawing/2014/main" id="{8467ACB9-8102-3772-02A5-349AD06E910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7719089" y="808213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29" name="Frihandsfigur: Form 728">
              <a:extLst>
                <a:ext uri="{FF2B5EF4-FFF2-40B4-BE49-F238E27FC236}">
                  <a16:creationId xmlns:a16="http://schemas.microsoft.com/office/drawing/2014/main" id="{7D14E4D2-7C3A-01D1-6D9E-E23A9F7F517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8475172" y="808213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30" name="Frihandsfigur: Form 729">
              <a:extLst>
                <a:ext uri="{FF2B5EF4-FFF2-40B4-BE49-F238E27FC236}">
                  <a16:creationId xmlns:a16="http://schemas.microsoft.com/office/drawing/2014/main" id="{A7576B39-934A-F437-D71D-F5FD88F0526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9231255" y="808213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31" name="Frihandsfigur: Form 730">
              <a:extLst>
                <a:ext uri="{FF2B5EF4-FFF2-40B4-BE49-F238E27FC236}">
                  <a16:creationId xmlns:a16="http://schemas.microsoft.com/office/drawing/2014/main" id="{3FBB2165-3254-ACA5-D442-F9E20CD47E9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9987338" y="808213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32" name="Frihandsfigur: Form 731">
              <a:extLst>
                <a:ext uri="{FF2B5EF4-FFF2-40B4-BE49-F238E27FC236}">
                  <a16:creationId xmlns:a16="http://schemas.microsoft.com/office/drawing/2014/main" id="{7C897B05-9CD1-32D6-6F07-DFC37559AB7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0743421" y="808213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33" name="Frihandsfigur: Form 732">
              <a:extLst>
                <a:ext uri="{FF2B5EF4-FFF2-40B4-BE49-F238E27FC236}">
                  <a16:creationId xmlns:a16="http://schemas.microsoft.com/office/drawing/2014/main" id="{7FC18497-8280-EC3B-0A6D-9AE8DAA32FB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1499504" y="808213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34" name="Frihandsfigur: Form 733">
              <a:extLst>
                <a:ext uri="{FF2B5EF4-FFF2-40B4-BE49-F238E27FC236}">
                  <a16:creationId xmlns:a16="http://schemas.microsoft.com/office/drawing/2014/main" id="{E0B40C17-33B8-260E-39E7-6EE85EB039B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2255587" y="8082140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35" name="Frihandsfigur: Form 734">
              <a:extLst>
                <a:ext uri="{FF2B5EF4-FFF2-40B4-BE49-F238E27FC236}">
                  <a16:creationId xmlns:a16="http://schemas.microsoft.com/office/drawing/2014/main" id="{06342AD9-23A6-2792-3FB2-51DCEA05B11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3011670" y="8082140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36" name="Frihandsfigur: Form 735">
              <a:extLst>
                <a:ext uri="{FF2B5EF4-FFF2-40B4-BE49-F238E27FC236}">
                  <a16:creationId xmlns:a16="http://schemas.microsoft.com/office/drawing/2014/main" id="{DAEF749C-4EC1-30D2-25F8-987104F3D3F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3767752" y="8082140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37" name="Frihandsfigur: Form 736">
              <a:extLst>
                <a:ext uri="{FF2B5EF4-FFF2-40B4-BE49-F238E27FC236}">
                  <a16:creationId xmlns:a16="http://schemas.microsoft.com/office/drawing/2014/main" id="{A5B26683-A9BB-4FED-8124-036234796F1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6036003" y="8082140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algn="ctr" defTabSz="410734" hangingPunct="0"/>
              <a:endParaRPr lang="sv-SE" sz="937" kern="0" noProof="0">
                <a:solidFill>
                  <a:srgbClr val="000000"/>
                </a:solidFill>
                <a:latin typeface="HK Grotesk"/>
                <a:sym typeface="Helvetica Light"/>
              </a:endParaRPr>
            </a:p>
          </p:txBody>
        </p:sp>
        <p:sp>
          <p:nvSpPr>
            <p:cNvPr id="738" name="Frihandsfigur: Form 737">
              <a:extLst>
                <a:ext uri="{FF2B5EF4-FFF2-40B4-BE49-F238E27FC236}">
                  <a16:creationId xmlns:a16="http://schemas.microsoft.com/office/drawing/2014/main" id="{2D8614E5-6334-C5B7-494A-B2817936209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6792085" y="8082140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algn="ctr" defTabSz="410734" hangingPunct="0"/>
              <a:endParaRPr lang="sv-SE" sz="937" kern="0" noProof="0">
                <a:solidFill>
                  <a:srgbClr val="000000"/>
                </a:solidFill>
                <a:latin typeface="HK Grotesk"/>
                <a:sym typeface="Helvetica Light"/>
              </a:endParaRPr>
            </a:p>
          </p:txBody>
        </p:sp>
        <p:sp>
          <p:nvSpPr>
            <p:cNvPr id="739" name="Frihandsfigur: Form 738">
              <a:extLst>
                <a:ext uri="{FF2B5EF4-FFF2-40B4-BE49-F238E27FC236}">
                  <a16:creationId xmlns:a16="http://schemas.microsoft.com/office/drawing/2014/main" id="{0EB0FF2B-8BA4-FB4B-47EB-990E99FF951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7548168" y="808213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40" name="Frihandsfigur: Form 739">
              <a:extLst>
                <a:ext uri="{FF2B5EF4-FFF2-40B4-BE49-F238E27FC236}">
                  <a16:creationId xmlns:a16="http://schemas.microsoft.com/office/drawing/2014/main" id="{5F55F773-8F9E-007F-0505-DA86244D518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8304251" y="808213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41" name="Frihandsfigur: Form 740">
              <a:extLst>
                <a:ext uri="{FF2B5EF4-FFF2-40B4-BE49-F238E27FC236}">
                  <a16:creationId xmlns:a16="http://schemas.microsoft.com/office/drawing/2014/main" id="{6C079920-E264-A97E-C8B3-4D0164825EB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9060334" y="808213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42" name="Frihandsfigur: Form 741">
              <a:extLst>
                <a:ext uri="{FF2B5EF4-FFF2-40B4-BE49-F238E27FC236}">
                  <a16:creationId xmlns:a16="http://schemas.microsoft.com/office/drawing/2014/main" id="{978D09CA-4260-3DE0-577D-55FCEB5950A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5279919" y="8082140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43" name="Frihandsfigur: Form 742">
              <a:extLst>
                <a:ext uri="{FF2B5EF4-FFF2-40B4-BE49-F238E27FC236}">
                  <a16:creationId xmlns:a16="http://schemas.microsoft.com/office/drawing/2014/main" id="{E0C8CB88-C386-D896-FF44-28159E9F9AF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4523836" y="8082140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</p:grpSp>
      <p:grpSp>
        <p:nvGrpSpPr>
          <p:cNvPr id="744" name="Blue people">
            <a:extLst>
              <a:ext uri="{FF2B5EF4-FFF2-40B4-BE49-F238E27FC236}">
                <a16:creationId xmlns:a16="http://schemas.microsoft.com/office/drawing/2014/main" id="{5F4F5B22-7081-B695-3EDF-C98A4C0C6BF5}"/>
              </a:ext>
            </a:extLst>
          </p:cNvPr>
          <p:cNvGrpSpPr/>
          <p:nvPr/>
        </p:nvGrpSpPr>
        <p:grpSpPr>
          <a:xfrm>
            <a:off x="936333" y="2828764"/>
            <a:ext cx="10338382" cy="3139435"/>
            <a:chOff x="4694757" y="3719654"/>
            <a:chExt cx="14994485" cy="4553354"/>
          </a:xfrm>
          <a:solidFill>
            <a:schemeClr val="accent4"/>
          </a:solidFill>
        </p:grpSpPr>
        <p:sp>
          <p:nvSpPr>
            <p:cNvPr id="745" name="Frihandsfigur: Form 497">
              <a:extLst>
                <a:ext uri="{FF2B5EF4-FFF2-40B4-BE49-F238E27FC236}">
                  <a16:creationId xmlns:a16="http://schemas.microsoft.com/office/drawing/2014/main" id="{6D26F8AE-3B95-F1B0-3FA9-B701D59521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11671" y="746407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algn="ctr" defTabSz="410734" hangingPunct="0"/>
              <a:endParaRPr lang="sv-SE" sz="937" kern="0" noProof="0">
                <a:solidFill>
                  <a:srgbClr val="000000"/>
                </a:solidFill>
                <a:latin typeface="HK Grotesk"/>
                <a:sym typeface="Helvetica Light"/>
              </a:endParaRPr>
            </a:p>
          </p:txBody>
        </p:sp>
        <p:sp>
          <p:nvSpPr>
            <p:cNvPr id="746" name="Frihandsfigur: Form 498">
              <a:extLst>
                <a:ext uri="{FF2B5EF4-FFF2-40B4-BE49-F238E27FC236}">
                  <a16:creationId xmlns:a16="http://schemas.microsoft.com/office/drawing/2014/main" id="{E830408E-B865-C160-2CD2-88D4943234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67753" y="746407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algn="ctr" defTabSz="410734" hangingPunct="0"/>
              <a:endParaRPr lang="sv-SE" sz="937" kern="0" noProof="0">
                <a:solidFill>
                  <a:srgbClr val="000000"/>
                </a:solidFill>
                <a:latin typeface="HK Grotesk"/>
                <a:sym typeface="Helvetica Light"/>
              </a:endParaRPr>
            </a:p>
          </p:txBody>
        </p:sp>
        <p:sp>
          <p:nvSpPr>
            <p:cNvPr id="747" name="Frihandsfigur: Form 406">
              <a:extLst>
                <a:ext uri="{FF2B5EF4-FFF2-40B4-BE49-F238E27FC236}">
                  <a16:creationId xmlns:a16="http://schemas.microsoft.com/office/drawing/2014/main" id="{69D6E0CA-6BA7-7456-E4B7-6496345169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4757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48" name="Frihandsfigur: Form 407">
              <a:extLst>
                <a:ext uri="{FF2B5EF4-FFF2-40B4-BE49-F238E27FC236}">
                  <a16:creationId xmlns:a16="http://schemas.microsoft.com/office/drawing/2014/main" id="{B55F39E6-49EC-B000-48B1-13A6EB96E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0840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49" name="Frihandsfigur: Form 408">
              <a:extLst>
                <a:ext uri="{FF2B5EF4-FFF2-40B4-BE49-F238E27FC236}">
                  <a16:creationId xmlns:a16="http://schemas.microsoft.com/office/drawing/2014/main" id="{222E4C04-E48E-AB15-D816-1E50DF0DE4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6923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50" name="Frihandsfigur: Form 409">
              <a:extLst>
                <a:ext uri="{FF2B5EF4-FFF2-40B4-BE49-F238E27FC236}">
                  <a16:creationId xmlns:a16="http://schemas.microsoft.com/office/drawing/2014/main" id="{896CBBDC-B8F1-0288-4333-C4365CED94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3006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51" name="Frihandsfigur: Form 410">
              <a:extLst>
                <a:ext uri="{FF2B5EF4-FFF2-40B4-BE49-F238E27FC236}">
                  <a16:creationId xmlns:a16="http://schemas.microsoft.com/office/drawing/2014/main" id="{630C4C54-D947-195B-AA9A-B8A93F5DA0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9089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52" name="Frihandsfigur: Form 411">
              <a:extLst>
                <a:ext uri="{FF2B5EF4-FFF2-40B4-BE49-F238E27FC236}">
                  <a16:creationId xmlns:a16="http://schemas.microsoft.com/office/drawing/2014/main" id="{853D48CA-A656-512B-890A-0558C61A7C7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5172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53" name="Frihandsfigur: Form 412">
              <a:extLst>
                <a:ext uri="{FF2B5EF4-FFF2-40B4-BE49-F238E27FC236}">
                  <a16:creationId xmlns:a16="http://schemas.microsoft.com/office/drawing/2014/main" id="{BFB976A1-A55A-2C4B-8195-40BE4944FDC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1255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54" name="Frihandsfigur: Form 413">
              <a:extLst>
                <a:ext uri="{FF2B5EF4-FFF2-40B4-BE49-F238E27FC236}">
                  <a16:creationId xmlns:a16="http://schemas.microsoft.com/office/drawing/2014/main" id="{FB72DDE5-FA2F-B233-51B7-B0F82A7B3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7338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55" name="Frihandsfigur: Form 414">
              <a:extLst>
                <a:ext uri="{FF2B5EF4-FFF2-40B4-BE49-F238E27FC236}">
                  <a16:creationId xmlns:a16="http://schemas.microsoft.com/office/drawing/2014/main" id="{817013BF-1E90-6E6A-E485-211B8C9EF3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3421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56" name="Frihandsfigur: Form 415">
              <a:extLst>
                <a:ext uri="{FF2B5EF4-FFF2-40B4-BE49-F238E27FC236}">
                  <a16:creationId xmlns:a16="http://schemas.microsoft.com/office/drawing/2014/main" id="{AA16EC11-5850-F0F0-BCB4-092817050F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99504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57" name="Frihandsfigur: Form 416">
              <a:extLst>
                <a:ext uri="{FF2B5EF4-FFF2-40B4-BE49-F238E27FC236}">
                  <a16:creationId xmlns:a16="http://schemas.microsoft.com/office/drawing/2014/main" id="{35822621-0CD6-91D6-8D3E-EC8D05342E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55587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58" name="Frihandsfigur: Form 417">
              <a:extLst>
                <a:ext uri="{FF2B5EF4-FFF2-40B4-BE49-F238E27FC236}">
                  <a16:creationId xmlns:a16="http://schemas.microsoft.com/office/drawing/2014/main" id="{AB99DB52-7F87-5188-0616-9B517EAE20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11670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59" name="Frihandsfigur: Form 418">
              <a:extLst>
                <a:ext uri="{FF2B5EF4-FFF2-40B4-BE49-F238E27FC236}">
                  <a16:creationId xmlns:a16="http://schemas.microsoft.com/office/drawing/2014/main" id="{6AAE9A9D-0775-CD42-CC5A-A6C3E751D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67753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60" name="Frihandsfigur: Form 419">
              <a:extLst>
                <a:ext uri="{FF2B5EF4-FFF2-40B4-BE49-F238E27FC236}">
                  <a16:creationId xmlns:a16="http://schemas.microsoft.com/office/drawing/2014/main" id="{0A6596CE-165D-B11D-DFD2-2028A72EE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23836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61" name="Frihandsfigur: Form 420">
              <a:extLst>
                <a:ext uri="{FF2B5EF4-FFF2-40B4-BE49-F238E27FC236}">
                  <a16:creationId xmlns:a16="http://schemas.microsoft.com/office/drawing/2014/main" id="{6B5D2487-9801-73BE-9381-27A43594C2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79919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62" name="Frihandsfigur: Form 421">
              <a:extLst>
                <a:ext uri="{FF2B5EF4-FFF2-40B4-BE49-F238E27FC236}">
                  <a16:creationId xmlns:a16="http://schemas.microsoft.com/office/drawing/2014/main" id="{0DFAB35E-186E-A1A9-5866-C930730846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36002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63" name="Frihandsfigur: Form 422">
              <a:extLst>
                <a:ext uri="{FF2B5EF4-FFF2-40B4-BE49-F238E27FC236}">
                  <a16:creationId xmlns:a16="http://schemas.microsoft.com/office/drawing/2014/main" id="{102E5102-43D7-6C6F-D935-463338BD7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92085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64" name="Frihandsfigur: Form 423">
              <a:extLst>
                <a:ext uri="{FF2B5EF4-FFF2-40B4-BE49-F238E27FC236}">
                  <a16:creationId xmlns:a16="http://schemas.microsoft.com/office/drawing/2014/main" id="{C0514AFC-6A2D-15E7-CAB4-9867A5A08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8168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65" name="Frihandsfigur: Form 424">
              <a:extLst>
                <a:ext uri="{FF2B5EF4-FFF2-40B4-BE49-F238E27FC236}">
                  <a16:creationId xmlns:a16="http://schemas.microsoft.com/office/drawing/2014/main" id="{DF8D395A-F631-A4E3-0AD8-46CC00F817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04251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66" name="Frihandsfigur: Form 425">
              <a:extLst>
                <a:ext uri="{FF2B5EF4-FFF2-40B4-BE49-F238E27FC236}">
                  <a16:creationId xmlns:a16="http://schemas.microsoft.com/office/drawing/2014/main" id="{69F8F914-1BA3-6458-C345-984164805E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60334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67" name="Frihandsfigur: Form 426">
              <a:extLst>
                <a:ext uri="{FF2B5EF4-FFF2-40B4-BE49-F238E27FC236}">
                  <a16:creationId xmlns:a16="http://schemas.microsoft.com/office/drawing/2014/main" id="{D45985CB-B577-D5B4-C66C-EF7693656C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4757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68" name="Frihandsfigur: Form 427">
              <a:extLst>
                <a:ext uri="{FF2B5EF4-FFF2-40B4-BE49-F238E27FC236}">
                  <a16:creationId xmlns:a16="http://schemas.microsoft.com/office/drawing/2014/main" id="{662CD25C-429E-64B0-4AF4-2951F78169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0840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69" name="Frihandsfigur: Form 428">
              <a:extLst>
                <a:ext uri="{FF2B5EF4-FFF2-40B4-BE49-F238E27FC236}">
                  <a16:creationId xmlns:a16="http://schemas.microsoft.com/office/drawing/2014/main" id="{445EDB4D-9F5B-A901-4608-6E73A2C3EF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6923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70" name="Frihandsfigur: Form 429">
              <a:extLst>
                <a:ext uri="{FF2B5EF4-FFF2-40B4-BE49-F238E27FC236}">
                  <a16:creationId xmlns:a16="http://schemas.microsoft.com/office/drawing/2014/main" id="{BD03FAF8-DEC2-511B-2F0C-3FC03890E1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3006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71" name="Frihandsfigur: Form 430">
              <a:extLst>
                <a:ext uri="{FF2B5EF4-FFF2-40B4-BE49-F238E27FC236}">
                  <a16:creationId xmlns:a16="http://schemas.microsoft.com/office/drawing/2014/main" id="{930D7D5E-D856-8147-0AEA-046D72717B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9089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72" name="Frihandsfigur: Form 431">
              <a:extLst>
                <a:ext uri="{FF2B5EF4-FFF2-40B4-BE49-F238E27FC236}">
                  <a16:creationId xmlns:a16="http://schemas.microsoft.com/office/drawing/2014/main" id="{4E504AC4-61D2-5BF1-99CF-8FFA47F507C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5172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73" name="Frihandsfigur: Form 432">
              <a:extLst>
                <a:ext uri="{FF2B5EF4-FFF2-40B4-BE49-F238E27FC236}">
                  <a16:creationId xmlns:a16="http://schemas.microsoft.com/office/drawing/2014/main" id="{0D78C0E7-34FA-F3F7-A308-AFC31DA1A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1255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74" name="Frihandsfigur: Form 433">
              <a:extLst>
                <a:ext uri="{FF2B5EF4-FFF2-40B4-BE49-F238E27FC236}">
                  <a16:creationId xmlns:a16="http://schemas.microsoft.com/office/drawing/2014/main" id="{1BBD95F4-4CBD-A74B-5B11-B9F77E694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7338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75" name="Frihandsfigur: Form 434">
              <a:extLst>
                <a:ext uri="{FF2B5EF4-FFF2-40B4-BE49-F238E27FC236}">
                  <a16:creationId xmlns:a16="http://schemas.microsoft.com/office/drawing/2014/main" id="{4859B7BB-7AE5-6C1F-2B9B-EDF2371D6E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3421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76" name="Frihandsfigur: Form 435">
              <a:extLst>
                <a:ext uri="{FF2B5EF4-FFF2-40B4-BE49-F238E27FC236}">
                  <a16:creationId xmlns:a16="http://schemas.microsoft.com/office/drawing/2014/main" id="{8C1B14EF-FD61-2044-E6FD-6B125FC0D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99504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77" name="Frihandsfigur: Form 436">
              <a:extLst>
                <a:ext uri="{FF2B5EF4-FFF2-40B4-BE49-F238E27FC236}">
                  <a16:creationId xmlns:a16="http://schemas.microsoft.com/office/drawing/2014/main" id="{8E9BA21F-43FA-A2B2-9986-8FD9E93A7A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55587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78" name="Frihandsfigur: Form 437">
              <a:extLst>
                <a:ext uri="{FF2B5EF4-FFF2-40B4-BE49-F238E27FC236}">
                  <a16:creationId xmlns:a16="http://schemas.microsoft.com/office/drawing/2014/main" id="{D1BDEE17-A5EF-AC7A-D660-BA213AA24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11670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79" name="Frihandsfigur: Form 438">
              <a:extLst>
                <a:ext uri="{FF2B5EF4-FFF2-40B4-BE49-F238E27FC236}">
                  <a16:creationId xmlns:a16="http://schemas.microsoft.com/office/drawing/2014/main" id="{2EFBAA2A-1E17-A07D-8DD3-6A838EF95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67753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80" name="Frihandsfigur: Form 439">
              <a:extLst>
                <a:ext uri="{FF2B5EF4-FFF2-40B4-BE49-F238E27FC236}">
                  <a16:creationId xmlns:a16="http://schemas.microsoft.com/office/drawing/2014/main" id="{8D9AAE7F-A63E-9CCA-CDC6-DBE9FFECD5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23836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81" name="Frihandsfigur: Form 440">
              <a:extLst>
                <a:ext uri="{FF2B5EF4-FFF2-40B4-BE49-F238E27FC236}">
                  <a16:creationId xmlns:a16="http://schemas.microsoft.com/office/drawing/2014/main" id="{EC513269-FD88-FC6D-A60A-7DB603578D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79919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82" name="Frihandsfigur: Form 441">
              <a:extLst>
                <a:ext uri="{FF2B5EF4-FFF2-40B4-BE49-F238E27FC236}">
                  <a16:creationId xmlns:a16="http://schemas.microsoft.com/office/drawing/2014/main" id="{89913E34-FC2B-D8BC-4D58-9849921C5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36002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83" name="Frihandsfigur: Form 442">
              <a:extLst>
                <a:ext uri="{FF2B5EF4-FFF2-40B4-BE49-F238E27FC236}">
                  <a16:creationId xmlns:a16="http://schemas.microsoft.com/office/drawing/2014/main" id="{41C8D588-6F0E-C7D8-C903-53E4FB4C5F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92085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84" name="Frihandsfigur: Form 443">
              <a:extLst>
                <a:ext uri="{FF2B5EF4-FFF2-40B4-BE49-F238E27FC236}">
                  <a16:creationId xmlns:a16="http://schemas.microsoft.com/office/drawing/2014/main" id="{56897596-98F6-70A8-4FAE-5E539DB241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8168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85" name="Frihandsfigur: Form 444">
              <a:extLst>
                <a:ext uri="{FF2B5EF4-FFF2-40B4-BE49-F238E27FC236}">
                  <a16:creationId xmlns:a16="http://schemas.microsoft.com/office/drawing/2014/main" id="{8AA68952-5C0D-76D1-CF4F-77E5E9F588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04251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86" name="Frihandsfigur: Form 445">
              <a:extLst>
                <a:ext uri="{FF2B5EF4-FFF2-40B4-BE49-F238E27FC236}">
                  <a16:creationId xmlns:a16="http://schemas.microsoft.com/office/drawing/2014/main" id="{7479D1E7-7E88-D2A4-EEDE-F791A63F0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60334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87" name="Frihandsfigur: Form 446">
              <a:extLst>
                <a:ext uri="{FF2B5EF4-FFF2-40B4-BE49-F238E27FC236}">
                  <a16:creationId xmlns:a16="http://schemas.microsoft.com/office/drawing/2014/main" id="{57D1E9AD-BF76-4AB0-C9BE-F88769F29F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4757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88" name="Frihandsfigur: Form 447">
              <a:extLst>
                <a:ext uri="{FF2B5EF4-FFF2-40B4-BE49-F238E27FC236}">
                  <a16:creationId xmlns:a16="http://schemas.microsoft.com/office/drawing/2014/main" id="{2613123E-2676-982E-CBE5-9C8BF963D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0840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89" name="Frihandsfigur: Form 448">
              <a:extLst>
                <a:ext uri="{FF2B5EF4-FFF2-40B4-BE49-F238E27FC236}">
                  <a16:creationId xmlns:a16="http://schemas.microsoft.com/office/drawing/2014/main" id="{CEEBAD5E-A903-20F8-3B88-AFF2E2F06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6923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90" name="Frihandsfigur: Form 449">
              <a:extLst>
                <a:ext uri="{FF2B5EF4-FFF2-40B4-BE49-F238E27FC236}">
                  <a16:creationId xmlns:a16="http://schemas.microsoft.com/office/drawing/2014/main" id="{BF4307BA-1C36-DD34-E9BB-08C4959C45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3006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91" name="Frihandsfigur: Form 450">
              <a:extLst>
                <a:ext uri="{FF2B5EF4-FFF2-40B4-BE49-F238E27FC236}">
                  <a16:creationId xmlns:a16="http://schemas.microsoft.com/office/drawing/2014/main" id="{4D126257-D233-6122-70A9-FA6296E105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9089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92" name="Frihandsfigur: Form 451">
              <a:extLst>
                <a:ext uri="{FF2B5EF4-FFF2-40B4-BE49-F238E27FC236}">
                  <a16:creationId xmlns:a16="http://schemas.microsoft.com/office/drawing/2014/main" id="{06E67EC8-EF7A-1EFB-925D-97CF66AE1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5172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93" name="Frihandsfigur: Form 452">
              <a:extLst>
                <a:ext uri="{FF2B5EF4-FFF2-40B4-BE49-F238E27FC236}">
                  <a16:creationId xmlns:a16="http://schemas.microsoft.com/office/drawing/2014/main" id="{0EF70480-D527-E00A-030B-4E9FD46F9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1255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94" name="Frihandsfigur: Form 453">
              <a:extLst>
                <a:ext uri="{FF2B5EF4-FFF2-40B4-BE49-F238E27FC236}">
                  <a16:creationId xmlns:a16="http://schemas.microsoft.com/office/drawing/2014/main" id="{1AD7C5C0-0305-CF00-1FBD-B80EEAAAC4DD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7338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95" name="Frihandsfigur: Form 454">
              <a:extLst>
                <a:ext uri="{FF2B5EF4-FFF2-40B4-BE49-F238E27FC236}">
                  <a16:creationId xmlns:a16="http://schemas.microsoft.com/office/drawing/2014/main" id="{0C87F236-16DD-2C94-44ED-B03372363F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3421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96" name="Frihandsfigur: Form 455">
              <a:extLst>
                <a:ext uri="{FF2B5EF4-FFF2-40B4-BE49-F238E27FC236}">
                  <a16:creationId xmlns:a16="http://schemas.microsoft.com/office/drawing/2014/main" id="{70922415-6F93-9926-0C12-4EC5FD228D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99504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97" name="Frihandsfigur: Form 456">
              <a:extLst>
                <a:ext uri="{FF2B5EF4-FFF2-40B4-BE49-F238E27FC236}">
                  <a16:creationId xmlns:a16="http://schemas.microsoft.com/office/drawing/2014/main" id="{6750AED9-8B3A-0DCB-CB4D-23BBCC30E0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55587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98" name="Frihandsfigur: Form 457">
              <a:extLst>
                <a:ext uri="{FF2B5EF4-FFF2-40B4-BE49-F238E27FC236}">
                  <a16:creationId xmlns:a16="http://schemas.microsoft.com/office/drawing/2014/main" id="{8831B2FA-B6A7-AAC1-0145-DAB54EC094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11670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799" name="Frihandsfigur: Form 458">
              <a:extLst>
                <a:ext uri="{FF2B5EF4-FFF2-40B4-BE49-F238E27FC236}">
                  <a16:creationId xmlns:a16="http://schemas.microsoft.com/office/drawing/2014/main" id="{7E23192F-BEF0-3D1D-1F38-0C0B6C0C57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67753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00" name="Frihandsfigur: Form 459">
              <a:extLst>
                <a:ext uri="{FF2B5EF4-FFF2-40B4-BE49-F238E27FC236}">
                  <a16:creationId xmlns:a16="http://schemas.microsoft.com/office/drawing/2014/main" id="{F8C996CB-BED2-E15E-C6D7-4B908E3064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23836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01" name="Frihandsfigur: Form 460">
              <a:extLst>
                <a:ext uri="{FF2B5EF4-FFF2-40B4-BE49-F238E27FC236}">
                  <a16:creationId xmlns:a16="http://schemas.microsoft.com/office/drawing/2014/main" id="{D6D990A2-EF5A-0416-34E3-45F95385A3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79919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02" name="Frihandsfigur: Form 461">
              <a:extLst>
                <a:ext uri="{FF2B5EF4-FFF2-40B4-BE49-F238E27FC236}">
                  <a16:creationId xmlns:a16="http://schemas.microsoft.com/office/drawing/2014/main" id="{C19B2BCE-CA04-55B5-717D-7DAE3F5E8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36002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03" name="Frihandsfigur: Form 462">
              <a:extLst>
                <a:ext uri="{FF2B5EF4-FFF2-40B4-BE49-F238E27FC236}">
                  <a16:creationId xmlns:a16="http://schemas.microsoft.com/office/drawing/2014/main" id="{820CF247-8A29-7F30-B7BC-749B56B6B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92085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04" name="Frihandsfigur: Form 463">
              <a:extLst>
                <a:ext uri="{FF2B5EF4-FFF2-40B4-BE49-F238E27FC236}">
                  <a16:creationId xmlns:a16="http://schemas.microsoft.com/office/drawing/2014/main" id="{A07713EB-873F-15C0-7D90-AE8C1327EB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8168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05" name="Frihandsfigur: Form 464">
              <a:extLst>
                <a:ext uri="{FF2B5EF4-FFF2-40B4-BE49-F238E27FC236}">
                  <a16:creationId xmlns:a16="http://schemas.microsoft.com/office/drawing/2014/main" id="{65933A4A-7DA3-319B-B55F-687BF5E6EF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04251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06" name="Frihandsfigur: Form 465">
              <a:extLst>
                <a:ext uri="{FF2B5EF4-FFF2-40B4-BE49-F238E27FC236}">
                  <a16:creationId xmlns:a16="http://schemas.microsoft.com/office/drawing/2014/main" id="{2B919C83-B5D6-32EA-1719-0AE9D409C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60334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07" name="Frihandsfigur: Form 466">
              <a:extLst>
                <a:ext uri="{FF2B5EF4-FFF2-40B4-BE49-F238E27FC236}">
                  <a16:creationId xmlns:a16="http://schemas.microsoft.com/office/drawing/2014/main" id="{49C62CDE-033B-BD05-4D01-3768613C6E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4757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08" name="Frihandsfigur: Form 467">
              <a:extLst>
                <a:ext uri="{FF2B5EF4-FFF2-40B4-BE49-F238E27FC236}">
                  <a16:creationId xmlns:a16="http://schemas.microsoft.com/office/drawing/2014/main" id="{BB9CD1F4-C855-CCF7-AD19-FB888C8E36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0840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09" name="Frihandsfigur: Form 468">
              <a:extLst>
                <a:ext uri="{FF2B5EF4-FFF2-40B4-BE49-F238E27FC236}">
                  <a16:creationId xmlns:a16="http://schemas.microsoft.com/office/drawing/2014/main" id="{1605B54A-C4AF-3B14-F79C-FC69D8A0C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6923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10" name="Frihandsfigur: Form 469">
              <a:extLst>
                <a:ext uri="{FF2B5EF4-FFF2-40B4-BE49-F238E27FC236}">
                  <a16:creationId xmlns:a16="http://schemas.microsoft.com/office/drawing/2014/main" id="{436A7BAC-2F29-6C47-C01D-D2C353444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3006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11" name="Frihandsfigur: Form 470">
              <a:extLst>
                <a:ext uri="{FF2B5EF4-FFF2-40B4-BE49-F238E27FC236}">
                  <a16:creationId xmlns:a16="http://schemas.microsoft.com/office/drawing/2014/main" id="{CA8D62A2-EA68-6545-3BEB-C2802A9E94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9089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12" name="Frihandsfigur: Form 471">
              <a:extLst>
                <a:ext uri="{FF2B5EF4-FFF2-40B4-BE49-F238E27FC236}">
                  <a16:creationId xmlns:a16="http://schemas.microsoft.com/office/drawing/2014/main" id="{AFD374B2-C885-59D4-B5DA-20855B9E0C1A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5172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13" name="Frihandsfigur: Form 472">
              <a:extLst>
                <a:ext uri="{FF2B5EF4-FFF2-40B4-BE49-F238E27FC236}">
                  <a16:creationId xmlns:a16="http://schemas.microsoft.com/office/drawing/2014/main" id="{4DC054FB-BB7D-FF09-4C4C-E784A050B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1255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14" name="Frihandsfigur: Form 473">
              <a:extLst>
                <a:ext uri="{FF2B5EF4-FFF2-40B4-BE49-F238E27FC236}">
                  <a16:creationId xmlns:a16="http://schemas.microsoft.com/office/drawing/2014/main" id="{DAEB5AF9-A082-0E03-712B-37D16997E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7338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15" name="Frihandsfigur: Form 474">
              <a:extLst>
                <a:ext uri="{FF2B5EF4-FFF2-40B4-BE49-F238E27FC236}">
                  <a16:creationId xmlns:a16="http://schemas.microsoft.com/office/drawing/2014/main" id="{3F1036E0-4065-E648-551D-313E329750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3421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16" name="Frihandsfigur: Form 475">
              <a:extLst>
                <a:ext uri="{FF2B5EF4-FFF2-40B4-BE49-F238E27FC236}">
                  <a16:creationId xmlns:a16="http://schemas.microsoft.com/office/drawing/2014/main" id="{EB07C381-055A-4053-BC38-5A1C92C663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99504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17" name="Frihandsfigur: Form 476">
              <a:extLst>
                <a:ext uri="{FF2B5EF4-FFF2-40B4-BE49-F238E27FC236}">
                  <a16:creationId xmlns:a16="http://schemas.microsoft.com/office/drawing/2014/main" id="{69E2E28A-FDF9-F420-D040-2068083661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55587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18" name="Frihandsfigur: Form 477">
              <a:extLst>
                <a:ext uri="{FF2B5EF4-FFF2-40B4-BE49-F238E27FC236}">
                  <a16:creationId xmlns:a16="http://schemas.microsoft.com/office/drawing/2014/main" id="{93B92DA1-CD26-5467-0065-3DE22F895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11670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19" name="Frihandsfigur: Form 478">
              <a:extLst>
                <a:ext uri="{FF2B5EF4-FFF2-40B4-BE49-F238E27FC236}">
                  <a16:creationId xmlns:a16="http://schemas.microsoft.com/office/drawing/2014/main" id="{198E3DEB-9B31-CF76-23BC-5A5A4869C8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67753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20" name="Frihandsfigur: Form 479">
              <a:extLst>
                <a:ext uri="{FF2B5EF4-FFF2-40B4-BE49-F238E27FC236}">
                  <a16:creationId xmlns:a16="http://schemas.microsoft.com/office/drawing/2014/main" id="{B69F32FD-5921-C61A-86E8-4B24565BC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23836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21" name="Frihandsfigur: Form 480">
              <a:extLst>
                <a:ext uri="{FF2B5EF4-FFF2-40B4-BE49-F238E27FC236}">
                  <a16:creationId xmlns:a16="http://schemas.microsoft.com/office/drawing/2014/main" id="{2CFE0B33-1D7A-8CC6-9983-E912B3420E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79919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22" name="Frihandsfigur: Form 481">
              <a:extLst>
                <a:ext uri="{FF2B5EF4-FFF2-40B4-BE49-F238E27FC236}">
                  <a16:creationId xmlns:a16="http://schemas.microsoft.com/office/drawing/2014/main" id="{37958715-13BC-52EB-69F7-2899C87010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36002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23" name="Frihandsfigur: Form 482">
              <a:extLst>
                <a:ext uri="{FF2B5EF4-FFF2-40B4-BE49-F238E27FC236}">
                  <a16:creationId xmlns:a16="http://schemas.microsoft.com/office/drawing/2014/main" id="{9D0F4517-526D-EF99-1E66-DC55FE0FE4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92085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24" name="Frihandsfigur: Form 483">
              <a:extLst>
                <a:ext uri="{FF2B5EF4-FFF2-40B4-BE49-F238E27FC236}">
                  <a16:creationId xmlns:a16="http://schemas.microsoft.com/office/drawing/2014/main" id="{6D9A1093-45B9-B094-4F30-B725B93D45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8168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25" name="Frihandsfigur: Form 484">
              <a:extLst>
                <a:ext uri="{FF2B5EF4-FFF2-40B4-BE49-F238E27FC236}">
                  <a16:creationId xmlns:a16="http://schemas.microsoft.com/office/drawing/2014/main" id="{0440AFC6-94C1-628B-EE96-037A3872CB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04251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26" name="Frihandsfigur: Form 485">
              <a:extLst>
                <a:ext uri="{FF2B5EF4-FFF2-40B4-BE49-F238E27FC236}">
                  <a16:creationId xmlns:a16="http://schemas.microsoft.com/office/drawing/2014/main" id="{ED48BA1C-E8BA-0BED-CF65-F93400083F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60334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27" name="Frihandsfigur: Form 486">
              <a:extLst>
                <a:ext uri="{FF2B5EF4-FFF2-40B4-BE49-F238E27FC236}">
                  <a16:creationId xmlns:a16="http://schemas.microsoft.com/office/drawing/2014/main" id="{BA1F7C15-D223-A80B-B003-86F53A80BF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4757" y="746406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28" name="Frihandsfigur: Form 487">
              <a:extLst>
                <a:ext uri="{FF2B5EF4-FFF2-40B4-BE49-F238E27FC236}">
                  <a16:creationId xmlns:a16="http://schemas.microsoft.com/office/drawing/2014/main" id="{D2380109-2609-CFCF-74FF-AF091459C8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0840" y="746406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29" name="Frihandsfigur: Form 488">
              <a:extLst>
                <a:ext uri="{FF2B5EF4-FFF2-40B4-BE49-F238E27FC236}">
                  <a16:creationId xmlns:a16="http://schemas.microsoft.com/office/drawing/2014/main" id="{AF184A89-DE86-4CCB-D996-3DC58D88B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6923" y="746406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30" name="Frihandsfigur: Form 489">
              <a:extLst>
                <a:ext uri="{FF2B5EF4-FFF2-40B4-BE49-F238E27FC236}">
                  <a16:creationId xmlns:a16="http://schemas.microsoft.com/office/drawing/2014/main" id="{6EAE1B6F-A216-3A6B-E33C-9761E23B52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3006" y="746406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31" name="Frihandsfigur: Form 490">
              <a:extLst>
                <a:ext uri="{FF2B5EF4-FFF2-40B4-BE49-F238E27FC236}">
                  <a16:creationId xmlns:a16="http://schemas.microsoft.com/office/drawing/2014/main" id="{36664199-82DB-7E03-174B-4B9C27F571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9089" y="746406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32" name="Frihandsfigur: Form 491">
              <a:extLst>
                <a:ext uri="{FF2B5EF4-FFF2-40B4-BE49-F238E27FC236}">
                  <a16:creationId xmlns:a16="http://schemas.microsoft.com/office/drawing/2014/main" id="{FBA592B3-C250-B2F9-0E84-319829B46E8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5172" y="746406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33" name="Frihandsfigur: Form 492">
              <a:extLst>
                <a:ext uri="{FF2B5EF4-FFF2-40B4-BE49-F238E27FC236}">
                  <a16:creationId xmlns:a16="http://schemas.microsoft.com/office/drawing/2014/main" id="{946F53D0-251E-F002-90B0-686F44A015D9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1255" y="746406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34" name="Frihandsfigur: Form 493">
              <a:extLst>
                <a:ext uri="{FF2B5EF4-FFF2-40B4-BE49-F238E27FC236}">
                  <a16:creationId xmlns:a16="http://schemas.microsoft.com/office/drawing/2014/main" id="{81A48527-894A-EC26-3719-B80B4B621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7338" y="746406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35" name="Frihandsfigur: Form 494">
              <a:extLst>
                <a:ext uri="{FF2B5EF4-FFF2-40B4-BE49-F238E27FC236}">
                  <a16:creationId xmlns:a16="http://schemas.microsoft.com/office/drawing/2014/main" id="{256723B0-FEAB-F7C6-7770-2D825E9A5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3421" y="746406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36" name="Frihandsfigur: Form 495">
              <a:extLst>
                <a:ext uri="{FF2B5EF4-FFF2-40B4-BE49-F238E27FC236}">
                  <a16:creationId xmlns:a16="http://schemas.microsoft.com/office/drawing/2014/main" id="{BDB47F5A-8CD9-D0C9-5810-F2ABD4A4CD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99504" y="746406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37" name="Frihandsfigur: Form 496">
              <a:extLst>
                <a:ext uri="{FF2B5EF4-FFF2-40B4-BE49-F238E27FC236}">
                  <a16:creationId xmlns:a16="http://schemas.microsoft.com/office/drawing/2014/main" id="{CF080F53-3B6A-A14D-764D-8A47A5EAF6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55587" y="746407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38" name="Frihandsfigur: Form 498">
              <a:extLst>
                <a:ext uri="{FF2B5EF4-FFF2-40B4-BE49-F238E27FC236}">
                  <a16:creationId xmlns:a16="http://schemas.microsoft.com/office/drawing/2014/main" id="{4FF5B4A6-2771-7479-C53F-7B513D109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23836" y="7464072"/>
              <a:ext cx="628908" cy="808936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39" name="Frihandsfigur: Form 498">
              <a:extLst>
                <a:ext uri="{FF2B5EF4-FFF2-40B4-BE49-F238E27FC236}">
                  <a16:creationId xmlns:a16="http://schemas.microsoft.com/office/drawing/2014/main" id="{9D0CF286-6586-EA1B-4E69-6B2887D47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79915" y="7464072"/>
              <a:ext cx="628908" cy="808936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40" name="Frihandsfigur: Form 481">
              <a:extLst>
                <a:ext uri="{FF2B5EF4-FFF2-40B4-BE49-F238E27FC236}">
                  <a16:creationId xmlns:a16="http://schemas.microsoft.com/office/drawing/2014/main" id="{19FAB1E1-E231-0A0C-4E97-6BE9B1C66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36002" y="746407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41" name="Frihandsfigur: Form 482">
              <a:extLst>
                <a:ext uri="{FF2B5EF4-FFF2-40B4-BE49-F238E27FC236}">
                  <a16:creationId xmlns:a16="http://schemas.microsoft.com/office/drawing/2014/main" id="{BD07ED7A-93E3-B6C8-C737-D2DC89F354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92085" y="746407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44" name="Frihandsfigur: Form 481">
              <a:extLst>
                <a:ext uri="{FF2B5EF4-FFF2-40B4-BE49-F238E27FC236}">
                  <a16:creationId xmlns:a16="http://schemas.microsoft.com/office/drawing/2014/main" id="{92DD2151-9FC9-3839-9D1E-B2D35725A8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6649" y="746407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45" name="Frihandsfigur: Form 482">
              <a:extLst>
                <a:ext uri="{FF2B5EF4-FFF2-40B4-BE49-F238E27FC236}">
                  <a16:creationId xmlns:a16="http://schemas.microsoft.com/office/drawing/2014/main" id="{AB2A7CCD-321F-CD8F-A003-B18F42B1A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06185" y="746407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</p:grpSp>
      <p:grpSp>
        <p:nvGrpSpPr>
          <p:cNvPr id="842" name="Green people">
            <a:extLst>
              <a:ext uri="{FF2B5EF4-FFF2-40B4-BE49-F238E27FC236}">
                <a16:creationId xmlns:a16="http://schemas.microsoft.com/office/drawing/2014/main" id="{12BC8DE4-2B45-EFAD-5FFA-0E23BAE9F6C1}"/>
              </a:ext>
            </a:extLst>
          </p:cNvPr>
          <p:cNvGrpSpPr/>
          <p:nvPr/>
        </p:nvGrpSpPr>
        <p:grpSpPr>
          <a:xfrm>
            <a:off x="936333" y="2828926"/>
            <a:ext cx="10338383" cy="3139439"/>
            <a:chOff x="4694757" y="3719654"/>
            <a:chExt cx="14994485" cy="4553349"/>
          </a:xfrm>
          <a:solidFill>
            <a:schemeClr val="accent5"/>
          </a:solidFill>
        </p:grpSpPr>
        <p:sp>
          <p:nvSpPr>
            <p:cNvPr id="843" name="Frihandsfigur: Form 406">
              <a:extLst>
                <a:ext uri="{FF2B5EF4-FFF2-40B4-BE49-F238E27FC236}">
                  <a16:creationId xmlns:a16="http://schemas.microsoft.com/office/drawing/2014/main" id="{5C6E7D4D-E1DC-35E1-AF40-B53CB2B3C2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4757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44" name="Frihandsfigur: Form 407">
              <a:extLst>
                <a:ext uri="{FF2B5EF4-FFF2-40B4-BE49-F238E27FC236}">
                  <a16:creationId xmlns:a16="http://schemas.microsoft.com/office/drawing/2014/main" id="{49CAC45F-1E9D-9B77-9A67-0D59BC199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0840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45" name="Frihandsfigur: Form 408">
              <a:extLst>
                <a:ext uri="{FF2B5EF4-FFF2-40B4-BE49-F238E27FC236}">
                  <a16:creationId xmlns:a16="http://schemas.microsoft.com/office/drawing/2014/main" id="{7E7F517E-69B5-55EB-0619-439C46AEF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6923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46" name="Frihandsfigur: Form 409">
              <a:extLst>
                <a:ext uri="{FF2B5EF4-FFF2-40B4-BE49-F238E27FC236}">
                  <a16:creationId xmlns:a16="http://schemas.microsoft.com/office/drawing/2014/main" id="{04DB3497-DBBB-30F8-34C3-8610708A65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3006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47" name="Frihandsfigur: Form 410">
              <a:extLst>
                <a:ext uri="{FF2B5EF4-FFF2-40B4-BE49-F238E27FC236}">
                  <a16:creationId xmlns:a16="http://schemas.microsoft.com/office/drawing/2014/main" id="{6C3FEFC9-0A29-6650-74E7-C2F8062C8AC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9089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48" name="Frihandsfigur: Form 411">
              <a:extLst>
                <a:ext uri="{FF2B5EF4-FFF2-40B4-BE49-F238E27FC236}">
                  <a16:creationId xmlns:a16="http://schemas.microsoft.com/office/drawing/2014/main" id="{B949037E-1CA0-D6D7-0178-A6069E8704B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5172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49" name="Frihandsfigur: Form 412">
              <a:extLst>
                <a:ext uri="{FF2B5EF4-FFF2-40B4-BE49-F238E27FC236}">
                  <a16:creationId xmlns:a16="http://schemas.microsoft.com/office/drawing/2014/main" id="{EAF074D5-88BB-9FFB-6F6A-A9B079BDA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1255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50" name="Frihandsfigur: Form 413">
              <a:extLst>
                <a:ext uri="{FF2B5EF4-FFF2-40B4-BE49-F238E27FC236}">
                  <a16:creationId xmlns:a16="http://schemas.microsoft.com/office/drawing/2014/main" id="{3762B6DE-4B3E-EAC8-4B58-2C0DADDE68A8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7338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51" name="Frihandsfigur: Form 414">
              <a:extLst>
                <a:ext uri="{FF2B5EF4-FFF2-40B4-BE49-F238E27FC236}">
                  <a16:creationId xmlns:a16="http://schemas.microsoft.com/office/drawing/2014/main" id="{459AE8F9-3EAA-3E44-A219-F93B4C5FC0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3421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52" name="Frihandsfigur: Form 415">
              <a:extLst>
                <a:ext uri="{FF2B5EF4-FFF2-40B4-BE49-F238E27FC236}">
                  <a16:creationId xmlns:a16="http://schemas.microsoft.com/office/drawing/2014/main" id="{7D250F24-92B6-4D94-6C92-E913227FE3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99504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53" name="Frihandsfigur: Form 416">
              <a:extLst>
                <a:ext uri="{FF2B5EF4-FFF2-40B4-BE49-F238E27FC236}">
                  <a16:creationId xmlns:a16="http://schemas.microsoft.com/office/drawing/2014/main" id="{14DBD30B-D93E-521B-01BD-3A0CB84958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55587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54" name="Frihandsfigur: Form 417">
              <a:extLst>
                <a:ext uri="{FF2B5EF4-FFF2-40B4-BE49-F238E27FC236}">
                  <a16:creationId xmlns:a16="http://schemas.microsoft.com/office/drawing/2014/main" id="{ABD480C8-36CE-8E1D-E797-2D2578F32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11670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55" name="Frihandsfigur: Form 418">
              <a:extLst>
                <a:ext uri="{FF2B5EF4-FFF2-40B4-BE49-F238E27FC236}">
                  <a16:creationId xmlns:a16="http://schemas.microsoft.com/office/drawing/2014/main" id="{B911711A-AD75-7687-49CA-8E0EB67447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67753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56" name="Frihandsfigur: Form 419">
              <a:extLst>
                <a:ext uri="{FF2B5EF4-FFF2-40B4-BE49-F238E27FC236}">
                  <a16:creationId xmlns:a16="http://schemas.microsoft.com/office/drawing/2014/main" id="{ADF329F8-2031-067F-1AE5-7C1BECC690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23836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57" name="Frihandsfigur: Form 420">
              <a:extLst>
                <a:ext uri="{FF2B5EF4-FFF2-40B4-BE49-F238E27FC236}">
                  <a16:creationId xmlns:a16="http://schemas.microsoft.com/office/drawing/2014/main" id="{9A1B9FBF-CE73-AAE5-647A-DD0AF938E0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79919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58" name="Frihandsfigur: Form 421">
              <a:extLst>
                <a:ext uri="{FF2B5EF4-FFF2-40B4-BE49-F238E27FC236}">
                  <a16:creationId xmlns:a16="http://schemas.microsoft.com/office/drawing/2014/main" id="{CB53DE34-4D77-A21F-BA38-B8D72BFDFB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36002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59" name="Frihandsfigur: Form 422">
              <a:extLst>
                <a:ext uri="{FF2B5EF4-FFF2-40B4-BE49-F238E27FC236}">
                  <a16:creationId xmlns:a16="http://schemas.microsoft.com/office/drawing/2014/main" id="{F0F61384-525D-0185-9821-482DA1C357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92085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60" name="Frihandsfigur: Form 423">
              <a:extLst>
                <a:ext uri="{FF2B5EF4-FFF2-40B4-BE49-F238E27FC236}">
                  <a16:creationId xmlns:a16="http://schemas.microsoft.com/office/drawing/2014/main" id="{88F7826D-0A82-AE39-BB61-ED6DCF79E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8168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61" name="Frihandsfigur: Form 424">
              <a:extLst>
                <a:ext uri="{FF2B5EF4-FFF2-40B4-BE49-F238E27FC236}">
                  <a16:creationId xmlns:a16="http://schemas.microsoft.com/office/drawing/2014/main" id="{E82F5B3E-494F-EFE6-5931-F5D8020A73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04251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62" name="Frihandsfigur: Form 425">
              <a:extLst>
                <a:ext uri="{FF2B5EF4-FFF2-40B4-BE49-F238E27FC236}">
                  <a16:creationId xmlns:a16="http://schemas.microsoft.com/office/drawing/2014/main" id="{CDF56240-EEE9-A79E-2E04-B8D94E4E8D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60334" y="3719654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63" name="Frihandsfigur: Form 426">
              <a:extLst>
                <a:ext uri="{FF2B5EF4-FFF2-40B4-BE49-F238E27FC236}">
                  <a16:creationId xmlns:a16="http://schemas.microsoft.com/office/drawing/2014/main" id="{A0FAA87F-C3BC-16B0-FBBB-456CD93204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4757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64" name="Frihandsfigur: Form 427">
              <a:extLst>
                <a:ext uri="{FF2B5EF4-FFF2-40B4-BE49-F238E27FC236}">
                  <a16:creationId xmlns:a16="http://schemas.microsoft.com/office/drawing/2014/main" id="{323CB347-7695-8704-2F26-60D888040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0840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65" name="Frihandsfigur: Form 428">
              <a:extLst>
                <a:ext uri="{FF2B5EF4-FFF2-40B4-BE49-F238E27FC236}">
                  <a16:creationId xmlns:a16="http://schemas.microsoft.com/office/drawing/2014/main" id="{22B1E09E-71DF-E082-5B58-24B41E34F5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6923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66" name="Frihandsfigur: Form 429">
              <a:extLst>
                <a:ext uri="{FF2B5EF4-FFF2-40B4-BE49-F238E27FC236}">
                  <a16:creationId xmlns:a16="http://schemas.microsoft.com/office/drawing/2014/main" id="{DEA7610D-5993-F73D-67AF-E88457290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3006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67" name="Frihandsfigur: Form 430">
              <a:extLst>
                <a:ext uri="{FF2B5EF4-FFF2-40B4-BE49-F238E27FC236}">
                  <a16:creationId xmlns:a16="http://schemas.microsoft.com/office/drawing/2014/main" id="{2D2106AA-C5B7-3D43-CADA-540C5A0E62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9089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68" name="Frihandsfigur: Form 431">
              <a:extLst>
                <a:ext uri="{FF2B5EF4-FFF2-40B4-BE49-F238E27FC236}">
                  <a16:creationId xmlns:a16="http://schemas.microsoft.com/office/drawing/2014/main" id="{CEEB0593-D71C-F8EA-246E-7C358C201A9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5172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69" name="Frihandsfigur: Form 432">
              <a:extLst>
                <a:ext uri="{FF2B5EF4-FFF2-40B4-BE49-F238E27FC236}">
                  <a16:creationId xmlns:a16="http://schemas.microsoft.com/office/drawing/2014/main" id="{1B4BC058-E86D-5DFA-6E7B-A8DFD22FE87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1255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70" name="Frihandsfigur: Form 433">
              <a:extLst>
                <a:ext uri="{FF2B5EF4-FFF2-40B4-BE49-F238E27FC236}">
                  <a16:creationId xmlns:a16="http://schemas.microsoft.com/office/drawing/2014/main" id="{193FA148-5032-EC32-C0AD-7F47FF01D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7338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71" name="Frihandsfigur: Form 434">
              <a:extLst>
                <a:ext uri="{FF2B5EF4-FFF2-40B4-BE49-F238E27FC236}">
                  <a16:creationId xmlns:a16="http://schemas.microsoft.com/office/drawing/2014/main" id="{ECFDAE9B-7249-7E91-43FF-1235FD1352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3421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72" name="Frihandsfigur: Form 435">
              <a:extLst>
                <a:ext uri="{FF2B5EF4-FFF2-40B4-BE49-F238E27FC236}">
                  <a16:creationId xmlns:a16="http://schemas.microsoft.com/office/drawing/2014/main" id="{4DEA6308-15B4-D131-A2D6-025389101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99504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73" name="Frihandsfigur: Form 436">
              <a:extLst>
                <a:ext uri="{FF2B5EF4-FFF2-40B4-BE49-F238E27FC236}">
                  <a16:creationId xmlns:a16="http://schemas.microsoft.com/office/drawing/2014/main" id="{F252A092-D414-83B6-AE8C-1D808505CD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55587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74" name="Frihandsfigur: Form 437">
              <a:extLst>
                <a:ext uri="{FF2B5EF4-FFF2-40B4-BE49-F238E27FC236}">
                  <a16:creationId xmlns:a16="http://schemas.microsoft.com/office/drawing/2014/main" id="{FE7667E1-429B-E7E9-835A-98D554F17A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11670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75" name="Frihandsfigur: Form 438">
              <a:extLst>
                <a:ext uri="{FF2B5EF4-FFF2-40B4-BE49-F238E27FC236}">
                  <a16:creationId xmlns:a16="http://schemas.microsoft.com/office/drawing/2014/main" id="{CB8C0F4D-52B2-0DE7-28F3-92D0C85B00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67753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76" name="Frihandsfigur: Form 439">
              <a:extLst>
                <a:ext uri="{FF2B5EF4-FFF2-40B4-BE49-F238E27FC236}">
                  <a16:creationId xmlns:a16="http://schemas.microsoft.com/office/drawing/2014/main" id="{32F1FB11-95AE-7AE6-1A9D-E9852D3653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23836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77" name="Frihandsfigur: Form 440">
              <a:extLst>
                <a:ext uri="{FF2B5EF4-FFF2-40B4-BE49-F238E27FC236}">
                  <a16:creationId xmlns:a16="http://schemas.microsoft.com/office/drawing/2014/main" id="{BEEB2DDC-F020-ED44-5EAB-BBF52A2C4D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79919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78" name="Frihandsfigur: Form 441">
              <a:extLst>
                <a:ext uri="{FF2B5EF4-FFF2-40B4-BE49-F238E27FC236}">
                  <a16:creationId xmlns:a16="http://schemas.microsoft.com/office/drawing/2014/main" id="{87CB9C7F-39DF-B7B9-05EE-0F4D4E57D2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36002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79" name="Frihandsfigur: Form 442">
              <a:extLst>
                <a:ext uri="{FF2B5EF4-FFF2-40B4-BE49-F238E27FC236}">
                  <a16:creationId xmlns:a16="http://schemas.microsoft.com/office/drawing/2014/main" id="{C32B9CBE-0253-88EE-68E9-8FD8399D74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92085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80" name="Frihandsfigur: Form 443">
              <a:extLst>
                <a:ext uri="{FF2B5EF4-FFF2-40B4-BE49-F238E27FC236}">
                  <a16:creationId xmlns:a16="http://schemas.microsoft.com/office/drawing/2014/main" id="{829B5E9C-FB56-3FE1-1FD8-F4A8919F25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8168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81" name="Frihandsfigur: Form 444">
              <a:extLst>
                <a:ext uri="{FF2B5EF4-FFF2-40B4-BE49-F238E27FC236}">
                  <a16:creationId xmlns:a16="http://schemas.microsoft.com/office/drawing/2014/main" id="{DF442FC4-2456-DF58-2C34-97E1E27807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04251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82" name="Frihandsfigur: Form 445">
              <a:extLst>
                <a:ext uri="{FF2B5EF4-FFF2-40B4-BE49-F238E27FC236}">
                  <a16:creationId xmlns:a16="http://schemas.microsoft.com/office/drawing/2014/main" id="{747ADA20-B8D4-5273-107A-AD549E4F14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60334" y="4655758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83" name="Frihandsfigur: Form 446">
              <a:extLst>
                <a:ext uri="{FF2B5EF4-FFF2-40B4-BE49-F238E27FC236}">
                  <a16:creationId xmlns:a16="http://schemas.microsoft.com/office/drawing/2014/main" id="{ABDC7AC0-9705-42D6-E411-A57BE3EB75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4757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84" name="Frihandsfigur: Form 447">
              <a:extLst>
                <a:ext uri="{FF2B5EF4-FFF2-40B4-BE49-F238E27FC236}">
                  <a16:creationId xmlns:a16="http://schemas.microsoft.com/office/drawing/2014/main" id="{1B637D1E-A220-79AA-7F4D-4D28DDAFD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0840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85" name="Frihandsfigur: Form 448">
              <a:extLst>
                <a:ext uri="{FF2B5EF4-FFF2-40B4-BE49-F238E27FC236}">
                  <a16:creationId xmlns:a16="http://schemas.microsoft.com/office/drawing/2014/main" id="{216F1F3F-D571-302C-51B4-42B516A14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6923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86" name="Frihandsfigur: Form 449">
              <a:extLst>
                <a:ext uri="{FF2B5EF4-FFF2-40B4-BE49-F238E27FC236}">
                  <a16:creationId xmlns:a16="http://schemas.microsoft.com/office/drawing/2014/main" id="{14D12E2A-0893-DA0B-685E-06066C781F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3006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87" name="Frihandsfigur: Form 450">
              <a:extLst>
                <a:ext uri="{FF2B5EF4-FFF2-40B4-BE49-F238E27FC236}">
                  <a16:creationId xmlns:a16="http://schemas.microsoft.com/office/drawing/2014/main" id="{7433D9B3-F7A1-4A58-0D9E-E297E4BFA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9089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88" name="Frihandsfigur: Form 451">
              <a:extLst>
                <a:ext uri="{FF2B5EF4-FFF2-40B4-BE49-F238E27FC236}">
                  <a16:creationId xmlns:a16="http://schemas.microsoft.com/office/drawing/2014/main" id="{1248D236-A5F0-A39F-E27B-6F0A1BBE0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5172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89" name="Frihandsfigur: Form 452">
              <a:extLst>
                <a:ext uri="{FF2B5EF4-FFF2-40B4-BE49-F238E27FC236}">
                  <a16:creationId xmlns:a16="http://schemas.microsoft.com/office/drawing/2014/main" id="{125D5DAA-5EE7-87A1-A7F9-E8F137549B5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1255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90" name="Frihandsfigur: Form 453">
              <a:extLst>
                <a:ext uri="{FF2B5EF4-FFF2-40B4-BE49-F238E27FC236}">
                  <a16:creationId xmlns:a16="http://schemas.microsoft.com/office/drawing/2014/main" id="{D3EEC2C8-EF06-3770-B662-CF998C5219B9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7338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91" name="Frihandsfigur: Form 454">
              <a:extLst>
                <a:ext uri="{FF2B5EF4-FFF2-40B4-BE49-F238E27FC236}">
                  <a16:creationId xmlns:a16="http://schemas.microsoft.com/office/drawing/2014/main" id="{A73F3C91-6D06-67C9-93D2-C301456100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3421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92" name="Frihandsfigur: Form 455">
              <a:extLst>
                <a:ext uri="{FF2B5EF4-FFF2-40B4-BE49-F238E27FC236}">
                  <a16:creationId xmlns:a16="http://schemas.microsoft.com/office/drawing/2014/main" id="{6C3CD7E3-4E65-B86A-93D1-F5B12EBB5C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99504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93" name="Frihandsfigur: Form 456">
              <a:extLst>
                <a:ext uri="{FF2B5EF4-FFF2-40B4-BE49-F238E27FC236}">
                  <a16:creationId xmlns:a16="http://schemas.microsoft.com/office/drawing/2014/main" id="{6181118D-05A5-882E-8EEF-E7D89CF625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55587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94" name="Frihandsfigur: Form 457">
              <a:extLst>
                <a:ext uri="{FF2B5EF4-FFF2-40B4-BE49-F238E27FC236}">
                  <a16:creationId xmlns:a16="http://schemas.microsoft.com/office/drawing/2014/main" id="{228200F3-8FB0-307A-D20C-D2866FC3C5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11670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95" name="Frihandsfigur: Form 458">
              <a:extLst>
                <a:ext uri="{FF2B5EF4-FFF2-40B4-BE49-F238E27FC236}">
                  <a16:creationId xmlns:a16="http://schemas.microsoft.com/office/drawing/2014/main" id="{0176B3E9-44D8-7F6E-E173-499B21B56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67753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96" name="Frihandsfigur: Form 459">
              <a:extLst>
                <a:ext uri="{FF2B5EF4-FFF2-40B4-BE49-F238E27FC236}">
                  <a16:creationId xmlns:a16="http://schemas.microsoft.com/office/drawing/2014/main" id="{93D8450A-77F3-94CC-6918-E485571B5C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23836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97" name="Frihandsfigur: Form 460">
              <a:extLst>
                <a:ext uri="{FF2B5EF4-FFF2-40B4-BE49-F238E27FC236}">
                  <a16:creationId xmlns:a16="http://schemas.microsoft.com/office/drawing/2014/main" id="{0696681D-F92D-A29F-583A-BCA265C14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79919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98" name="Frihandsfigur: Form 461">
              <a:extLst>
                <a:ext uri="{FF2B5EF4-FFF2-40B4-BE49-F238E27FC236}">
                  <a16:creationId xmlns:a16="http://schemas.microsoft.com/office/drawing/2014/main" id="{7AB8C646-8974-DD41-CCA6-93CF82C8D7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36002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899" name="Frihandsfigur: Form 462">
              <a:extLst>
                <a:ext uri="{FF2B5EF4-FFF2-40B4-BE49-F238E27FC236}">
                  <a16:creationId xmlns:a16="http://schemas.microsoft.com/office/drawing/2014/main" id="{B3F60325-8885-4089-A5C8-91FA0E446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92085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00" name="Frihandsfigur: Form 463">
              <a:extLst>
                <a:ext uri="{FF2B5EF4-FFF2-40B4-BE49-F238E27FC236}">
                  <a16:creationId xmlns:a16="http://schemas.microsoft.com/office/drawing/2014/main" id="{22DBB92E-39B1-B477-EEA4-620728A526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8168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01" name="Frihandsfigur: Form 464">
              <a:extLst>
                <a:ext uri="{FF2B5EF4-FFF2-40B4-BE49-F238E27FC236}">
                  <a16:creationId xmlns:a16="http://schemas.microsoft.com/office/drawing/2014/main" id="{F53D7738-4072-115C-D59C-55D6EC386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04251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02" name="Frihandsfigur: Form 465">
              <a:extLst>
                <a:ext uri="{FF2B5EF4-FFF2-40B4-BE49-F238E27FC236}">
                  <a16:creationId xmlns:a16="http://schemas.microsoft.com/office/drawing/2014/main" id="{2767A924-3178-83CB-6FB1-BC7408DB4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60334" y="5591862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03" name="Frihandsfigur: Form 466">
              <a:extLst>
                <a:ext uri="{FF2B5EF4-FFF2-40B4-BE49-F238E27FC236}">
                  <a16:creationId xmlns:a16="http://schemas.microsoft.com/office/drawing/2014/main" id="{E8FAFB5E-55D1-6AE4-7FB9-B42972598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4757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04" name="Frihandsfigur: Form 467">
              <a:extLst>
                <a:ext uri="{FF2B5EF4-FFF2-40B4-BE49-F238E27FC236}">
                  <a16:creationId xmlns:a16="http://schemas.microsoft.com/office/drawing/2014/main" id="{A4CB727E-3C37-2917-351A-4E7890BEB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0840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05" name="Frihandsfigur: Form 468">
              <a:extLst>
                <a:ext uri="{FF2B5EF4-FFF2-40B4-BE49-F238E27FC236}">
                  <a16:creationId xmlns:a16="http://schemas.microsoft.com/office/drawing/2014/main" id="{85811381-47E7-80C0-FFFD-04C16EB8E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6923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06" name="Frihandsfigur: Form 469">
              <a:extLst>
                <a:ext uri="{FF2B5EF4-FFF2-40B4-BE49-F238E27FC236}">
                  <a16:creationId xmlns:a16="http://schemas.microsoft.com/office/drawing/2014/main" id="{D1B9B3B1-9579-752E-9C46-094B896C95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3006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07" name="Frihandsfigur: Form 470">
              <a:extLst>
                <a:ext uri="{FF2B5EF4-FFF2-40B4-BE49-F238E27FC236}">
                  <a16:creationId xmlns:a16="http://schemas.microsoft.com/office/drawing/2014/main" id="{BDB91293-122C-D909-6813-400D38A3D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9089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08" name="Frihandsfigur: Form 471">
              <a:extLst>
                <a:ext uri="{FF2B5EF4-FFF2-40B4-BE49-F238E27FC236}">
                  <a16:creationId xmlns:a16="http://schemas.microsoft.com/office/drawing/2014/main" id="{DE98D66C-D64E-4D45-8091-67324954849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5172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09" name="Frihandsfigur: Form 472">
              <a:extLst>
                <a:ext uri="{FF2B5EF4-FFF2-40B4-BE49-F238E27FC236}">
                  <a16:creationId xmlns:a16="http://schemas.microsoft.com/office/drawing/2014/main" id="{450A3EBF-92B8-E057-F4E1-D0C58DADABD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1255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10" name="Frihandsfigur: Form 473">
              <a:extLst>
                <a:ext uri="{FF2B5EF4-FFF2-40B4-BE49-F238E27FC236}">
                  <a16:creationId xmlns:a16="http://schemas.microsoft.com/office/drawing/2014/main" id="{8E2DAB7D-E096-8216-74A7-681C3B30385B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7338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11" name="Frihandsfigur: Form 474">
              <a:extLst>
                <a:ext uri="{FF2B5EF4-FFF2-40B4-BE49-F238E27FC236}">
                  <a16:creationId xmlns:a16="http://schemas.microsoft.com/office/drawing/2014/main" id="{17CF5973-90FB-C5B2-3157-E8E17E991F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3421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12" name="Frihandsfigur: Form 475">
              <a:extLst>
                <a:ext uri="{FF2B5EF4-FFF2-40B4-BE49-F238E27FC236}">
                  <a16:creationId xmlns:a16="http://schemas.microsoft.com/office/drawing/2014/main" id="{4FEEA0A7-E04B-CC16-A38F-8996C8A076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99504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13" name="Frihandsfigur: Form 476">
              <a:extLst>
                <a:ext uri="{FF2B5EF4-FFF2-40B4-BE49-F238E27FC236}">
                  <a16:creationId xmlns:a16="http://schemas.microsoft.com/office/drawing/2014/main" id="{B8BD2711-C3D0-1179-9138-1DDCDEB538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55587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14" name="Frihandsfigur: Form 477">
              <a:extLst>
                <a:ext uri="{FF2B5EF4-FFF2-40B4-BE49-F238E27FC236}">
                  <a16:creationId xmlns:a16="http://schemas.microsoft.com/office/drawing/2014/main" id="{52B2F586-C18A-6B42-A40D-0D779A9D8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11670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15" name="Frihandsfigur: Form 478">
              <a:extLst>
                <a:ext uri="{FF2B5EF4-FFF2-40B4-BE49-F238E27FC236}">
                  <a16:creationId xmlns:a16="http://schemas.microsoft.com/office/drawing/2014/main" id="{72CDC4E4-E1F2-8000-43C1-3488CBE97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67752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16" name="Frihandsfigur: Form 479">
              <a:extLst>
                <a:ext uri="{FF2B5EF4-FFF2-40B4-BE49-F238E27FC236}">
                  <a16:creationId xmlns:a16="http://schemas.microsoft.com/office/drawing/2014/main" id="{6E007CF5-4D49-44E4-B8C9-5D6BC58496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23836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17" name="Frihandsfigur: Form 480">
              <a:extLst>
                <a:ext uri="{FF2B5EF4-FFF2-40B4-BE49-F238E27FC236}">
                  <a16:creationId xmlns:a16="http://schemas.microsoft.com/office/drawing/2014/main" id="{4BD1FFF8-B10C-44DF-09A4-CF8A535E0A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79919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18" name="Frihandsfigur: Form 481">
              <a:extLst>
                <a:ext uri="{FF2B5EF4-FFF2-40B4-BE49-F238E27FC236}">
                  <a16:creationId xmlns:a16="http://schemas.microsoft.com/office/drawing/2014/main" id="{36524BE9-D55F-4FF3-B5E6-6E2AEEF383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36002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19" name="Frihandsfigur: Form 482">
              <a:extLst>
                <a:ext uri="{FF2B5EF4-FFF2-40B4-BE49-F238E27FC236}">
                  <a16:creationId xmlns:a16="http://schemas.microsoft.com/office/drawing/2014/main" id="{1C1797C9-272A-575B-ED1E-E297BA5228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92085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20" name="Frihandsfigur: Form 483">
              <a:extLst>
                <a:ext uri="{FF2B5EF4-FFF2-40B4-BE49-F238E27FC236}">
                  <a16:creationId xmlns:a16="http://schemas.microsoft.com/office/drawing/2014/main" id="{D7CA39D3-036D-9E37-5C9F-33ECF53CF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8168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21" name="Frihandsfigur: Form 484">
              <a:extLst>
                <a:ext uri="{FF2B5EF4-FFF2-40B4-BE49-F238E27FC236}">
                  <a16:creationId xmlns:a16="http://schemas.microsoft.com/office/drawing/2014/main" id="{A02AD424-8623-7FBA-6F28-5BF1E1DC89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04251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22" name="Frihandsfigur: Form 485">
              <a:extLst>
                <a:ext uri="{FF2B5EF4-FFF2-40B4-BE49-F238E27FC236}">
                  <a16:creationId xmlns:a16="http://schemas.microsoft.com/office/drawing/2014/main" id="{3AB2C81D-908A-ECB0-964A-D3A32C6C09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60334" y="6527966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23" name="Frihandsfigur: Form 486">
              <a:extLst>
                <a:ext uri="{FF2B5EF4-FFF2-40B4-BE49-F238E27FC236}">
                  <a16:creationId xmlns:a16="http://schemas.microsoft.com/office/drawing/2014/main" id="{C6E1EA87-5492-022F-92CD-C9E95FD29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4757" y="746406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24" name="Frihandsfigur: Form 487">
              <a:extLst>
                <a:ext uri="{FF2B5EF4-FFF2-40B4-BE49-F238E27FC236}">
                  <a16:creationId xmlns:a16="http://schemas.microsoft.com/office/drawing/2014/main" id="{23EC86CA-52D9-BED1-1FF6-738B0E7E42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0840" y="746406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25" name="Frihandsfigur: Form 488">
              <a:extLst>
                <a:ext uri="{FF2B5EF4-FFF2-40B4-BE49-F238E27FC236}">
                  <a16:creationId xmlns:a16="http://schemas.microsoft.com/office/drawing/2014/main" id="{93C16C61-558C-A052-1C65-259071BE3A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6923" y="746406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26" name="Frihandsfigur: Form 489">
              <a:extLst>
                <a:ext uri="{FF2B5EF4-FFF2-40B4-BE49-F238E27FC236}">
                  <a16:creationId xmlns:a16="http://schemas.microsoft.com/office/drawing/2014/main" id="{2D45D4AE-54BD-43D3-1692-BC02C5CD5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3006" y="746406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27" name="Frihandsfigur: Form 490">
              <a:extLst>
                <a:ext uri="{FF2B5EF4-FFF2-40B4-BE49-F238E27FC236}">
                  <a16:creationId xmlns:a16="http://schemas.microsoft.com/office/drawing/2014/main" id="{01301C65-B882-D94E-1BF3-60C0A1F7E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9089" y="746406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28" name="Frihandsfigur: Form 491">
              <a:extLst>
                <a:ext uri="{FF2B5EF4-FFF2-40B4-BE49-F238E27FC236}">
                  <a16:creationId xmlns:a16="http://schemas.microsoft.com/office/drawing/2014/main" id="{613E1EA6-99F7-21C8-716B-82664C9A0D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5172" y="746406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29" name="Frihandsfigur: Form 492">
              <a:extLst>
                <a:ext uri="{FF2B5EF4-FFF2-40B4-BE49-F238E27FC236}">
                  <a16:creationId xmlns:a16="http://schemas.microsoft.com/office/drawing/2014/main" id="{F7FDE858-B5CA-260E-7459-7667A971A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1255" y="746406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30" name="Frihandsfigur: Form 493">
              <a:extLst>
                <a:ext uri="{FF2B5EF4-FFF2-40B4-BE49-F238E27FC236}">
                  <a16:creationId xmlns:a16="http://schemas.microsoft.com/office/drawing/2014/main" id="{D14EB612-F5E9-FB60-8FBF-AD43E8825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7338" y="746406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31" name="Frihandsfigur: Form 494">
              <a:extLst>
                <a:ext uri="{FF2B5EF4-FFF2-40B4-BE49-F238E27FC236}">
                  <a16:creationId xmlns:a16="http://schemas.microsoft.com/office/drawing/2014/main" id="{383A2BD6-293D-8001-C420-105C407D6C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3421" y="746406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32" name="Frihandsfigur: Form 495">
              <a:extLst>
                <a:ext uri="{FF2B5EF4-FFF2-40B4-BE49-F238E27FC236}">
                  <a16:creationId xmlns:a16="http://schemas.microsoft.com/office/drawing/2014/main" id="{99D0FEE8-7913-784A-B4D2-080936E64E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99503" y="746406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33" name="Frihandsfigur: Form 495">
              <a:extLst>
                <a:ext uri="{FF2B5EF4-FFF2-40B4-BE49-F238E27FC236}">
                  <a16:creationId xmlns:a16="http://schemas.microsoft.com/office/drawing/2014/main" id="{833586E8-2FA7-0B7A-EA56-694B5F14B5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55584" y="746406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34" name="Frihandsfigur: Form 477">
              <a:extLst>
                <a:ext uri="{FF2B5EF4-FFF2-40B4-BE49-F238E27FC236}">
                  <a16:creationId xmlns:a16="http://schemas.microsoft.com/office/drawing/2014/main" id="{033BA30D-AA2F-91AC-0E4E-CAB7863F1C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11670" y="746406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35" name="Frihandsfigur: Form 478">
              <a:extLst>
                <a:ext uri="{FF2B5EF4-FFF2-40B4-BE49-F238E27FC236}">
                  <a16:creationId xmlns:a16="http://schemas.microsoft.com/office/drawing/2014/main" id="{6DD1721D-2DA2-3BB0-3B15-B503E29A13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67752" y="746406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40" name="Frihandsfigur: Form 495">
              <a:extLst>
                <a:ext uri="{FF2B5EF4-FFF2-40B4-BE49-F238E27FC236}">
                  <a16:creationId xmlns:a16="http://schemas.microsoft.com/office/drawing/2014/main" id="{C0F6659A-5869-5162-2E4E-463B53578D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23253" y="746406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41" name="Frihandsfigur: Form 495">
              <a:extLst>
                <a:ext uri="{FF2B5EF4-FFF2-40B4-BE49-F238E27FC236}">
                  <a16:creationId xmlns:a16="http://schemas.microsoft.com/office/drawing/2014/main" id="{36D5D039-FEBA-739F-AC45-17E09E9E80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79334" y="746406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42" name="Frihandsfigur: Form 477">
              <a:extLst>
                <a:ext uri="{FF2B5EF4-FFF2-40B4-BE49-F238E27FC236}">
                  <a16:creationId xmlns:a16="http://schemas.microsoft.com/office/drawing/2014/main" id="{E4C888A2-EB42-01E9-57F9-88F367C7A4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40024" y="7464069"/>
              <a:ext cx="628908" cy="808934"/>
            </a:xfrm>
            <a:custGeom>
              <a:avLst/>
              <a:gdLst>
                <a:gd name="connsiteX0" fmla="*/ 421482 w 842963"/>
                <a:gd name="connsiteY0" fmla="*/ 0 h 1084263"/>
                <a:gd name="connsiteX1" fmla="*/ 722314 w 842963"/>
                <a:gd name="connsiteY1" fmla="*/ 300038 h 1084263"/>
                <a:gd name="connsiteX2" fmla="*/ 482110 w 842963"/>
                <a:gd name="connsiteY2" fmla="*/ 593980 h 1084263"/>
                <a:gd name="connsiteX3" fmla="*/ 421492 w 842963"/>
                <a:gd name="connsiteY3" fmla="*/ 600075 h 1084263"/>
                <a:gd name="connsiteX4" fmla="*/ 474100 w 842963"/>
                <a:gd name="connsiteY4" fmla="*/ 600075 h 1084263"/>
                <a:gd name="connsiteX5" fmla="*/ 576312 w 842963"/>
                <a:gd name="connsiteY5" fmla="*/ 600075 h 1084263"/>
                <a:gd name="connsiteX6" fmla="*/ 842963 w 842963"/>
                <a:gd name="connsiteY6" fmla="*/ 865736 h 1084263"/>
                <a:gd name="connsiteX7" fmla="*/ 842963 w 842963"/>
                <a:gd name="connsiteY7" fmla="*/ 1084263 h 1084263"/>
                <a:gd name="connsiteX8" fmla="*/ 0 w 842963"/>
                <a:gd name="connsiteY8" fmla="*/ 1084263 h 1084263"/>
                <a:gd name="connsiteX9" fmla="*/ 0 w 842963"/>
                <a:gd name="connsiteY9" fmla="*/ 865736 h 1084263"/>
                <a:gd name="connsiteX10" fmla="*/ 266652 w 842963"/>
                <a:gd name="connsiteY10" fmla="*/ 600075 h 1084263"/>
                <a:gd name="connsiteX11" fmla="*/ 397290 w 842963"/>
                <a:gd name="connsiteY11" fmla="*/ 600075 h 1084263"/>
                <a:gd name="connsiteX12" fmla="*/ 421472 w 842963"/>
                <a:gd name="connsiteY12" fmla="*/ 600075 h 1084263"/>
                <a:gd name="connsiteX13" fmla="*/ 360854 w 842963"/>
                <a:gd name="connsiteY13" fmla="*/ 593980 h 1084263"/>
                <a:gd name="connsiteX14" fmla="*/ 120650 w 842963"/>
                <a:gd name="connsiteY14" fmla="*/ 300038 h 1084263"/>
                <a:gd name="connsiteX15" fmla="*/ 421482 w 842963"/>
                <a:gd name="connsiteY15" fmla="*/ 0 h 108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2963" h="1084263">
                  <a:moveTo>
                    <a:pt x="421482" y="0"/>
                  </a:moveTo>
                  <a:cubicBezTo>
                    <a:pt x="587627" y="0"/>
                    <a:pt x="722314" y="134332"/>
                    <a:pt x="722314" y="300038"/>
                  </a:cubicBezTo>
                  <a:cubicBezTo>
                    <a:pt x="722314" y="445031"/>
                    <a:pt x="619195" y="566003"/>
                    <a:pt x="482110" y="593980"/>
                  </a:cubicBezTo>
                  <a:lnTo>
                    <a:pt x="421492" y="600075"/>
                  </a:lnTo>
                  <a:lnTo>
                    <a:pt x="474100" y="600075"/>
                  </a:lnTo>
                  <a:cubicBezTo>
                    <a:pt x="503735" y="600075"/>
                    <a:pt x="537604" y="600075"/>
                    <a:pt x="576312" y="600075"/>
                  </a:cubicBezTo>
                  <a:cubicBezTo>
                    <a:pt x="722540" y="600075"/>
                    <a:pt x="842963" y="720051"/>
                    <a:pt x="842963" y="865736"/>
                  </a:cubicBezTo>
                  <a:lnTo>
                    <a:pt x="842963" y="1084263"/>
                  </a:lnTo>
                  <a:cubicBezTo>
                    <a:pt x="842963" y="1084263"/>
                    <a:pt x="842963" y="1084263"/>
                    <a:pt x="0" y="1084263"/>
                  </a:cubicBezTo>
                  <a:cubicBezTo>
                    <a:pt x="0" y="1084263"/>
                    <a:pt x="0" y="1084263"/>
                    <a:pt x="0" y="865736"/>
                  </a:cubicBezTo>
                  <a:cubicBezTo>
                    <a:pt x="0" y="720051"/>
                    <a:pt x="120424" y="600075"/>
                    <a:pt x="266652" y="600075"/>
                  </a:cubicBezTo>
                  <a:cubicBezTo>
                    <a:pt x="266652" y="600075"/>
                    <a:pt x="266652" y="600075"/>
                    <a:pt x="397290" y="600075"/>
                  </a:cubicBezTo>
                  <a:lnTo>
                    <a:pt x="421472" y="600075"/>
                  </a:lnTo>
                  <a:lnTo>
                    <a:pt x="360854" y="593980"/>
                  </a:lnTo>
                  <a:cubicBezTo>
                    <a:pt x="223770" y="566003"/>
                    <a:pt x="120650" y="445031"/>
                    <a:pt x="120650" y="300038"/>
                  </a:cubicBezTo>
                  <a:cubicBezTo>
                    <a:pt x="120650" y="134332"/>
                    <a:pt x="255337" y="0"/>
                    <a:pt x="42148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1073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3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K Grotesk"/>
                <a:ea typeface="+mn-ea"/>
                <a:cs typeface="+mn-cs"/>
                <a:sym typeface="Helvetica Light"/>
              </a:endParaRPr>
            </a:p>
          </p:txBody>
        </p:sp>
      </p:grpSp>
      <p:sp>
        <p:nvSpPr>
          <p:cNvPr id="936" name="Blue %">
            <a:extLst>
              <a:ext uri="{FF2B5EF4-FFF2-40B4-BE49-F238E27FC236}">
                <a16:creationId xmlns:a16="http://schemas.microsoft.com/office/drawing/2014/main" id="{6755E59C-7EFD-90E1-EC63-91514508DA83}"/>
              </a:ext>
            </a:extLst>
          </p:cNvPr>
          <p:cNvSpPr txBox="1"/>
          <p:nvPr/>
        </p:nvSpPr>
        <p:spPr>
          <a:xfrm>
            <a:off x="805950" y="1022153"/>
            <a:ext cx="44646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10734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0" b="1" u="none" strike="noStrike" kern="0" cap="none" spc="0" normalizeH="0" baseline="0" noProof="0" dirty="0">
                <a:ln w="3175"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HK Grotesk SemiBold" pitchFamily="2" charset="77"/>
                <a:ea typeface="+mn-ea"/>
                <a:cs typeface="+mn-cs"/>
                <a:sym typeface="Helvetica Light"/>
              </a:rPr>
              <a:t>99%</a:t>
            </a:r>
            <a:endParaRPr kumimoji="0" lang="sv-SE" sz="12000" b="1" u="none" strike="noStrike" kern="0" cap="none" spc="0" normalizeH="0" baseline="100000" noProof="0" dirty="0">
              <a:ln w="3175">
                <a:noFill/>
              </a:ln>
              <a:solidFill>
                <a:schemeClr val="accent4"/>
              </a:solidFill>
              <a:effectLst/>
              <a:uLnTx/>
              <a:uFillTx/>
              <a:latin typeface="HK Grotesk SemiBold" pitchFamily="2" charset="77"/>
              <a:ea typeface="+mn-ea"/>
              <a:cs typeface="+mn-cs"/>
              <a:sym typeface="Helvetica Light"/>
            </a:endParaRPr>
          </a:p>
        </p:txBody>
      </p:sp>
      <p:sp>
        <p:nvSpPr>
          <p:cNvPr id="937" name="Green %">
            <a:extLst>
              <a:ext uri="{FF2B5EF4-FFF2-40B4-BE49-F238E27FC236}">
                <a16:creationId xmlns:a16="http://schemas.microsoft.com/office/drawing/2014/main" id="{87A3A756-8E3D-B674-7448-FE32602D3B4D}"/>
              </a:ext>
            </a:extLst>
          </p:cNvPr>
          <p:cNvSpPr txBox="1"/>
          <p:nvPr/>
        </p:nvSpPr>
        <p:spPr>
          <a:xfrm>
            <a:off x="802265" y="1022153"/>
            <a:ext cx="44646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10734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0" b="1" kern="0" noProof="0" dirty="0">
                <a:ln w="3175">
                  <a:noFill/>
                </a:ln>
                <a:solidFill>
                  <a:schemeClr val="accent5"/>
                </a:solidFill>
                <a:latin typeface="HK Grotesk SemiBold" pitchFamily="2" charset="77"/>
                <a:sym typeface="Helvetica Light"/>
              </a:rPr>
              <a:t>96%</a:t>
            </a:r>
            <a:endParaRPr kumimoji="0" lang="sv-SE" sz="12000" b="1" u="none" strike="noStrike" kern="0" cap="none" spc="0" normalizeH="0" baseline="100000" noProof="0" dirty="0">
              <a:ln w="3175">
                <a:noFill/>
              </a:ln>
              <a:solidFill>
                <a:schemeClr val="accent5"/>
              </a:solidFill>
              <a:effectLst/>
              <a:uLnTx/>
              <a:uFillTx/>
              <a:latin typeface="HK Grotesk SemiBold" pitchFamily="2" charset="77"/>
              <a:sym typeface="Helvetica Light"/>
            </a:endParaRPr>
          </a:p>
        </p:txBody>
      </p:sp>
      <p:sp>
        <p:nvSpPr>
          <p:cNvPr id="938" name="Blue text">
            <a:extLst>
              <a:ext uri="{FF2B5EF4-FFF2-40B4-BE49-F238E27FC236}">
                <a16:creationId xmlns:a16="http://schemas.microsoft.com/office/drawing/2014/main" id="{908C3F13-580A-5C59-2F6A-C4755FD4EC97}"/>
              </a:ext>
            </a:extLst>
          </p:cNvPr>
          <p:cNvSpPr txBox="1"/>
          <p:nvPr/>
        </p:nvSpPr>
        <p:spPr>
          <a:xfrm>
            <a:off x="3800846" y="1166192"/>
            <a:ext cx="4730539" cy="1588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10734" rtl="0" eaLnBrk="1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5400" b="1" u="none" strike="noStrike" kern="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HK Grotesk SemiBold" pitchFamily="2" charset="77"/>
                <a:ea typeface="+mn-ea"/>
                <a:cs typeface="+mn-cs"/>
                <a:sym typeface="Helvetica Light"/>
              </a:rPr>
              <a:t>använder</a:t>
            </a:r>
            <a:r>
              <a:rPr kumimoji="0" lang="sv-SE" sz="5400" b="1" u="none" strike="noStrike" kern="0" cap="none" spc="0" normalizeH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HK Grotesk SemiBold" pitchFamily="2" charset="77"/>
                <a:ea typeface="+mn-ea"/>
                <a:cs typeface="+mn-cs"/>
                <a:sym typeface="Helvetica Light"/>
              </a:rPr>
              <a:t> internet</a:t>
            </a:r>
            <a:endParaRPr kumimoji="0" lang="sv-SE" sz="5400" b="1" u="none" strike="noStrike" kern="0" cap="none" spc="0" normalizeH="0" baseline="0" noProof="0" dirty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HK Grotesk SemiBold" pitchFamily="2" charset="77"/>
              <a:ea typeface="+mn-ea"/>
              <a:cs typeface="+mn-cs"/>
              <a:sym typeface="Helvetica Light"/>
            </a:endParaRPr>
          </a:p>
        </p:txBody>
      </p:sp>
      <p:sp>
        <p:nvSpPr>
          <p:cNvPr id="939" name="Green text">
            <a:extLst>
              <a:ext uri="{FF2B5EF4-FFF2-40B4-BE49-F238E27FC236}">
                <a16:creationId xmlns:a16="http://schemas.microsoft.com/office/drawing/2014/main" id="{4B7177C1-59D1-F13E-5EE3-7C17C119D752}"/>
              </a:ext>
            </a:extLst>
          </p:cNvPr>
          <p:cNvSpPr txBox="1"/>
          <p:nvPr/>
        </p:nvSpPr>
        <p:spPr>
          <a:xfrm>
            <a:off x="3803638" y="1165705"/>
            <a:ext cx="4730539" cy="1588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10734" rtl="0" eaLnBrk="1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5400" b="1" u="none" strike="noStrike" kern="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HK Grotesk SemiBold" pitchFamily="2" charset="77"/>
                <a:ea typeface="+mn-ea"/>
                <a:cs typeface="+mn-cs"/>
                <a:sym typeface="Helvetica Light"/>
              </a:rPr>
              <a:t>använder</a:t>
            </a:r>
            <a:r>
              <a:rPr kumimoji="0" lang="sv-SE" sz="5400" b="1" u="none" strike="noStrike" kern="0" cap="none" spc="0" normalizeH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HK Grotesk SemiBold" pitchFamily="2" charset="77"/>
                <a:ea typeface="+mn-ea"/>
                <a:cs typeface="+mn-cs"/>
                <a:sym typeface="Helvetica Light"/>
              </a:rPr>
              <a:t> dagligen</a:t>
            </a:r>
            <a:endParaRPr kumimoji="0" lang="sv-SE" sz="5400" b="1" u="none" strike="noStrike" kern="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HK Grotesk SemiBold" pitchFamily="2" charset="77"/>
              <a:ea typeface="+mn-ea"/>
              <a:cs typeface="+mn-cs"/>
              <a:sym typeface="Helvetica Light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B4AC3F05-0EA6-C76F-255B-02C2F0D3B329}"/>
              </a:ext>
            </a:extLst>
          </p:cNvPr>
          <p:cNvSpPr txBox="1"/>
          <p:nvPr/>
        </p:nvSpPr>
        <p:spPr>
          <a:xfrm>
            <a:off x="123445" y="6372000"/>
            <a:ext cx="6613905" cy="3693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sv-SE" sz="900" kern="0" noProof="0" dirty="0">
                <a:solidFill>
                  <a:srgbClr val="000000"/>
                </a:solidFill>
                <a:latin typeface="Roboto Mono"/>
                <a:ea typeface="Roboto Mono"/>
              </a:rPr>
              <a:t>Bas:</a:t>
            </a:r>
            <a:r>
              <a:rPr lang="sv-SE" sz="900" kern="0" dirty="0">
                <a:solidFill>
                  <a:srgbClr val="000000"/>
                </a:solidFill>
                <a:latin typeface="Roboto Mono"/>
                <a:ea typeface="Roboto Mono"/>
              </a:rPr>
              <a:t> Föräldrar till barn 8-19 år Fråga: </a:t>
            </a:r>
            <a:r>
              <a:rPr lang="sv-SE" sz="900" b="1" kern="0" dirty="0">
                <a:solidFill>
                  <a:srgbClr val="000000"/>
                </a:solidFill>
                <a:latin typeface="Roboto Mono"/>
                <a:ea typeface="Roboto Mono"/>
                <a:cs typeface="Arial"/>
              </a:rPr>
              <a:t>Använder barnet internet? </a:t>
            </a:r>
            <a:r>
              <a:rPr lang="sv-SE" sz="900" kern="0" dirty="0">
                <a:solidFill>
                  <a:srgbClr val="000000"/>
                </a:solidFill>
                <a:latin typeface="Roboto Mono"/>
                <a:ea typeface="Roboto Mono"/>
              </a:rPr>
              <a:t>(Internetpenetration) </a:t>
            </a:r>
            <a:r>
              <a:rPr lang="sv-SE" sz="900" kern="0" noProof="0" dirty="0">
                <a:solidFill>
                  <a:srgbClr val="000000"/>
                </a:solidFill>
                <a:latin typeface="Roboto Mono"/>
                <a:ea typeface="Roboto Mono"/>
              </a:rPr>
              <a:t> </a:t>
            </a:r>
            <a:endParaRPr lang="sv-SE" b="1" dirty="0">
              <a:latin typeface="HK Grotesk SemiBold" pitchFamily="2" charset="77"/>
            </a:endParaRPr>
          </a:p>
          <a:p>
            <a:r>
              <a:rPr lang="sv-SE" sz="900" kern="0" dirty="0">
                <a:solidFill>
                  <a:srgbClr val="000000"/>
                </a:solidFill>
                <a:latin typeface="Roboto Mono"/>
                <a:ea typeface="Roboto Mono"/>
              </a:rPr>
              <a:t>Bas: </a:t>
            </a:r>
            <a:r>
              <a:rPr lang="sv-SE" sz="900" kern="0" noProof="0" dirty="0">
                <a:solidFill>
                  <a:srgbClr val="000000"/>
                </a:solidFill>
                <a:latin typeface="Roboto Mono"/>
                <a:ea typeface="Roboto Mono"/>
              </a:rPr>
              <a:t>Barn och ungdomar 8-19 år</a:t>
            </a:r>
            <a:r>
              <a:rPr lang="sv-SE" sz="900" kern="0" dirty="0">
                <a:solidFill>
                  <a:srgbClr val="000000"/>
                </a:solidFill>
                <a:latin typeface="Roboto Mono"/>
                <a:ea typeface="Roboto Mono"/>
              </a:rPr>
              <a:t> </a:t>
            </a:r>
            <a:r>
              <a:rPr lang="sv-SE" sz="900" kern="0" noProof="0" dirty="0">
                <a:solidFill>
                  <a:srgbClr val="000000"/>
                </a:solidFill>
                <a:latin typeface="Roboto Mono"/>
                <a:ea typeface="Roboto Mono"/>
              </a:rPr>
              <a:t>Fråga: Hur </a:t>
            </a:r>
            <a:r>
              <a:rPr lang="sv-SE" sz="900" u="sng" kern="0" noProof="0" dirty="0">
                <a:solidFill>
                  <a:srgbClr val="000000"/>
                </a:solidFill>
                <a:latin typeface="Roboto Mono"/>
                <a:ea typeface="Roboto Mono"/>
              </a:rPr>
              <a:t>ofta</a:t>
            </a:r>
            <a:r>
              <a:rPr lang="sv-SE" sz="900" kern="0" noProof="0" dirty="0">
                <a:solidFill>
                  <a:srgbClr val="000000"/>
                </a:solidFill>
                <a:latin typeface="Roboto Mono"/>
                <a:ea typeface="Roboto Mono"/>
              </a:rPr>
              <a:t> använder du internet? </a:t>
            </a:r>
            <a:r>
              <a:rPr lang="sv-SE" sz="900" kern="0" dirty="0">
                <a:solidFill>
                  <a:srgbClr val="000000"/>
                </a:solidFill>
                <a:latin typeface="Roboto Mono"/>
                <a:ea typeface="Roboto Mono"/>
              </a:rPr>
              <a:t>(Frekvens)</a:t>
            </a:r>
            <a:endParaRPr lang="sv-SE" b="1" dirty="0">
              <a:latin typeface="HK Grotesk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90454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1000"/>
                                        <p:tgtEl>
                                          <p:spTgt spid="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1000"/>
                                        <p:tgtEl>
                                          <p:spTgt spid="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7" dur="1000"/>
                                        <p:tgtEl>
                                          <p:spTgt spid="7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9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9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9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6" grpId="0"/>
      <p:bldP spid="936" grpId="1"/>
      <p:bldP spid="937" grpId="0"/>
      <p:bldP spid="938" grpId="0"/>
      <p:bldP spid="938" grpId="1"/>
      <p:bldP spid="9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BDF06-575F-4872-3374-58F9C61BE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1">
            <a:extLst>
              <a:ext uri="{FF2B5EF4-FFF2-40B4-BE49-F238E27FC236}">
                <a16:creationId xmlns:a16="http://schemas.microsoft.com/office/drawing/2014/main" id="{398A814F-10DC-641D-6B0C-12F7E5529551}"/>
              </a:ext>
            </a:extLst>
          </p:cNvPr>
          <p:cNvSpPr txBox="1">
            <a:spLocks/>
          </p:cNvSpPr>
          <p:nvPr/>
        </p:nvSpPr>
        <p:spPr>
          <a:xfrm>
            <a:off x="805949" y="130389"/>
            <a:ext cx="9511135" cy="1325033"/>
          </a:xfrm>
          <a:prstGeom prst="rect">
            <a:avLst/>
          </a:prstGeom>
        </p:spPr>
        <p:txBody>
          <a:bodyPr vert="horz" lIns="90000" tIns="45720" rIns="91440" bIns="45720" rtlCol="0" anchor="ctr">
            <a:noAutofit/>
          </a:bodyPr>
          <a:lstStyle>
            <a:lvl1pPr algn="l" defTabSz="45719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sv-SE" sz="3600" b="1" kern="1200">
                <a:solidFill>
                  <a:schemeClr val="tx2"/>
                </a:solidFill>
                <a:latin typeface="HK Grotesk SemiBold" panose="00000700000000000000" pitchFamily="2" charset="0"/>
                <a:ea typeface="+mj-ea"/>
                <a:cs typeface="+mj-cs"/>
              </a:defRPr>
            </a:lvl1pPr>
          </a:lstStyle>
          <a:p>
            <a:r>
              <a:rPr lang="sv-SE" noProof="0" dirty="0">
                <a:latin typeface="HK Grotesk SemiBold" pitchFamily="2" charset="77"/>
              </a:rPr>
              <a:t>3 av 4 tonåringar använder AI-verktyg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A6651EBD-F78F-6B77-C2C5-51FBF249E5FC}"/>
              </a:ext>
            </a:extLst>
          </p:cNvPr>
          <p:cNvSpPr txBox="1"/>
          <p:nvPr/>
        </p:nvSpPr>
        <p:spPr>
          <a:xfrm>
            <a:off x="103567" y="6376554"/>
            <a:ext cx="885533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900" kern="0" noProof="0">
                <a:solidFill>
                  <a:srgbClr val="000000"/>
                </a:solidFill>
                <a:latin typeface="Roboto Mono"/>
                <a:ea typeface="Roboto Mono"/>
              </a:rPr>
              <a:t>Bas: Barn och ungdomar 8-19 år</a:t>
            </a:r>
            <a:br>
              <a:rPr lang="sv-SE" sz="900" kern="0" noProof="0">
                <a:solidFill>
                  <a:srgbClr val="000000"/>
                </a:solidFill>
                <a:latin typeface="Roboto Mono"/>
                <a:ea typeface="Roboto Mono"/>
              </a:rPr>
            </a:br>
            <a:r>
              <a:rPr lang="sv-SE" sz="900" kern="0" noProof="0">
                <a:solidFill>
                  <a:srgbClr val="000000"/>
                </a:solidFill>
                <a:latin typeface="Roboto Mono"/>
                <a:ea typeface="Roboto Mono"/>
              </a:rPr>
              <a:t>Fråga: Har du under de senaste 12 månaderna använt dig av några AI-verktyg?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81802143-3F02-3AF5-B1E0-C93A2D6CBEA2}"/>
              </a:ext>
            </a:extLst>
          </p:cNvPr>
          <p:cNvGraphicFramePr/>
          <p:nvPr/>
        </p:nvGraphicFramePr>
        <p:xfrm>
          <a:off x="2185042" y="1832371"/>
          <a:ext cx="8273110" cy="4420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52C5E546-FBE2-58DE-3C9C-863B725FE7B4}"/>
              </a:ext>
            </a:extLst>
          </p:cNvPr>
          <p:cNvGraphicFramePr/>
          <p:nvPr/>
        </p:nvGraphicFramePr>
        <p:xfrm>
          <a:off x="805950" y="1832582"/>
          <a:ext cx="1982087" cy="4448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1" name="Grupp 10">
            <a:extLst>
              <a:ext uri="{FF2B5EF4-FFF2-40B4-BE49-F238E27FC236}">
                <a16:creationId xmlns:a16="http://schemas.microsoft.com/office/drawing/2014/main" id="{35C0C29E-E405-BB42-7E5A-D79CFDD6AF30}"/>
              </a:ext>
            </a:extLst>
          </p:cNvPr>
          <p:cNvGrpSpPr/>
          <p:nvPr/>
        </p:nvGrpSpPr>
        <p:grpSpPr>
          <a:xfrm>
            <a:off x="3991504" y="1477661"/>
            <a:ext cx="2972883" cy="276999"/>
            <a:chOff x="1387475" y="1569722"/>
            <a:chExt cx="2972883" cy="276999"/>
          </a:xfrm>
        </p:grpSpPr>
        <p:grpSp>
          <p:nvGrpSpPr>
            <p:cNvPr id="12" name="Grupp 11">
              <a:extLst>
                <a:ext uri="{FF2B5EF4-FFF2-40B4-BE49-F238E27FC236}">
                  <a16:creationId xmlns:a16="http://schemas.microsoft.com/office/drawing/2014/main" id="{89D7952E-37E1-B868-ED77-9E61B1504F5A}"/>
                </a:ext>
              </a:extLst>
            </p:cNvPr>
            <p:cNvGrpSpPr/>
            <p:nvPr/>
          </p:nvGrpSpPr>
          <p:grpSpPr>
            <a:xfrm>
              <a:off x="1617920" y="1636156"/>
              <a:ext cx="378951" cy="144000"/>
              <a:chOff x="470237" y="-737088"/>
              <a:chExt cx="378951" cy="144000"/>
            </a:xfrm>
          </p:grpSpPr>
          <p:cxnSp>
            <p:nvCxnSpPr>
              <p:cNvPr id="15" name="Rak koppling 14">
                <a:extLst>
                  <a:ext uri="{FF2B5EF4-FFF2-40B4-BE49-F238E27FC236}">
                    <a16:creationId xmlns:a16="http://schemas.microsoft.com/office/drawing/2014/main" id="{E897FF70-CA8F-1FE8-DD30-7C64B143CE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0237" y="-665088"/>
                <a:ext cx="378951" cy="0"/>
              </a:xfrm>
              <a:prstGeom prst="line">
                <a:avLst/>
              </a:prstGeom>
              <a:ln w="44450" cap="rnd">
                <a:solidFill>
                  <a:schemeClr val="accent1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Rak koppling 15">
                <a:extLst>
                  <a:ext uri="{FF2B5EF4-FFF2-40B4-BE49-F238E27FC236}">
                    <a16:creationId xmlns:a16="http://schemas.microsoft.com/office/drawing/2014/main" id="{8F4569BB-09FD-56DA-078B-AB6588302C0E}"/>
                  </a:ext>
                </a:extLst>
              </p:cNvPr>
              <p:cNvCxnSpPr>
                <a:cxnSpLocks/>
              </p:cNvCxnSpPr>
              <p:nvPr/>
            </p:nvCxnSpPr>
            <p:spPr>
              <a:xfrm rot="18660000">
                <a:off x="587713" y="-665088"/>
                <a:ext cx="144000" cy="0"/>
              </a:xfrm>
              <a:prstGeom prst="line">
                <a:avLst/>
              </a:prstGeom>
              <a:ln w="44450" cap="sq">
                <a:solidFill>
                  <a:schemeClr val="accent1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Rak koppling 16">
                <a:extLst>
                  <a:ext uri="{FF2B5EF4-FFF2-40B4-BE49-F238E27FC236}">
                    <a16:creationId xmlns:a16="http://schemas.microsoft.com/office/drawing/2014/main" id="{FCF9B613-F6C5-82F4-D44E-2E858CF7479B}"/>
                  </a:ext>
                </a:extLst>
              </p:cNvPr>
              <p:cNvCxnSpPr>
                <a:cxnSpLocks/>
              </p:cNvCxnSpPr>
              <p:nvPr/>
            </p:nvCxnSpPr>
            <p:spPr>
              <a:xfrm rot="2880000">
                <a:off x="587713" y="-665088"/>
                <a:ext cx="144000" cy="0"/>
              </a:xfrm>
              <a:prstGeom prst="line">
                <a:avLst/>
              </a:prstGeom>
              <a:ln w="44450" cap="sq">
                <a:solidFill>
                  <a:schemeClr val="accent1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1C534335-B396-BB17-8E86-16C8DD005C7F}"/>
                </a:ext>
              </a:extLst>
            </p:cNvPr>
            <p:cNvSpPr/>
            <p:nvPr/>
          </p:nvSpPr>
          <p:spPr>
            <a:xfrm>
              <a:off x="1387475" y="1650833"/>
              <a:ext cx="131588" cy="13158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b="1" noProof="0" dirty="0">
                <a:latin typeface="HK Grotesk SemiBold" pitchFamily="2" charset="77"/>
              </a:endParaRPr>
            </a:p>
          </p:txBody>
        </p:sp>
        <p:sp>
          <p:nvSpPr>
            <p:cNvPr id="14" name="textruta 13">
              <a:extLst>
                <a:ext uri="{FF2B5EF4-FFF2-40B4-BE49-F238E27FC236}">
                  <a16:creationId xmlns:a16="http://schemas.microsoft.com/office/drawing/2014/main" id="{6F559184-6172-2AB1-DFC8-5EA8ABE3E219}"/>
                </a:ext>
              </a:extLst>
            </p:cNvPr>
            <p:cNvSpPr txBox="1"/>
            <p:nvPr/>
          </p:nvSpPr>
          <p:spPr>
            <a:xfrm>
              <a:off x="2044642" y="1569722"/>
              <a:ext cx="2315716" cy="276999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sv-SE" sz="1200" b="1" noProof="0" dirty="0">
                  <a:solidFill>
                    <a:prstClr val="black"/>
                  </a:solidFill>
                  <a:latin typeface="HK Grotesk SemiBold" pitchFamily="2" charset="77"/>
                </a:rPr>
                <a:t>Har INTE använt AI-verktyg</a:t>
              </a:r>
              <a:endParaRPr lang="sv-SE" sz="1200" b="1" noProof="0" dirty="0">
                <a:solidFill>
                  <a:srgbClr val="000000"/>
                </a:solidFill>
                <a:latin typeface="HK Grotesk SemiBold" pitchFamily="2" charset="77"/>
              </a:endParaRPr>
            </a:p>
          </p:txBody>
        </p:sp>
      </p:grpSp>
      <p:grpSp>
        <p:nvGrpSpPr>
          <p:cNvPr id="18" name="Grupp 17">
            <a:extLst>
              <a:ext uri="{FF2B5EF4-FFF2-40B4-BE49-F238E27FC236}">
                <a16:creationId xmlns:a16="http://schemas.microsoft.com/office/drawing/2014/main" id="{5AF028F7-6EB3-4BEE-B411-F08708AC05FF}"/>
              </a:ext>
            </a:extLst>
          </p:cNvPr>
          <p:cNvGrpSpPr/>
          <p:nvPr/>
        </p:nvGrpSpPr>
        <p:grpSpPr>
          <a:xfrm>
            <a:off x="932782" y="1477661"/>
            <a:ext cx="2867395" cy="276999"/>
            <a:chOff x="1387475" y="1873425"/>
            <a:chExt cx="2867395" cy="276999"/>
          </a:xfrm>
        </p:grpSpPr>
        <p:sp>
          <p:nvSpPr>
            <p:cNvPr id="19" name="textruta 18">
              <a:extLst>
                <a:ext uri="{FF2B5EF4-FFF2-40B4-BE49-F238E27FC236}">
                  <a16:creationId xmlns:a16="http://schemas.microsoft.com/office/drawing/2014/main" id="{E7360F4D-41D9-4362-D2B7-A009718584D3}"/>
                </a:ext>
              </a:extLst>
            </p:cNvPr>
            <p:cNvSpPr txBox="1"/>
            <p:nvPr/>
          </p:nvSpPr>
          <p:spPr>
            <a:xfrm>
              <a:off x="2044643" y="1873425"/>
              <a:ext cx="221022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sv-SE" sz="1200" b="1" noProof="0" dirty="0">
                  <a:solidFill>
                    <a:prstClr val="black"/>
                  </a:solidFill>
                  <a:latin typeface="HK Grotesk SemiBold" pitchFamily="2" charset="77"/>
                </a:rPr>
                <a:t>Har använt AI-verktyg</a:t>
              </a:r>
              <a:endParaRPr lang="sv-SE" sz="1600" b="1" noProof="0" dirty="0">
                <a:latin typeface="HK Grotesk SemiBold" pitchFamily="2" charset="77"/>
              </a:endParaRPr>
            </a:p>
          </p:txBody>
        </p:sp>
        <p:grpSp>
          <p:nvGrpSpPr>
            <p:cNvPr id="20" name="Grupp 19">
              <a:extLst>
                <a:ext uri="{FF2B5EF4-FFF2-40B4-BE49-F238E27FC236}">
                  <a16:creationId xmlns:a16="http://schemas.microsoft.com/office/drawing/2014/main" id="{85B0E802-A187-A6D0-E877-67C53F4E275D}"/>
                </a:ext>
              </a:extLst>
            </p:cNvPr>
            <p:cNvGrpSpPr/>
            <p:nvPr/>
          </p:nvGrpSpPr>
          <p:grpSpPr>
            <a:xfrm>
              <a:off x="1606931" y="1955016"/>
              <a:ext cx="378951" cy="113819"/>
              <a:chOff x="459248" y="-713526"/>
              <a:chExt cx="378951" cy="113819"/>
            </a:xfrm>
          </p:grpSpPr>
          <p:cxnSp>
            <p:nvCxnSpPr>
              <p:cNvPr id="22" name="Rak koppling 21">
                <a:extLst>
                  <a:ext uri="{FF2B5EF4-FFF2-40B4-BE49-F238E27FC236}">
                    <a16:creationId xmlns:a16="http://schemas.microsoft.com/office/drawing/2014/main" id="{6D79FA57-5FF3-B3BA-6A01-C480903614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248" y="-656617"/>
                <a:ext cx="378951" cy="0"/>
              </a:xfrm>
              <a:prstGeom prst="line">
                <a:avLst/>
              </a:prstGeom>
              <a:ln w="44450" cap="rnd">
                <a:solidFill>
                  <a:schemeClr val="accent5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Ellips 22">
                <a:extLst>
                  <a:ext uri="{FF2B5EF4-FFF2-40B4-BE49-F238E27FC236}">
                    <a16:creationId xmlns:a16="http://schemas.microsoft.com/office/drawing/2014/main" id="{1CF8DF5A-7587-6F1F-56C8-195F0A182F43}"/>
                  </a:ext>
                </a:extLst>
              </p:cNvPr>
              <p:cNvSpPr/>
              <p:nvPr/>
            </p:nvSpPr>
            <p:spPr>
              <a:xfrm>
                <a:off x="591814" y="-713526"/>
                <a:ext cx="113819" cy="113819"/>
              </a:xfrm>
              <a:prstGeom prst="ellipse">
                <a:avLst/>
              </a:prstGeom>
              <a:solidFill>
                <a:schemeClr val="bg1"/>
              </a:solidFill>
              <a:ln w="4445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 b="1" noProof="0" dirty="0">
                  <a:latin typeface="HK Grotesk SemiBold" pitchFamily="2" charset="77"/>
                </a:endParaRPr>
              </a:p>
            </p:txBody>
          </p:sp>
        </p:grpSp>
        <p:sp>
          <p:nvSpPr>
            <p:cNvPr id="21" name="Rektangel 20">
              <a:extLst>
                <a:ext uri="{FF2B5EF4-FFF2-40B4-BE49-F238E27FC236}">
                  <a16:creationId xmlns:a16="http://schemas.microsoft.com/office/drawing/2014/main" id="{F11D4B5E-5862-0299-28C9-4766AF2CFC3E}"/>
                </a:ext>
              </a:extLst>
            </p:cNvPr>
            <p:cNvSpPr/>
            <p:nvPr/>
          </p:nvSpPr>
          <p:spPr>
            <a:xfrm>
              <a:off x="1387475" y="1946131"/>
              <a:ext cx="131588" cy="13158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b="1" noProof="0" dirty="0">
                <a:latin typeface="HK Grotesk SemiBold" pitchFamily="2" charset="77"/>
              </a:endParaRPr>
            </a:p>
          </p:txBody>
        </p:sp>
      </p:grpSp>
      <p:sp>
        <p:nvSpPr>
          <p:cNvPr id="24" name="Rektangel 23">
            <a:extLst>
              <a:ext uri="{FF2B5EF4-FFF2-40B4-BE49-F238E27FC236}">
                <a16:creationId xmlns:a16="http://schemas.microsoft.com/office/drawing/2014/main" id="{035795D4-10C2-CECC-CF2B-B43E8D7B48F7}"/>
              </a:ext>
            </a:extLst>
          </p:cNvPr>
          <p:cNvSpPr/>
          <p:nvPr/>
        </p:nvSpPr>
        <p:spPr>
          <a:xfrm>
            <a:off x="7105649" y="2294899"/>
            <a:ext cx="2680005" cy="943602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noProof="0" dirty="0">
              <a:latin typeface="HK Grotesk SemiBold" pitchFamily="2" charset="77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21183F56-67E2-A367-1BF7-90B791D70F03}"/>
              </a:ext>
            </a:extLst>
          </p:cNvPr>
          <p:cNvSpPr txBox="1"/>
          <p:nvPr/>
        </p:nvSpPr>
        <p:spPr>
          <a:xfrm>
            <a:off x="324521" y="2294899"/>
            <a:ext cx="1421937" cy="60533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txBody>
          <a:bodyPr wrap="none" lIns="72000" tIns="36000" rIns="36000" bIns="36000" anchor="ctr">
            <a:noAutofit/>
          </a:bodyPr>
          <a:lstStyle/>
          <a:p>
            <a:r>
              <a:rPr lang="sv-SE" sz="1200" b="1" noProof="0" dirty="0">
                <a:latin typeface="HK Grotesk SemiBold" pitchFamily="2" charset="77"/>
              </a:rPr>
              <a:t>Vuxna 20+ år </a:t>
            </a:r>
            <a:br>
              <a:rPr lang="sv-SE" sz="1200" b="1" noProof="0" dirty="0">
                <a:latin typeface="HK Grotesk SemiBold" pitchFamily="2" charset="77"/>
              </a:rPr>
            </a:br>
            <a:r>
              <a:rPr lang="sv-SE" sz="1200" b="1" noProof="0" dirty="0">
                <a:latin typeface="HK Grotesk SemiBold" pitchFamily="2" charset="77"/>
              </a:rPr>
              <a:t>(37%) utklassade!</a:t>
            </a:r>
          </a:p>
        </p:txBody>
      </p:sp>
      <p:cxnSp>
        <p:nvCxnSpPr>
          <p:cNvPr id="4" name="Rak pilkoppling 3">
            <a:extLst>
              <a:ext uri="{FF2B5EF4-FFF2-40B4-BE49-F238E27FC236}">
                <a16:creationId xmlns:a16="http://schemas.microsoft.com/office/drawing/2014/main" id="{7AB24108-23F9-7FBE-E1CE-1AF86DFF4F1F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1035490" y="2900232"/>
            <a:ext cx="477054" cy="1702248"/>
          </a:xfrm>
          <a:prstGeom prst="straightConnector1">
            <a:avLst/>
          </a:prstGeom>
          <a:ln w="76200" cap="rnd">
            <a:solidFill>
              <a:srgbClr val="FFC000"/>
            </a:solidFill>
            <a:round/>
            <a:headEnd type="oval" w="med" len="med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10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7" presetClass="entr" presetSubtype="1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Graphic spid="10" grpId="0">
        <p:bldAsOne/>
      </p:bldGraphic>
      <p:bldP spid="24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0B90633B-8AEF-FEC5-5DA6-89FCAFCB5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821" y="2649600"/>
            <a:ext cx="10507980" cy="4351337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sv-SE" dirty="0"/>
              <a:t>Mobilförbud</a:t>
            </a:r>
          </a:p>
          <a:p>
            <a:pPr marL="342900" indent="-342900">
              <a:buFontTx/>
              <a:buChar char="-"/>
            </a:pPr>
            <a:r>
              <a:rPr lang="sv-SE" dirty="0"/>
              <a:t>Sociala medie-förbud </a:t>
            </a:r>
          </a:p>
          <a:p>
            <a:pPr marL="342900" indent="-342900">
              <a:buFontTx/>
              <a:buChar char="-"/>
            </a:pPr>
            <a:r>
              <a:rPr lang="sv-SE" dirty="0"/>
              <a:t>Wifi-förbud? …</a:t>
            </a:r>
          </a:p>
          <a:p>
            <a:pPr marL="342900" indent="-342900">
              <a:buFontTx/>
              <a:buChar char="-"/>
            </a:pPr>
            <a:endParaRPr lang="sv-SE" dirty="0"/>
          </a:p>
          <a:p>
            <a:pPr marL="342900" indent="-342900">
              <a:buFontTx/>
              <a:buChar char="-"/>
            </a:pPr>
            <a:endParaRPr lang="sv-SE" dirty="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5DC75B63-D32E-270D-F992-C82C5BE02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820" y="1125176"/>
            <a:ext cx="10507981" cy="1325033"/>
          </a:xfrm>
        </p:spPr>
        <p:txBody>
          <a:bodyPr>
            <a:normAutofit/>
          </a:bodyPr>
          <a:lstStyle/>
          <a:p>
            <a:r>
              <a:rPr lang="sv-SE" dirty="0"/>
              <a:t>Skolan, eleverna och internet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724C934-B33B-FDF2-09A1-0C7EFCC0F2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16FDC21-0962-4ABD-908B-9956082ED98B}" type="slidenum">
              <a:rPr lang="sv-SE" smtClean="0"/>
              <a:pPr/>
              <a:t>6</a:t>
            </a:fld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0E9E89A-8362-A2CE-AABA-8EC45FEA2E5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4746559-A863-4662-827E-5B13F6A4B2A7}" type="datetime4">
              <a:rPr lang="sv-SE" smtClean="0"/>
              <a:t>12 augusti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970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156746F1-224A-8350-B982-B4212DCA1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505448"/>
            <a:ext cx="10507981" cy="1325033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/>
              <a:t>Behövs då ett arbete kring digital kompetens och AI?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895C8FE-2592-FFF2-C7FB-CED8CACC25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16FDC21-0962-4ABD-908B-9956082ED98B}" type="slidenum">
              <a:rPr lang="sv-SE" smtClean="0"/>
              <a:pPr/>
              <a:t>7</a:t>
            </a:fld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D06E55C-57E0-9960-94FF-232E019AFBB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4746559-A863-4662-827E-5B13F6A4B2A7}" type="datetime4">
              <a:rPr lang="sv-SE" smtClean="0"/>
              <a:t>12 augusti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621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52394D-CEC0-C7C0-D2CE-70A5415AA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FBE3B1B-BA63-BEA3-EC33-8155943186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696180" y="2980601"/>
            <a:ext cx="448400" cy="896799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4FAE7F27-24D0-F60E-9731-EF22B69126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108285" y="2980601"/>
            <a:ext cx="448400" cy="8967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5F0DD8-E91A-1527-B178-09582303B68A}"/>
              </a:ext>
            </a:extLst>
          </p:cNvPr>
          <p:cNvSpPr txBox="1"/>
          <p:nvPr/>
        </p:nvSpPr>
        <p:spPr>
          <a:xfrm>
            <a:off x="3743785" y="2831822"/>
            <a:ext cx="57520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sz="3600" b="1" dirty="0">
                <a:solidFill>
                  <a:schemeClr val="accent1"/>
                </a:solidFill>
                <a:latin typeface="HK Grotesk SemiBold" pitchFamily="2" charset="77"/>
              </a:rPr>
              <a:t>Mitt språks gränser betyder min världs gränser.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D92D4E-4EAF-0626-FC75-3ED033A07FC2}"/>
              </a:ext>
            </a:extLst>
          </p:cNvPr>
          <p:cNvSpPr/>
          <p:nvPr/>
        </p:nvSpPr>
        <p:spPr>
          <a:xfrm>
            <a:off x="7490395" y="1944153"/>
            <a:ext cx="2475840" cy="599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ts val="4620"/>
              </a:lnSpc>
            </a:pPr>
            <a:r>
              <a:rPr lang="sv-SE" sz="1800" b="1" dirty="0">
                <a:solidFill>
                  <a:schemeClr val="accent1"/>
                </a:solidFill>
                <a:latin typeface="HK Grotesk SemiBold" pitchFamily="2" charset="77"/>
              </a:rPr>
              <a:t>Ludwig Wittgenstein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3CC98B7-7014-1F46-F057-D452EF45740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0171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8AD9A-8371-0E35-F8C1-0A8277DE7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9DF17657-A089-4AEE-BAB9-2D15B37F7AEB}"/>
              </a:ext>
            </a:extLst>
          </p:cNvPr>
          <p:cNvGraphicFramePr/>
          <p:nvPr/>
        </p:nvGraphicFramePr>
        <p:xfrm>
          <a:off x="5688036" y="1500448"/>
          <a:ext cx="4254306" cy="5021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648EE42-BFE4-3D68-44C3-5E52B4969A13}"/>
              </a:ext>
            </a:extLst>
          </p:cNvPr>
          <p:cNvGraphicFramePr/>
          <p:nvPr/>
        </p:nvGraphicFramePr>
        <p:xfrm>
          <a:off x="838199" y="1500448"/>
          <a:ext cx="4254306" cy="5021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ruta 7">
            <a:extLst>
              <a:ext uri="{FF2B5EF4-FFF2-40B4-BE49-F238E27FC236}">
                <a16:creationId xmlns:a16="http://schemas.microsoft.com/office/drawing/2014/main" id="{A17216E0-4D61-25FC-1A37-1F6D0D4DA948}"/>
              </a:ext>
            </a:extLst>
          </p:cNvPr>
          <p:cNvSpPr txBox="1"/>
          <p:nvPr/>
        </p:nvSpPr>
        <p:spPr>
          <a:xfrm>
            <a:off x="1458946" y="1786204"/>
            <a:ext cx="3012812" cy="75405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sv-SE" sz="1500" b="1" noProof="0" dirty="0">
                <a:latin typeface="HK Grotesk SemiBold" pitchFamily="2" charset="77"/>
              </a:rPr>
              <a:t>Har använt AI</a:t>
            </a:r>
          </a:p>
          <a:p>
            <a:pPr algn="ctr"/>
            <a:r>
              <a:rPr lang="sv-SE" sz="2800" b="1" noProof="0" dirty="0">
                <a:latin typeface="HK Grotesk SemiBold" pitchFamily="2" charset="77"/>
              </a:rPr>
              <a:t>för fritiden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F4B9AE04-D737-9721-FEF3-09BCA19FFFA4}"/>
              </a:ext>
            </a:extLst>
          </p:cNvPr>
          <p:cNvSpPr txBox="1"/>
          <p:nvPr/>
        </p:nvSpPr>
        <p:spPr>
          <a:xfrm>
            <a:off x="6308783" y="1786204"/>
            <a:ext cx="3012812" cy="67710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sv-SE" sz="1400" b="1" noProof="0" dirty="0">
                <a:latin typeface="HK Grotesk SemiBold" pitchFamily="2" charset="77"/>
              </a:rPr>
              <a:t>Har använt AI</a:t>
            </a:r>
          </a:p>
          <a:p>
            <a:pPr algn="ctr"/>
            <a:r>
              <a:rPr lang="sv-SE" sz="2400" b="1" noProof="0" dirty="0">
                <a:latin typeface="HK Grotesk SemiBold" pitchFamily="2" charset="77"/>
              </a:rPr>
              <a:t>för läxor/skolarbete</a:t>
            </a:r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A4292842-94D5-9825-7739-7024521FE0F4}"/>
              </a:ext>
            </a:extLst>
          </p:cNvPr>
          <p:cNvSpPr txBox="1">
            <a:spLocks/>
          </p:cNvSpPr>
          <p:nvPr/>
        </p:nvSpPr>
        <p:spPr>
          <a:xfrm>
            <a:off x="805950" y="130389"/>
            <a:ext cx="7946164" cy="1325033"/>
          </a:xfrm>
          <a:prstGeom prst="rect">
            <a:avLst/>
          </a:prstGeom>
        </p:spPr>
        <p:txBody>
          <a:bodyPr vert="horz" lIns="90000" tIns="45720" rIns="91440" bIns="45720" rtlCol="0" anchor="ctr">
            <a:noAutofit/>
          </a:bodyPr>
          <a:lstStyle>
            <a:lvl1pPr algn="l" defTabSz="45719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sv-SE" sz="3600" b="1" kern="1200">
                <a:solidFill>
                  <a:schemeClr val="tx2"/>
                </a:solidFill>
                <a:latin typeface="HK Grotesk SemiBold" panose="00000700000000000000" pitchFamily="2" charset="0"/>
                <a:ea typeface="+mj-ea"/>
                <a:cs typeface="+mj-cs"/>
              </a:defRPr>
            </a:lvl1pPr>
          </a:lstStyle>
          <a:p>
            <a:endParaRPr lang="sv-SE" noProof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DEFA810B-19EA-4E3B-B00C-0E460D36DAC4}"/>
              </a:ext>
            </a:extLst>
          </p:cNvPr>
          <p:cNvSpPr txBox="1"/>
          <p:nvPr/>
        </p:nvSpPr>
        <p:spPr>
          <a:xfrm>
            <a:off x="135098" y="6358279"/>
            <a:ext cx="885533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900" kern="0" noProof="0">
                <a:solidFill>
                  <a:srgbClr val="000000"/>
                </a:solidFill>
                <a:latin typeface="Roboto Mono"/>
                <a:ea typeface="Roboto Mono"/>
              </a:rPr>
              <a:t>Bas: Ungdomar 12–19 år</a:t>
            </a:r>
            <a:br>
              <a:rPr lang="sv-SE" sz="900" kern="0" noProof="0">
                <a:solidFill>
                  <a:srgbClr val="000000"/>
                </a:solidFill>
                <a:latin typeface="Roboto Mono"/>
                <a:ea typeface="Roboto Mono"/>
              </a:rPr>
            </a:br>
            <a:r>
              <a:rPr lang="sv-SE" sz="900" kern="0" noProof="0">
                <a:solidFill>
                  <a:srgbClr val="000000"/>
                </a:solidFill>
                <a:latin typeface="Roboto Mono"/>
                <a:ea typeface="Roboto Mono"/>
              </a:rPr>
              <a:t>Fråga: I vilket eller vilka sammanhang har du använt AI-verktyg?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5C92306-E637-0802-B97F-5BE67937FE51}"/>
              </a:ext>
            </a:extLst>
          </p:cNvPr>
          <p:cNvSpPr txBox="1">
            <a:spLocks/>
          </p:cNvSpPr>
          <p:nvPr/>
        </p:nvSpPr>
        <p:spPr>
          <a:xfrm>
            <a:off x="958349" y="282789"/>
            <a:ext cx="10879613" cy="1325033"/>
          </a:xfrm>
          <a:prstGeom prst="rect">
            <a:avLst/>
          </a:prstGeom>
        </p:spPr>
        <p:txBody>
          <a:bodyPr vert="horz" lIns="90000" tIns="45720" rIns="91440" bIns="45720" rtlCol="0" anchor="ctr">
            <a:noAutofit/>
          </a:bodyPr>
          <a:lstStyle>
            <a:lvl1pPr algn="l" defTabSz="45719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sv-SE" sz="3600" b="1" kern="1200">
                <a:solidFill>
                  <a:schemeClr val="tx2"/>
                </a:solidFill>
                <a:latin typeface="HK Grotesk SemiBold" panose="00000700000000000000" pitchFamily="2" charset="0"/>
                <a:ea typeface="+mj-ea"/>
                <a:cs typeface="+mj-cs"/>
              </a:defRPr>
            </a:lvl1pPr>
          </a:lstStyle>
          <a:p>
            <a:r>
              <a:rPr lang="sv-SE" noProof="0" dirty="0">
                <a:latin typeface="HK Grotesk SemiBold" pitchFamily="2" charset="77"/>
              </a:rPr>
              <a:t>AI i skolarbetet har fördubblats på högstadiet</a:t>
            </a:r>
          </a:p>
        </p:txBody>
      </p:sp>
      <p:sp>
        <p:nvSpPr>
          <p:cNvPr id="3" name="Rektangel 29">
            <a:extLst>
              <a:ext uri="{FF2B5EF4-FFF2-40B4-BE49-F238E27FC236}">
                <a16:creationId xmlns:a16="http://schemas.microsoft.com/office/drawing/2014/main" id="{C09A0105-AE44-C852-7301-C8E69678E8C2}"/>
              </a:ext>
            </a:extLst>
          </p:cNvPr>
          <p:cNvSpPr/>
          <p:nvPr/>
        </p:nvSpPr>
        <p:spPr>
          <a:xfrm>
            <a:off x="5894363" y="2982351"/>
            <a:ext cx="1821474" cy="3191261"/>
          </a:xfrm>
          <a:prstGeom prst="rect">
            <a:avLst/>
          </a:prstGeom>
          <a:noFill/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0734" hangingPunct="0"/>
            <a:endParaRPr lang="sv-SE" sz="2500" kern="0" noProof="0">
              <a:solidFill>
                <a:prstClr val="white"/>
              </a:solidFill>
              <a:latin typeface="HK Grotesk"/>
              <a:sym typeface="Helvetica Light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0BD857A9-4390-BED6-22BB-18849B01448A}"/>
              </a:ext>
            </a:extLst>
          </p:cNvPr>
          <p:cNvSpPr txBox="1"/>
          <p:nvPr/>
        </p:nvSpPr>
        <p:spPr>
          <a:xfrm>
            <a:off x="1226820" y="5502789"/>
            <a:ext cx="6477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1400" b="1" noProof="0" dirty="0">
                <a:latin typeface="HK Grotesk SemiBold" pitchFamily="2" charset="77"/>
              </a:rPr>
              <a:t>2024</a:t>
            </a:r>
            <a:endParaRPr lang="sv-SE" sz="1100" b="1" dirty="0">
              <a:latin typeface="HK Grotesk SemiBold" pitchFamily="2" charset="77"/>
            </a:endParaRP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4EDCC558-CA97-82BE-39B9-E5F2AF4FA19D}"/>
              </a:ext>
            </a:extLst>
          </p:cNvPr>
          <p:cNvSpPr txBox="1"/>
          <p:nvPr/>
        </p:nvSpPr>
        <p:spPr>
          <a:xfrm>
            <a:off x="2019300" y="5502789"/>
            <a:ext cx="6477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1400" b="1" noProof="0" dirty="0">
                <a:latin typeface="HK Grotesk SemiBold" pitchFamily="2" charset="77"/>
              </a:rPr>
              <a:t>2025</a:t>
            </a:r>
            <a:endParaRPr lang="sv-SE" sz="1100" b="1" dirty="0">
              <a:latin typeface="HK Grotesk SemiBold" pitchFamily="2" charset="77"/>
            </a:endParaRP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2D698EB1-4963-C175-CFEF-8CD18F1BB2A4}"/>
              </a:ext>
            </a:extLst>
          </p:cNvPr>
          <p:cNvSpPr txBox="1"/>
          <p:nvPr/>
        </p:nvSpPr>
        <p:spPr>
          <a:xfrm>
            <a:off x="3294281" y="5502789"/>
            <a:ext cx="6477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1400" b="1" noProof="0" dirty="0">
                <a:latin typeface="HK Grotesk SemiBold" pitchFamily="2" charset="77"/>
              </a:rPr>
              <a:t>2024</a:t>
            </a:r>
            <a:endParaRPr lang="sv-SE" sz="1100" b="1" dirty="0">
              <a:latin typeface="HK Grotesk SemiBold" pitchFamily="2" charset="77"/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F5CCA2C3-CD26-B976-FD23-A95DFB9C5442}"/>
              </a:ext>
            </a:extLst>
          </p:cNvPr>
          <p:cNvSpPr txBox="1"/>
          <p:nvPr/>
        </p:nvSpPr>
        <p:spPr>
          <a:xfrm>
            <a:off x="4086761" y="5502789"/>
            <a:ext cx="6477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1400" b="1" noProof="0" dirty="0">
                <a:latin typeface="HK Grotesk SemiBold" pitchFamily="2" charset="77"/>
              </a:rPr>
              <a:t>2025</a:t>
            </a:r>
            <a:endParaRPr lang="sv-SE" sz="1100" b="1" dirty="0">
              <a:latin typeface="HK Grotesk SemiBold" pitchFamily="2" charset="77"/>
            </a:endParaRP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B77E9BDF-29A1-686A-5910-96E45E9EEFCA}"/>
              </a:ext>
            </a:extLst>
          </p:cNvPr>
          <p:cNvSpPr txBox="1"/>
          <p:nvPr/>
        </p:nvSpPr>
        <p:spPr>
          <a:xfrm>
            <a:off x="6096000" y="5502789"/>
            <a:ext cx="6477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1400" b="1" noProof="0" dirty="0">
                <a:latin typeface="HK Grotesk SemiBold" pitchFamily="2" charset="77"/>
              </a:rPr>
              <a:t>2024</a:t>
            </a:r>
            <a:endParaRPr lang="sv-SE" sz="1100" b="1" dirty="0">
              <a:latin typeface="HK Grotesk SemiBold" pitchFamily="2" charset="77"/>
            </a:endParaRP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CE7F380A-F650-A75E-B9B7-23DD89F5FC43}"/>
              </a:ext>
            </a:extLst>
          </p:cNvPr>
          <p:cNvSpPr txBox="1"/>
          <p:nvPr/>
        </p:nvSpPr>
        <p:spPr>
          <a:xfrm>
            <a:off x="6888480" y="5502789"/>
            <a:ext cx="6477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1400" b="1" noProof="0" dirty="0">
                <a:latin typeface="HK Grotesk SemiBold" pitchFamily="2" charset="77"/>
              </a:rPr>
              <a:t>2025</a:t>
            </a:r>
            <a:endParaRPr lang="sv-SE" sz="1100" b="1" dirty="0">
              <a:latin typeface="HK Grotesk SemiBold" pitchFamily="2" charset="77"/>
            </a:endParaRP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572982F2-EF30-AF6F-FBB9-BB23F38475FB}"/>
              </a:ext>
            </a:extLst>
          </p:cNvPr>
          <p:cNvSpPr txBox="1"/>
          <p:nvPr/>
        </p:nvSpPr>
        <p:spPr>
          <a:xfrm>
            <a:off x="8163461" y="5502789"/>
            <a:ext cx="6477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1400" b="1" noProof="0" dirty="0">
                <a:latin typeface="HK Grotesk SemiBold" pitchFamily="2" charset="77"/>
              </a:rPr>
              <a:t>2024</a:t>
            </a:r>
            <a:endParaRPr lang="sv-SE" sz="1100" b="1" dirty="0">
              <a:latin typeface="HK Grotesk SemiBold" pitchFamily="2" charset="77"/>
            </a:endParaRP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DDEB0901-F5C3-FE8F-9F47-49FAA96FE5DB}"/>
              </a:ext>
            </a:extLst>
          </p:cNvPr>
          <p:cNvSpPr txBox="1"/>
          <p:nvPr/>
        </p:nvSpPr>
        <p:spPr>
          <a:xfrm>
            <a:off x="8955941" y="5502789"/>
            <a:ext cx="6477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1400" b="1" noProof="0" dirty="0">
                <a:latin typeface="HK Grotesk SemiBold" pitchFamily="2" charset="77"/>
              </a:rPr>
              <a:t>2025</a:t>
            </a:r>
            <a:endParaRPr lang="sv-SE" sz="1100" b="1" dirty="0">
              <a:latin typeface="HK Grotesk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2706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  <p:bldGraphic spid="5" grpId="0">
        <p:bldAsOne/>
      </p:bldGraphic>
      <p:bldP spid="8" grpId="0"/>
      <p:bldP spid="10" grpId="0"/>
      <p:bldP spid="3" grpId="0" animBg="1"/>
    </p:bld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theme/theme1.xml><?xml version="1.0" encoding="utf-8"?>
<a:theme xmlns:a="http://schemas.openxmlformats.org/drawingml/2006/main" name="Internetstiftelsen 2020">
  <a:themeElements>
    <a:clrScheme name="Internetstiftelsen 2019">
      <a:dk1>
        <a:sysClr val="windowText" lastClr="000000"/>
      </a:dk1>
      <a:lt1>
        <a:sysClr val="window" lastClr="FFFFFF"/>
      </a:lt1>
      <a:dk2>
        <a:srgbClr val="1F2A36"/>
      </a:dk2>
      <a:lt2>
        <a:srgbClr val="EDEDED"/>
      </a:lt2>
      <a:accent1>
        <a:srgbClr val="FF4069"/>
      </a:accent1>
      <a:accent2>
        <a:srgbClr val="C27FEC"/>
      </a:accent2>
      <a:accent3>
        <a:srgbClr val="FFCE2E"/>
      </a:accent3>
      <a:accent4>
        <a:srgbClr val="50B2FC"/>
      </a:accent4>
      <a:accent5>
        <a:srgbClr val="55C7B4"/>
      </a:accent5>
      <a:accent6>
        <a:srgbClr val="FF9FB4"/>
      </a:accent6>
      <a:hlink>
        <a:srgbClr val="FF4069"/>
      </a:hlink>
      <a:folHlink>
        <a:srgbClr val="FF406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rnetstiftelsens PowerPoint-mall 2020" id="{54A1C970-AC94-3A45-8D7F-59E227000E0C}" vid="{B1717052-CF2B-B54E-A055-40BE38389703}"/>
    </a:ext>
  </a:extLst>
</a:theme>
</file>

<file path=ppt/theme/theme2.xml><?xml version="1.0" encoding="utf-8"?>
<a:theme xmlns:a="http://schemas.openxmlformats.org/drawingml/2006/main" name="Start- slut- och Mentibilder">
  <a:themeElements>
    <a:clrScheme name="Internetstiftelsen 2019">
      <a:dk1>
        <a:sysClr val="windowText" lastClr="000000"/>
      </a:dk1>
      <a:lt1>
        <a:sysClr val="window" lastClr="FFFFFF"/>
      </a:lt1>
      <a:dk2>
        <a:srgbClr val="1F2A36"/>
      </a:dk2>
      <a:lt2>
        <a:srgbClr val="EDEDED"/>
      </a:lt2>
      <a:accent1>
        <a:srgbClr val="FF4069"/>
      </a:accent1>
      <a:accent2>
        <a:srgbClr val="C27FEC"/>
      </a:accent2>
      <a:accent3>
        <a:srgbClr val="FFCE2E"/>
      </a:accent3>
      <a:accent4>
        <a:srgbClr val="50B2FC"/>
      </a:accent4>
      <a:accent5>
        <a:srgbClr val="55C7B4"/>
      </a:accent5>
      <a:accent6>
        <a:srgbClr val="FF9FB4"/>
      </a:accent6>
      <a:hlink>
        <a:srgbClr val="FF4069"/>
      </a:hlink>
      <a:folHlink>
        <a:srgbClr val="FF406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rnetstiftelsens PowerPoint-mall 2020" id="{54A1C970-AC94-3A45-8D7F-59E227000E0C}" vid="{15F9A19B-11B8-9740-BD51-BA6C9F9B8C69}"/>
    </a:ext>
  </a:extLst>
</a:theme>
</file>

<file path=ppt/theme/theme3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091A3939B73741B53FAFF5B85FB114" ma:contentTypeVersion="4" ma:contentTypeDescription="Create a new document." ma:contentTypeScope="" ma:versionID="53992ff6dc99aef573983ab4519686b4">
  <xsd:schema xmlns:xsd="http://www.w3.org/2001/XMLSchema" xmlns:xs="http://www.w3.org/2001/XMLSchema" xmlns:p="http://schemas.microsoft.com/office/2006/metadata/properties" xmlns:ns2="fcfa7811-b29d-4624-ae39-daff2add4b8b" targetNamespace="http://schemas.microsoft.com/office/2006/metadata/properties" ma:root="true" ma:fieldsID="ccc80f2c59047bdc60fba01de81b969d" ns2:_="">
    <xsd:import namespace="fcfa7811-b29d-4624-ae39-daff2add4b8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fa7811-b29d-4624-ae39-daff2add4b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4BC4EF3-2116-4A46-9E86-5527874EEC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20EC313-6E8C-4CE3-844E-FD4E3D6788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fa7811-b29d-4624-ae39-daff2add4b8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B0E7B8A-ADEB-4193-AD7E-CE098136A262}">
  <ds:schemaRefs>
    <ds:schemaRef ds:uri="http://schemas.microsoft.com/office/2006/metadata/properties"/>
    <ds:schemaRef ds:uri="http://schemas.microsoft.com/office/infopath/2007/PartnerControls"/>
  </ds:schemaRefs>
</ds:datastoreItem>
</file>

<file path=docMetadata/LabelInfo.xml><?xml version="1.0" encoding="utf-8"?>
<clbl:labelList xmlns:clbl="http://schemas.microsoft.com/office/2020/mipLabelMetadata">
  <clbl:label id="{5d3b1a09-b542-4fe0-b34d-fbe9ffe8d124}" enabled="1" method="Standard" siteId="{c2aa68f8-18f3-48ae-81ba-02301d121d9a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Internetstiftelsen 2020</Template>
  <TotalTime>27</TotalTime>
  <Words>779</Words>
  <Application>Microsoft Macintosh PowerPoint</Application>
  <PresentationFormat>Bredbild</PresentationFormat>
  <Paragraphs>105</Paragraphs>
  <Slides>20</Slides>
  <Notes>5</Notes>
  <HiddenSlides>0</HiddenSlides>
  <MMClips>1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20</vt:i4>
      </vt:variant>
    </vt:vector>
  </HeadingPairs>
  <TitlesOfParts>
    <vt:vector size="29" baseType="lpstr">
      <vt:lpstr>Arial</vt:lpstr>
      <vt:lpstr>Calibri</vt:lpstr>
      <vt:lpstr>Helvetica Light</vt:lpstr>
      <vt:lpstr>Helvetica Neue</vt:lpstr>
      <vt:lpstr>HK Grotesk</vt:lpstr>
      <vt:lpstr>HK Grotesk SemiBold</vt:lpstr>
      <vt:lpstr>Roboto Mono</vt:lpstr>
      <vt:lpstr>Internetstiftelsen 2020</vt:lpstr>
      <vt:lpstr>Start- slut- och Mentibilder</vt:lpstr>
      <vt:lpstr>Behöver elever undervisning  i digital kompetens? </vt:lpstr>
      <vt:lpstr>Digital kompetens</vt:lpstr>
      <vt:lpstr>Elever är digitalt kompetenta</vt:lpstr>
      <vt:lpstr>Barn och ungdomar 8–19 år</vt:lpstr>
      <vt:lpstr>PowerPoint-presentation</vt:lpstr>
      <vt:lpstr>Skolan, eleverna och internet</vt:lpstr>
      <vt:lpstr>Behövs då ett arbete kring digital kompetens och AI?</vt:lpstr>
      <vt:lpstr>PowerPoint-presentation</vt:lpstr>
      <vt:lpstr>PowerPoint-presentation</vt:lpstr>
      <vt:lpstr>Att synliggöra ”tekniska myter”   för att förstå ”makt” och funktion</vt:lpstr>
      <vt:lpstr>PowerPoint-presentation</vt:lpstr>
      <vt:lpstr>Intelligensmyter </vt:lpstr>
      <vt:lpstr>PowerPoint-presentation</vt:lpstr>
      <vt:lpstr>HUR?</vt:lpstr>
      <vt:lpstr>digitalalektioner.se</vt:lpstr>
      <vt:lpstr>PowerPoint-presentation</vt:lpstr>
      <vt:lpstr>PowerPoint-presentation</vt:lpstr>
      <vt:lpstr>PowerPoint-presentation</vt:lpstr>
      <vt:lpstr>digitalalektioner.se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Kristina Alexanderson</dc:creator>
  <cp:lastModifiedBy>Kristina Alexanderson</cp:lastModifiedBy>
  <cp:revision>1</cp:revision>
  <dcterms:created xsi:type="dcterms:W3CDTF">2026-08-12T11:49:29Z</dcterms:created>
  <dcterms:modified xsi:type="dcterms:W3CDTF">2026-08-12T12:17:24Z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0x01010097091A3939B73741B53FAFF5B85FB114</vt:lpwstr>
  </property>
</Properties>
</file>