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6" r:id="rId1"/>
  </p:sldMasterIdLst>
  <p:notesMasterIdLst>
    <p:notesMasterId r:id="rId18"/>
  </p:notesMasterIdLst>
  <p:handoutMasterIdLst>
    <p:handoutMasterId r:id="rId19"/>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00DD9C"/>
    <a:srgbClr val="F7F9F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48"/>
    <p:restoredTop sz="82887"/>
  </p:normalViewPr>
  <p:slideViewPr>
    <p:cSldViewPr snapToGrid="0">
      <p:cViewPr varScale="1">
        <p:scale>
          <a:sx n="93" d="100"/>
          <a:sy n="93" d="100"/>
        </p:scale>
        <p:origin x="216" y="37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p:cViewPr varScale="1">
        <p:scale>
          <a:sx n="93" d="100"/>
          <a:sy n="93" d="100"/>
        </p:scale>
        <p:origin x="2576" y="21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49DA6717-B662-6766-73B3-F438FCB176F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5DE8A6A5-6979-F483-2A8B-A3CC5D3F7C4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DD02308-92AE-744F-BA74-CF94E57F15BD}" type="datetimeFigureOut">
              <a:rPr lang="sv-SE" smtClean="0"/>
              <a:t>2026-07-24</a:t>
            </a:fld>
            <a:endParaRPr lang="sv-SE"/>
          </a:p>
        </p:txBody>
      </p:sp>
      <p:sp>
        <p:nvSpPr>
          <p:cNvPr id="4" name="Platshållare för sidfot 3">
            <a:extLst>
              <a:ext uri="{FF2B5EF4-FFF2-40B4-BE49-F238E27FC236}">
                <a16:creationId xmlns:a16="http://schemas.microsoft.com/office/drawing/2014/main" id="{30C24F0F-EC93-C0A0-590C-AC203A63CF4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458089EB-7D36-F731-30C4-915BDAD0189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D7BCF82-946E-814E-B046-72FE54C484B7}" type="slidenum">
              <a:rPr lang="sv-SE" smtClean="0"/>
              <a:t>‹#›</a:t>
            </a:fld>
            <a:endParaRPr lang="sv-SE"/>
          </a:p>
        </p:txBody>
      </p:sp>
    </p:spTree>
    <p:extLst>
      <p:ext uri="{BB962C8B-B14F-4D97-AF65-F5344CB8AC3E}">
        <p14:creationId xmlns:p14="http://schemas.microsoft.com/office/powerpoint/2010/main" val="31151108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3E9D30-A12D-E344-A366-24E9E7D94B08}" type="datetimeFigureOut">
              <a:rPr lang="sv-SE" smtClean="0"/>
              <a:t>2026-07-24</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D9DB75-92EA-1447-89BC-5B5BE96968C0}" type="slidenum">
              <a:rPr lang="sv-SE" smtClean="0"/>
              <a:t>‹#›</a:t>
            </a:fld>
            <a:endParaRPr lang="sv-SE"/>
          </a:p>
        </p:txBody>
      </p:sp>
    </p:spTree>
    <p:extLst>
      <p:ext uri="{BB962C8B-B14F-4D97-AF65-F5344CB8AC3E}">
        <p14:creationId xmlns:p14="http://schemas.microsoft.com/office/powerpoint/2010/main" val="18979048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pPr>
              <a:buNone/>
            </a:pPr>
            <a:r>
              <a:rPr lang="sv-SE" dirty="0"/>
              <a:t>Tack! Jätteroligt att vara här.</a:t>
            </a:r>
          </a:p>
          <a:p>
            <a:pPr>
              <a:buNone/>
            </a:pPr>
            <a:r>
              <a:rPr lang="sv-SE" dirty="0"/>
              <a:t>Jag tänkte försöka svara på frågan om varför elever behöver få lära sig om AI på tio minuter. Jag gör det med tio olika skäl, från elevens vardag till eleven som världsmedborgare.</a:t>
            </a:r>
          </a:p>
          <a:p>
            <a:pPr>
              <a:buNone/>
            </a:pPr>
            <a:r>
              <a:rPr lang="sv-SE" dirty="0"/>
              <a:t>AI är en teknik som ger fantastiska möjligheter men också stora utmaningar och risker. Jag kommer att fokusera mer på riskerna än möjligheterna här, eftersom det är viktigare att vi möter riskerna tidigt, medan möjligheter i större utsträckning kan vänta.</a:t>
            </a:r>
          </a:p>
        </p:txBody>
      </p:sp>
      <p:sp>
        <p:nvSpPr>
          <p:cNvPr id="4" name="Slide Number Placeholder 3"/>
          <p:cNvSpPr>
            <a:spLocks noGrp="1"/>
          </p:cNvSpPr>
          <p:nvPr>
            <p:ph type="sldNum" sz="quarter" idx="5"/>
          </p:nvPr>
        </p:nvSpPr>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pPr>
              <a:buNone/>
            </a:pPr>
            <a:r>
              <a:rPr lang="sv-SE" dirty="0"/>
              <a:t>Och inte all åsiktspåverkan kommer från illasinnade aktörer.</a:t>
            </a:r>
          </a:p>
          <a:p>
            <a:pPr>
              <a:buNone/>
            </a:pPr>
            <a:r>
              <a:rPr lang="sv-SE" dirty="0"/>
              <a:t>De som använder AI blir konstant matade med en världsbild som kommer från amerikanska västkusten – med ett personligt tilltal, från en avsändare som mer och mer liknar en kollega eller vän.</a:t>
            </a:r>
          </a:p>
          <a:p>
            <a:pPr>
              <a:buNone/>
            </a:pPr>
            <a:r>
              <a:rPr lang="sv-SE" dirty="0"/>
              <a:t>Mer än tio procent av alla människor använder ChatGPT varje vecka. Hur den beskriver människor, konflikter och ideologier spelar enorm roll.</a:t>
            </a:r>
          </a:p>
        </p:txBody>
      </p:sp>
      <p:sp>
        <p:nvSpPr>
          <p:cNvPr id="4" name="Slide Number Placeholder 3"/>
          <p:cNvSpPr>
            <a:spLocks noGrp="1"/>
          </p:cNvSpPr>
          <p:nvPr>
            <p:ph type="sldNum" sz="quarter" idx="5"/>
          </p:nvPr>
        </p:nvSpPr>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pPr>
              <a:buNone/>
            </a:pPr>
            <a:r>
              <a:rPr lang="sv-SE" dirty="0"/>
              <a:t>Och det ger oss anledning att zooma ut ytterligare ett steg. För AI påverkar hela världen, och vi är en del av den.</a:t>
            </a:r>
          </a:p>
        </p:txBody>
      </p:sp>
      <p:sp>
        <p:nvSpPr>
          <p:cNvPr id="4" name="Slide Number Placeholder 3"/>
          <p:cNvSpPr>
            <a:spLocks noGrp="1"/>
          </p:cNvSpPr>
          <p:nvPr>
            <p:ph type="sldNum" sz="quarter" idx="5"/>
          </p:nvPr>
        </p:nvSpPr>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pPr>
              <a:buNone/>
            </a:pPr>
            <a:r>
              <a:rPr lang="sv-SE" dirty="0"/>
              <a:t>Bara nu i våras kom flera kraftfulla exempel på hur AI påverkar världen. USA använde AI för att planera och genomföra både bortförandet av Nicholas Maduro och anfallen mot Iran. G20-länderna har samlat sina riksbanker för att diskutera hur AI påverkar banksäkerhet. Och påven Leo den fjortonde skrev en lång text om förhållandet mellan teknik och människa, och vikten av att alla är med och styr tekniken.</a:t>
            </a:r>
          </a:p>
        </p:txBody>
      </p:sp>
      <p:sp>
        <p:nvSpPr>
          <p:cNvPr id="4" name="Slide Number Placeholder 3"/>
          <p:cNvSpPr>
            <a:spLocks noGrp="1"/>
          </p:cNvSpPr>
          <p:nvPr>
            <p:ph type="sldNum" sz="quarter" idx="5"/>
          </p:nvPr>
        </p:nvSpPr>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pPr>
              <a:buNone/>
            </a:pPr>
            <a:r>
              <a:rPr lang="sv-SE" dirty="0"/>
              <a:t>Det förmodligen viktigaste att förstå är dessutom hur fort AI utvecklas. När ChatGPT lanserades för knappt fyra år sedan kunde den skriva halvdåliga skoluppsatser. I våras såg vi språkmodeller hitta nya resultat inom partikelfysik och matematiska problem som experter arbetat med i åttio år.</a:t>
            </a:r>
          </a:p>
          <a:p>
            <a:pPr>
              <a:buNone/>
            </a:pPr>
            <a:r>
              <a:rPr lang="sv-SE" dirty="0"/>
              <a:t>Vikten av att elever får lära sig om AI handlar inte bara om vad AI kan göra idag, utan att vi måste utgå från att utvecklingen kan fortsätta i samma takt – kanske flera år till.</a:t>
            </a:r>
          </a:p>
          <a:p>
            <a:pPr>
              <a:buNone/>
            </a:pPr>
            <a:r>
              <a:rPr lang="sv-SE" dirty="0"/>
              <a:t>Vad det betyder är svårt att säga, men att det innebär förändringar är lätt att se. För skolan, för världen – och för våra elever som lever i den.</a:t>
            </a:r>
          </a:p>
        </p:txBody>
      </p:sp>
      <p:sp>
        <p:nvSpPr>
          <p:cNvPr id="4" name="Slide Number Placeholder 3"/>
          <p:cNvSpPr>
            <a:spLocks noGrp="1"/>
          </p:cNvSpPr>
          <p:nvPr>
            <p:ph type="sldNum" sz="quarter" idx="5"/>
          </p:nvPr>
        </p:nvSpPr>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pPr>
              <a:buNone/>
            </a:pPr>
            <a:r>
              <a:rPr lang="sv-SE" dirty="0"/>
              <a:t>Och, till slut, finns den här frågan. Många forskare, tänkare och industriledare säger att vi måste ta existentiella risker från AI på samma allvar som hoten från pandemier och kärnvapenkrig.</a:t>
            </a:r>
          </a:p>
          <a:p>
            <a:pPr>
              <a:buNone/>
            </a:pPr>
            <a:r>
              <a:rPr lang="sv-SE" dirty="0"/>
              <a:t>Det är oerhört svårt att ta till sig det här, men om vi tar på allvar att avancerad AI innebär ett hot mot mänskligheten som helhet, är det en av de allra viktigaste frågorna vi har att ta itu med.</a:t>
            </a:r>
          </a:p>
          <a:p>
            <a:pPr>
              <a:buNone/>
            </a:pPr>
            <a:r>
              <a:rPr lang="sv-SE" dirty="0"/>
              <a:t>Vi kan inte och ska inte förvänta oss att elever löser de problemen, precis som vi inte kan förvänta oss att unga löser klimatkrisen. Men de som inte får lära sig om den har ingen möjlighet att ta ställning, och ingen möjlighet att vara med och påverka.</a:t>
            </a:r>
          </a:p>
        </p:txBody>
      </p:sp>
      <p:sp>
        <p:nvSpPr>
          <p:cNvPr id="4" name="Slide Number Placeholder 3"/>
          <p:cNvSpPr>
            <a:spLocks noGrp="1"/>
          </p:cNvSpPr>
          <p:nvPr>
            <p:ph type="sldNum" sz="quarter" idx="5"/>
          </p:nvPr>
        </p:nvSpPr>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pPr>
              <a:buNone/>
            </a:pPr>
            <a:r>
              <a:rPr lang="sv-SE" dirty="0"/>
              <a:t>Och det är där allt det här landar.</a:t>
            </a:r>
          </a:p>
          <a:p>
            <a:pPr>
              <a:buNone/>
            </a:pPr>
            <a:r>
              <a:rPr lang="sv-SE" dirty="0"/>
              <a:t>AI är det viktigaste teknikskiftet vi kommer att uppleva. Att undervisa våra elever om AI är en demokratifråga.</a:t>
            </a:r>
          </a:p>
          <a:p>
            <a:pPr>
              <a:buNone/>
            </a:pPr>
            <a:r>
              <a:rPr lang="sv-SE" dirty="0"/>
              <a:t>Det handlar om att ge möjlighet att förstå och använda tekniken själv, men också att vara med och påverka den.</a:t>
            </a:r>
          </a:p>
        </p:txBody>
      </p:sp>
      <p:sp>
        <p:nvSpPr>
          <p:cNvPr id="4" name="Slide Number Placeholder 3"/>
          <p:cNvSpPr>
            <a:spLocks noGrp="1"/>
          </p:cNvSpPr>
          <p:nvPr>
            <p:ph type="sldNum" sz="quarter" idx="5"/>
          </p:nvPr>
        </p:nvSpPr>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pPr>
              <a:buNone/>
            </a:pPr>
            <a:r>
              <a:rPr lang="sv-SE" dirty="0"/>
              <a:t>Det var så mycket jag tänkte säga. Jag hoppas att jag har gett svar på varför elever behöver få lära sig om AI.</a:t>
            </a:r>
          </a:p>
          <a:p>
            <a:pPr>
              <a:buNone/>
            </a:pPr>
            <a:r>
              <a:rPr lang="sv-SE" dirty="0"/>
              <a:t>Den som vill veta mer eller ta kontakt med mig kan hitta mig genom min webbplats.</a:t>
            </a:r>
          </a:p>
          <a:p>
            <a:pPr>
              <a:buNone/>
            </a:pPr>
            <a:r>
              <a:rPr lang="sv-SE" dirty="0"/>
              <a:t>Tack så mycket!</a:t>
            </a:r>
          </a:p>
        </p:txBody>
      </p:sp>
      <p:sp>
        <p:nvSpPr>
          <p:cNvPr id="4" name="Slide Number Placeholder 3"/>
          <p:cNvSpPr>
            <a:spLocks noGrp="1"/>
          </p:cNvSpPr>
          <p:nvPr>
            <p:ph type="sldNum" sz="quarter" idx="5"/>
          </p:nvPr>
        </p:nvSpPr>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pPr>
              <a:buNone/>
            </a:pPr>
            <a:r>
              <a:rPr lang="sv-SE" dirty="0"/>
              <a:t>Ok, vi börjar med eleven och hennes vardag. Varför är det viktigt att lära sig om AI?</a:t>
            </a:r>
          </a:p>
        </p:txBody>
      </p:sp>
      <p:sp>
        <p:nvSpPr>
          <p:cNvPr id="4" name="Slide Number Placeholder 3"/>
          <p:cNvSpPr>
            <a:spLocks noGrp="1"/>
          </p:cNvSpPr>
          <p:nvPr>
            <p:ph type="sldNum" sz="quarter" idx="5"/>
          </p:nvPr>
        </p:nvSpPr>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pPr>
              <a:buNone/>
            </a:pPr>
            <a:r>
              <a:rPr lang="sv-SE" dirty="0"/>
              <a:t>Till att börja med är det många elever som redan använder AI, och skolarbete är ett av de vanligaste användningsområdena.</a:t>
            </a:r>
          </a:p>
          <a:p>
            <a:pPr>
              <a:buNone/>
            </a:pPr>
            <a:r>
              <a:rPr lang="sv-SE" dirty="0"/>
              <a:t>Använt på rätt sätt har AI möjlighet att göra att man lär sig mer och att det blir roligare. Men den som använder AI fel riskerar att lära sig mindre – även om det ibland känns som att man lär sig bättre.</a:t>
            </a:r>
          </a:p>
          <a:p>
            <a:pPr>
              <a:buNone/>
            </a:pPr>
            <a:r>
              <a:rPr lang="sv-SE" dirty="0"/>
              <a:t>Här finns en självklar roll där skolan kan och ska hjälpa till.</a:t>
            </a:r>
          </a:p>
        </p:txBody>
      </p:sp>
      <p:sp>
        <p:nvSpPr>
          <p:cNvPr id="4" name="Slide Number Placeholder 3"/>
          <p:cNvSpPr>
            <a:spLocks noGrp="1"/>
          </p:cNvSpPr>
          <p:nvPr>
            <p:ph type="sldNum" sz="quarter" idx="5"/>
          </p:nvPr>
        </p:nvSpPr>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pPr>
              <a:buNone/>
            </a:pPr>
            <a:r>
              <a:rPr lang="sv-SE" dirty="0"/>
              <a:t>Här är en inte lika rolig sak. Min kollega och vän Joel Rangsjö (som många av er säkert hört prata om AI) berättade om en fjärdeklass han besökte, där två av tre elever betraktade chattbotten som en vän, och en av tre som en nära vän.</a:t>
            </a:r>
          </a:p>
          <a:p>
            <a:pPr>
              <a:buNone/>
            </a:pPr>
            <a:r>
              <a:rPr lang="sv-SE" dirty="0"/>
              <a:t>Det måste inte vara dåligt att ha en personlig relation till en chattbot, men både unga och vuxna måste vara medvetna om riskerna.</a:t>
            </a:r>
          </a:p>
          <a:p>
            <a:pPr>
              <a:buNone/>
            </a:pPr>
            <a:r>
              <a:rPr lang="sv-SE" dirty="0"/>
              <a:t>På 2010-talet misslyckades vi med att lära unga om hur sociala medier påverkar dem och samhället. Vi får inte göra samma misstag med AI.</a:t>
            </a:r>
          </a:p>
        </p:txBody>
      </p:sp>
      <p:sp>
        <p:nvSpPr>
          <p:cNvPr id="4" name="Slide Number Placeholder 3"/>
          <p:cNvSpPr>
            <a:spLocks noGrp="1"/>
          </p:cNvSpPr>
          <p:nvPr>
            <p:ph type="sldNum" sz="quarter" idx="5"/>
          </p:nvPr>
        </p:nvSpPr>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pPr>
              <a:buNone/>
            </a:pPr>
            <a:r>
              <a:rPr lang="sv-SE" dirty="0"/>
              <a:t>Lite mer positivt är att den som hanterar AI bra kan göra många saker snabbare och bättre.</a:t>
            </a:r>
          </a:p>
          <a:p>
            <a:pPr>
              <a:buNone/>
            </a:pPr>
            <a:r>
              <a:rPr lang="sv-SE" dirty="0"/>
              <a:t>Du kan överblicka mer information, höja dina texter en nivå till, och utveckla dina idéer ett steg längre.</a:t>
            </a:r>
          </a:p>
          <a:p>
            <a:pPr>
              <a:buNone/>
            </a:pPr>
            <a:r>
              <a:rPr lang="sv-SE" dirty="0"/>
              <a:t>Den som gör det på ett klokt sätt utvecklas under tiden. Den som gör det på ett oklokt sätt blir istället själv ett verktyg för AI:n.</a:t>
            </a:r>
          </a:p>
        </p:txBody>
      </p:sp>
      <p:sp>
        <p:nvSpPr>
          <p:cNvPr id="4" name="Slide Number Placeholder 3"/>
          <p:cNvSpPr>
            <a:spLocks noGrp="1"/>
          </p:cNvSpPr>
          <p:nvPr>
            <p:ph type="sldNum" sz="quarter" idx="5"/>
          </p:nvPr>
        </p:nvSpPr>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pPr>
              <a:buNone/>
            </a:pPr>
            <a:r>
              <a:rPr lang="sv-SE" dirty="0"/>
              <a:t>Tar vi det ett steg till finns det massor med saker du kan göra med AI som inte gick att göra alls förut. Skapa en app som förhör dig på glosorna, förvandla en idé i huvudet till en film, eller automatisera massor med småsaker.</a:t>
            </a:r>
          </a:p>
          <a:p>
            <a:pPr>
              <a:buNone/>
            </a:pPr>
            <a:r>
              <a:rPr lang="sv-SE" dirty="0"/>
              <a:t>Om AI sköter det tjatiga, får du mer frihet att fokusera på det vi människor är bäst på.</a:t>
            </a:r>
          </a:p>
        </p:txBody>
      </p:sp>
      <p:sp>
        <p:nvSpPr>
          <p:cNvPr id="4" name="Slide Number Placeholder 3"/>
          <p:cNvSpPr>
            <a:spLocks noGrp="1"/>
          </p:cNvSpPr>
          <p:nvPr>
            <p:ph type="sldNum" sz="quarter" idx="5"/>
          </p:nvPr>
        </p:nvSpPr>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pPr>
              <a:buNone/>
            </a:pPr>
            <a:r>
              <a:rPr lang="sv-SE" dirty="0"/>
              <a:t>Om vi zoomar ut ett steg handlar det också om hur eleven fungerar i samhället, och hur samhället fungerar.</a:t>
            </a:r>
          </a:p>
        </p:txBody>
      </p:sp>
      <p:sp>
        <p:nvSpPr>
          <p:cNvPr id="4" name="Slide Number Placeholder 3"/>
          <p:cNvSpPr>
            <a:spLocks noGrp="1"/>
          </p:cNvSpPr>
          <p:nvPr>
            <p:ph type="sldNum" sz="quarter" idx="5"/>
          </p:nvPr>
        </p:nvSpPr>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pPr>
              <a:buNone/>
            </a:pPr>
            <a:r>
              <a:rPr lang="sv-SE" dirty="0"/>
              <a:t>AI förändrar jobb. Programmerare jobbar idag på ett helt annat sätt än för två år sen, och i princip allt kunskapsarbete påverkas av AI.</a:t>
            </a:r>
          </a:p>
          <a:p>
            <a:pPr>
              <a:buNone/>
            </a:pPr>
            <a:r>
              <a:rPr lang="sv-SE" dirty="0"/>
              <a:t>Nya kompetenser efterfrågas, och en del av de saker som är värdefulla idag kommer att vara meningslösa i en värld med AI.</a:t>
            </a:r>
          </a:p>
          <a:p>
            <a:pPr>
              <a:buNone/>
            </a:pPr>
            <a:r>
              <a:rPr lang="sv-SE" dirty="0"/>
              <a:t>Att hantera AI på jobbet kommer att vara lika självklart som att kunna mejla.</a:t>
            </a:r>
          </a:p>
        </p:txBody>
      </p:sp>
      <p:sp>
        <p:nvSpPr>
          <p:cNvPr id="4" name="Slide Number Placeholder 3"/>
          <p:cNvSpPr>
            <a:spLocks noGrp="1"/>
          </p:cNvSpPr>
          <p:nvPr>
            <p:ph type="sldNum" sz="quarter" idx="5"/>
          </p:nvPr>
        </p:nvSpPr>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pPr>
              <a:buNone/>
            </a:pPr>
            <a:r>
              <a:rPr lang="sv-SE" dirty="0"/>
              <a:t>En mindre rolig del är att AI gör det lättare att genomföra bedrägerier och påverkanskampanjer.</a:t>
            </a:r>
          </a:p>
          <a:p>
            <a:pPr>
              <a:buNone/>
            </a:pPr>
            <a:r>
              <a:rPr lang="sv-SE" dirty="0"/>
              <a:t>Det viktigaste här är inte att kunna avgöra om en bild eller video är </a:t>
            </a:r>
            <a:r>
              <a:rPr lang="sv-SE" dirty="0" err="1"/>
              <a:t>deepfejk</a:t>
            </a:r>
            <a:r>
              <a:rPr lang="sv-SE" dirty="0"/>
              <a:t>, utan att förstå den mer långsamma påverkan, och hur information om oss används för att hitta budskap som passar just dig eller mig.</a:t>
            </a:r>
          </a:p>
          <a:p>
            <a:pPr>
              <a:buNone/>
            </a:pPr>
            <a:r>
              <a:rPr lang="sv-SE" dirty="0"/>
              <a:t>Den som inte förstår vad AI kan göra, har sämre chanser att stå emot manipulation.</a:t>
            </a:r>
          </a:p>
        </p:txBody>
      </p:sp>
      <p:sp>
        <p:nvSpPr>
          <p:cNvPr id="4" name="Slide Number Placeholder 3"/>
          <p:cNvSpPr>
            <a:spLocks noGrp="1"/>
          </p:cNvSpPr>
          <p:nvPr>
            <p:ph type="sldNum" sz="quarter" idx="5"/>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1122363"/>
            <a:ext cx="9144000" cy="2387600"/>
          </a:xfrm>
        </p:spPr>
        <p:txBody>
          <a:bodyPr anchor="b"/>
          <a:lstStyle>
            <a:lvl1pPr algn="ctr">
              <a:defRPr sz="6000" baseline="0">
                <a:solidFill>
                  <a:schemeClr val="bg1"/>
                </a:solidFill>
              </a:defRPr>
            </a:lvl1pPr>
          </a:lstStyle>
          <a:p>
            <a:r>
              <a:rPr lang="en-US" noProof="0" dirty="0"/>
              <a:t>Presentation title</a:t>
            </a:r>
          </a:p>
        </p:txBody>
      </p:sp>
      <p:sp>
        <p:nvSpPr>
          <p:cNvPr id="3" name="Subtitle 2"/>
          <p:cNvSpPr>
            <a:spLocks noGrp="1"/>
          </p:cNvSpPr>
          <p:nvPr>
            <p:ph type="subTitle" idx="1" hasCustomPrompt="1"/>
          </p:nvPr>
        </p:nvSpPr>
        <p:spPr>
          <a:xfrm>
            <a:off x="1524000" y="3602038"/>
            <a:ext cx="9144000" cy="1655762"/>
          </a:xfrm>
        </p:spPr>
        <p:txBody>
          <a:bodyPr/>
          <a:lstStyle>
            <a:lvl1pPr marL="0" indent="0" algn="ctr">
              <a:buNone/>
              <a:defRPr sz="2400" baseline="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dirty="0" err="1"/>
              <a:t>Graspable.AI</a:t>
            </a:r>
            <a:endParaRPr lang="en-US" noProof="0" dirty="0"/>
          </a:p>
        </p:txBody>
      </p:sp>
      <p:sp>
        <p:nvSpPr>
          <p:cNvPr id="4" name="Date Placeholder 3"/>
          <p:cNvSpPr>
            <a:spLocks noGrp="1"/>
          </p:cNvSpPr>
          <p:nvPr>
            <p:ph type="dt" sz="half" idx="10"/>
          </p:nvPr>
        </p:nvSpPr>
        <p:spPr/>
        <p:txBody>
          <a:bodyPr/>
          <a:lstStyle/>
          <a:p>
            <a:fld id="{F7B27712-525E-AF4C-BD9E-3E2BEC3E9A98}" type="datetimeFigureOut">
              <a:rPr lang="en-US" noProof="0" smtClean="0"/>
              <a:t>7/24/26</a:t>
            </a:fld>
            <a:endParaRPr lang="en-US" noProof="0" dirty="0"/>
          </a:p>
        </p:txBody>
      </p:sp>
      <p:sp>
        <p:nvSpPr>
          <p:cNvPr id="5" name="Footer Placeholder 4"/>
          <p:cNvSpPr>
            <a:spLocks noGrp="1"/>
          </p:cNvSpPr>
          <p:nvPr>
            <p:ph type="ftr" sz="quarter" idx="11"/>
          </p:nvPr>
        </p:nvSpPr>
        <p:spPr/>
        <p:txBody>
          <a:bodyPr/>
          <a:lstStyle/>
          <a:p>
            <a:endParaRPr lang="en-US" noProof="0" dirty="0"/>
          </a:p>
        </p:txBody>
      </p:sp>
      <p:sp>
        <p:nvSpPr>
          <p:cNvPr id="6" name="Slide Number Placeholder 5"/>
          <p:cNvSpPr>
            <a:spLocks noGrp="1"/>
          </p:cNvSpPr>
          <p:nvPr>
            <p:ph type="sldNum" sz="quarter" idx="12"/>
          </p:nvPr>
        </p:nvSpPr>
        <p:spPr/>
        <p:txBody>
          <a:bodyPr/>
          <a:lstStyle/>
          <a:p>
            <a:fld id="{AEF633A3-E753-484F-BAFC-5DA8AE99D996}" type="slidenum">
              <a:rPr lang="en-US" noProof="0" smtClean="0"/>
              <a:t>‹#›</a:t>
            </a:fld>
            <a:endParaRPr lang="en-US" noProof="0" dirty="0"/>
          </a:p>
        </p:txBody>
      </p:sp>
      <p:sp>
        <p:nvSpPr>
          <p:cNvPr id="8" name="Subtitle 2">
            <a:extLst>
              <a:ext uri="{FF2B5EF4-FFF2-40B4-BE49-F238E27FC236}">
                <a16:creationId xmlns:a16="http://schemas.microsoft.com/office/drawing/2014/main" id="{5B285923-C2E8-5EAA-939A-86888CED759A}"/>
              </a:ext>
            </a:extLst>
          </p:cNvPr>
          <p:cNvSpPr txBox="1">
            <a:spLocks/>
          </p:cNvSpPr>
          <p:nvPr userDrawn="1"/>
        </p:nvSpPr>
        <p:spPr>
          <a:xfrm>
            <a:off x="1524000" y="5321696"/>
            <a:ext cx="9144000" cy="82788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baseline="0">
                <a:solidFill>
                  <a:schemeClr val="accent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solidFill>
                <a:schemeClr val="accent1"/>
              </a:solidFill>
            </a:endParaRPr>
          </a:p>
        </p:txBody>
      </p:sp>
      <p:sp>
        <p:nvSpPr>
          <p:cNvPr id="11" name="Platshållare för text 10">
            <a:extLst>
              <a:ext uri="{FF2B5EF4-FFF2-40B4-BE49-F238E27FC236}">
                <a16:creationId xmlns:a16="http://schemas.microsoft.com/office/drawing/2014/main" id="{9B8C7B19-3A86-4F07-8090-58063A3E702F}"/>
              </a:ext>
            </a:extLst>
          </p:cNvPr>
          <p:cNvSpPr>
            <a:spLocks noGrp="1"/>
          </p:cNvSpPr>
          <p:nvPr>
            <p:ph type="body" sz="quarter" idx="13" hasCustomPrompt="1"/>
          </p:nvPr>
        </p:nvSpPr>
        <p:spPr>
          <a:xfrm>
            <a:off x="1524000" y="5257800"/>
            <a:ext cx="9144000" cy="891777"/>
          </a:xfrm>
        </p:spPr>
        <p:txBody>
          <a:bodyPr/>
          <a:lstStyle>
            <a:lvl1pPr algn="ctr">
              <a:defRPr lang="sv-SE" sz="2400" kern="1200" baseline="0" dirty="0" smtClean="0">
                <a:solidFill>
                  <a:schemeClr val="accent1"/>
                </a:solidFill>
                <a:latin typeface="+mn-lt"/>
                <a:ea typeface="+mn-ea"/>
                <a:cs typeface="+mn-cs"/>
              </a:defRPr>
            </a:lvl1pPr>
          </a:lstStyle>
          <a:p>
            <a:pPr lvl="0"/>
            <a:r>
              <a:rPr lang="sv-SE" dirty="0"/>
              <a:t>2025-MM-DD</a:t>
            </a:r>
          </a:p>
        </p:txBody>
      </p:sp>
    </p:spTree>
    <p:extLst>
      <p:ext uri="{BB962C8B-B14F-4D97-AF65-F5344CB8AC3E}">
        <p14:creationId xmlns:p14="http://schemas.microsoft.com/office/powerpoint/2010/main" val="40863345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noProof="0" dirty="0"/>
              <a:t>Klicka </a:t>
            </a:r>
            <a:r>
              <a:rPr lang="en-US" noProof="0" dirty="0" err="1"/>
              <a:t>här</a:t>
            </a:r>
            <a:r>
              <a:rPr lang="en-US" noProof="0" dirty="0"/>
              <a:t> för </a:t>
            </a:r>
            <a:r>
              <a:rPr lang="en-US" noProof="0" dirty="0" err="1"/>
              <a:t>att</a:t>
            </a:r>
            <a:r>
              <a:rPr lang="en-US" noProof="0" dirty="0"/>
              <a:t> </a:t>
            </a:r>
            <a:r>
              <a:rPr lang="en-US" noProof="0" dirty="0" err="1"/>
              <a:t>ändra</a:t>
            </a:r>
            <a:r>
              <a:rPr lang="en-US" noProof="0" dirty="0"/>
              <a:t> mall för </a:t>
            </a:r>
            <a:r>
              <a:rPr lang="en-US" noProof="0" dirty="0" err="1"/>
              <a:t>rubrikformat</a:t>
            </a:r>
            <a:endParaRPr lang="en-US" noProof="0"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cap="small"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dirty="0"/>
              <a:t>Klicka </a:t>
            </a:r>
            <a:r>
              <a:rPr lang="en-US" noProof="0" dirty="0" err="1"/>
              <a:t>här</a:t>
            </a:r>
            <a:r>
              <a:rPr lang="en-US" noProof="0" dirty="0"/>
              <a:t> för </a:t>
            </a:r>
            <a:r>
              <a:rPr lang="en-US" noProof="0" dirty="0" err="1"/>
              <a:t>att</a:t>
            </a:r>
            <a:r>
              <a:rPr lang="en-US" noProof="0" dirty="0"/>
              <a:t> </a:t>
            </a:r>
            <a:r>
              <a:rPr lang="en-US" noProof="0" dirty="0" err="1"/>
              <a:t>ändra</a:t>
            </a:r>
            <a:r>
              <a:rPr lang="en-US" noProof="0" dirty="0"/>
              <a:t> format </a:t>
            </a:r>
            <a:r>
              <a:rPr lang="en-US" noProof="0" dirty="0" err="1"/>
              <a:t>på</a:t>
            </a:r>
            <a:r>
              <a:rPr lang="en-US" noProof="0" dirty="0"/>
              <a:t> </a:t>
            </a:r>
            <a:r>
              <a:rPr lang="en-US" noProof="0" dirty="0" err="1"/>
              <a:t>bakgrundstexten</a:t>
            </a:r>
            <a:endParaRPr lang="en-US" noProof="0" dirty="0"/>
          </a:p>
        </p:txBody>
      </p:sp>
      <p:sp>
        <p:nvSpPr>
          <p:cNvPr id="4" name="Content Placeholder 3"/>
          <p:cNvSpPr>
            <a:spLocks noGrp="1"/>
          </p:cNvSpPr>
          <p:nvPr>
            <p:ph sz="half" idx="2"/>
          </p:nvPr>
        </p:nvSpPr>
        <p:spPr>
          <a:xfrm>
            <a:off x="839788" y="2505075"/>
            <a:ext cx="5157787" cy="368458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dirty="0"/>
              <a:t>Klicka </a:t>
            </a:r>
            <a:r>
              <a:rPr lang="en-US" noProof="0" dirty="0" err="1"/>
              <a:t>här</a:t>
            </a:r>
            <a:r>
              <a:rPr lang="en-US" noProof="0" dirty="0"/>
              <a:t> för </a:t>
            </a:r>
            <a:r>
              <a:rPr lang="en-US" noProof="0" dirty="0" err="1"/>
              <a:t>att</a:t>
            </a:r>
            <a:r>
              <a:rPr lang="en-US" noProof="0" dirty="0"/>
              <a:t> </a:t>
            </a:r>
            <a:r>
              <a:rPr lang="en-US" noProof="0" dirty="0" err="1"/>
              <a:t>ändra</a:t>
            </a:r>
            <a:r>
              <a:rPr lang="en-US" noProof="0" dirty="0"/>
              <a:t> format </a:t>
            </a:r>
            <a:r>
              <a:rPr lang="en-US" noProof="0" dirty="0" err="1"/>
              <a:t>på</a:t>
            </a:r>
            <a:r>
              <a:rPr lang="en-US" noProof="0" dirty="0"/>
              <a:t> </a:t>
            </a:r>
            <a:r>
              <a:rPr lang="en-US" noProof="0" dirty="0" err="1"/>
              <a:t>bakgrundstexten</a:t>
            </a:r>
            <a:endParaRPr lang="en-US" noProof="0" dirty="0"/>
          </a:p>
          <a:p>
            <a:pPr lvl="1"/>
            <a:r>
              <a:rPr lang="en-US" noProof="0" dirty="0" err="1"/>
              <a:t>Nivå</a:t>
            </a:r>
            <a:r>
              <a:rPr lang="en-US" noProof="0" dirty="0"/>
              <a:t> </a:t>
            </a:r>
            <a:r>
              <a:rPr lang="en-US" noProof="0" dirty="0" err="1"/>
              <a:t>två</a:t>
            </a:r>
            <a:endParaRPr lang="en-US" noProof="0" dirty="0"/>
          </a:p>
          <a:p>
            <a:pPr lvl="2"/>
            <a:r>
              <a:rPr lang="en-US" noProof="0" dirty="0" err="1"/>
              <a:t>Nivå</a:t>
            </a:r>
            <a:r>
              <a:rPr lang="en-US" noProof="0" dirty="0"/>
              <a:t> </a:t>
            </a:r>
            <a:r>
              <a:rPr lang="en-US" noProof="0" dirty="0" err="1"/>
              <a:t>tre</a:t>
            </a:r>
            <a:endParaRPr lang="en-US" noProof="0" dirty="0"/>
          </a:p>
          <a:p>
            <a:pPr lvl="3"/>
            <a:r>
              <a:rPr lang="en-US" noProof="0" dirty="0" err="1"/>
              <a:t>Nivå</a:t>
            </a:r>
            <a:r>
              <a:rPr lang="en-US" noProof="0" dirty="0"/>
              <a:t> </a:t>
            </a:r>
            <a:r>
              <a:rPr lang="en-US" noProof="0" dirty="0" err="1"/>
              <a:t>fyra</a:t>
            </a:r>
            <a:endParaRPr lang="en-US" noProof="0" dirty="0"/>
          </a:p>
          <a:p>
            <a:pPr lvl="4"/>
            <a:r>
              <a:rPr lang="en-US" noProof="0" dirty="0" err="1"/>
              <a:t>Nivå</a:t>
            </a:r>
            <a:r>
              <a:rPr lang="en-US" noProof="0" dirty="0"/>
              <a:t> fem</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lang="sv-SE" sz="2400" b="1" kern="1200" cap="small" baseline="0" smtClean="0">
                <a:solidFill>
                  <a:schemeClr val="accent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dirty="0"/>
              <a:t>Klicka </a:t>
            </a:r>
            <a:r>
              <a:rPr lang="en-US" noProof="0" dirty="0" err="1"/>
              <a:t>här</a:t>
            </a:r>
            <a:r>
              <a:rPr lang="en-US" noProof="0" dirty="0"/>
              <a:t> för </a:t>
            </a:r>
            <a:r>
              <a:rPr lang="en-US" noProof="0" dirty="0" err="1"/>
              <a:t>att</a:t>
            </a:r>
            <a:r>
              <a:rPr lang="en-US" noProof="0" dirty="0"/>
              <a:t> </a:t>
            </a:r>
            <a:r>
              <a:rPr lang="en-US" noProof="0" dirty="0" err="1"/>
              <a:t>ändra</a:t>
            </a:r>
            <a:r>
              <a:rPr lang="en-US" noProof="0" dirty="0"/>
              <a:t> format </a:t>
            </a:r>
            <a:r>
              <a:rPr lang="en-US" noProof="0" dirty="0" err="1"/>
              <a:t>på</a:t>
            </a:r>
            <a:r>
              <a:rPr lang="en-US" noProof="0" dirty="0"/>
              <a:t> </a:t>
            </a:r>
            <a:r>
              <a:rPr lang="en-US" noProof="0" dirty="0" err="1"/>
              <a:t>bakgrundstexten</a:t>
            </a:r>
            <a:endParaRPr lang="en-US" noProof="0" dirty="0"/>
          </a:p>
        </p:txBody>
      </p:sp>
      <p:sp>
        <p:nvSpPr>
          <p:cNvPr id="6" name="Content Placeholder 5"/>
          <p:cNvSpPr>
            <a:spLocks noGrp="1"/>
          </p:cNvSpPr>
          <p:nvPr>
            <p:ph sz="quarter" idx="4"/>
          </p:nvPr>
        </p:nvSpPr>
        <p:spPr>
          <a:xfrm>
            <a:off x="6172200" y="2505075"/>
            <a:ext cx="5183188" cy="368458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dirty="0"/>
              <a:t>Klicka </a:t>
            </a:r>
            <a:r>
              <a:rPr lang="en-US" noProof="0" dirty="0" err="1"/>
              <a:t>här</a:t>
            </a:r>
            <a:r>
              <a:rPr lang="en-US" noProof="0" dirty="0"/>
              <a:t> för </a:t>
            </a:r>
            <a:r>
              <a:rPr lang="en-US" noProof="0" dirty="0" err="1"/>
              <a:t>att</a:t>
            </a:r>
            <a:r>
              <a:rPr lang="en-US" noProof="0" dirty="0"/>
              <a:t> </a:t>
            </a:r>
            <a:r>
              <a:rPr lang="en-US" noProof="0" dirty="0" err="1"/>
              <a:t>ändra</a:t>
            </a:r>
            <a:r>
              <a:rPr lang="en-US" noProof="0" dirty="0"/>
              <a:t> format </a:t>
            </a:r>
            <a:r>
              <a:rPr lang="en-US" noProof="0" dirty="0" err="1"/>
              <a:t>på</a:t>
            </a:r>
            <a:r>
              <a:rPr lang="en-US" noProof="0" dirty="0"/>
              <a:t> </a:t>
            </a:r>
            <a:r>
              <a:rPr lang="en-US" noProof="0" dirty="0" err="1"/>
              <a:t>bakgrundstexten</a:t>
            </a:r>
            <a:endParaRPr lang="en-US" noProof="0" dirty="0"/>
          </a:p>
          <a:p>
            <a:pPr lvl="1"/>
            <a:r>
              <a:rPr lang="en-US" noProof="0" dirty="0" err="1"/>
              <a:t>Nivå</a:t>
            </a:r>
            <a:r>
              <a:rPr lang="en-US" noProof="0" dirty="0"/>
              <a:t> </a:t>
            </a:r>
            <a:r>
              <a:rPr lang="en-US" noProof="0" dirty="0" err="1"/>
              <a:t>två</a:t>
            </a:r>
            <a:endParaRPr lang="en-US" noProof="0" dirty="0"/>
          </a:p>
          <a:p>
            <a:pPr lvl="2"/>
            <a:r>
              <a:rPr lang="en-US" noProof="0" dirty="0" err="1"/>
              <a:t>Nivå</a:t>
            </a:r>
            <a:r>
              <a:rPr lang="en-US" noProof="0" dirty="0"/>
              <a:t> </a:t>
            </a:r>
            <a:r>
              <a:rPr lang="en-US" noProof="0" dirty="0" err="1"/>
              <a:t>tre</a:t>
            </a:r>
            <a:endParaRPr lang="en-US" noProof="0" dirty="0"/>
          </a:p>
          <a:p>
            <a:pPr lvl="3"/>
            <a:r>
              <a:rPr lang="en-US" noProof="0" dirty="0" err="1"/>
              <a:t>Nivå</a:t>
            </a:r>
            <a:r>
              <a:rPr lang="en-US" noProof="0" dirty="0"/>
              <a:t> </a:t>
            </a:r>
            <a:r>
              <a:rPr lang="en-US" noProof="0" dirty="0" err="1"/>
              <a:t>fyra</a:t>
            </a:r>
            <a:endParaRPr lang="en-US" noProof="0" dirty="0"/>
          </a:p>
          <a:p>
            <a:pPr lvl="4"/>
            <a:r>
              <a:rPr lang="en-US" noProof="0" dirty="0" err="1"/>
              <a:t>Nivå</a:t>
            </a:r>
            <a:r>
              <a:rPr lang="en-US" noProof="0" dirty="0"/>
              <a:t> fem</a:t>
            </a:r>
          </a:p>
        </p:txBody>
      </p:sp>
      <p:sp>
        <p:nvSpPr>
          <p:cNvPr id="7" name="Date Placeholder 6"/>
          <p:cNvSpPr>
            <a:spLocks noGrp="1"/>
          </p:cNvSpPr>
          <p:nvPr>
            <p:ph type="dt" sz="half" idx="10"/>
          </p:nvPr>
        </p:nvSpPr>
        <p:spPr/>
        <p:txBody>
          <a:bodyPr/>
          <a:lstStyle/>
          <a:p>
            <a:fld id="{F7B27712-525E-AF4C-BD9E-3E2BEC3E9A98}" type="datetimeFigureOut">
              <a:rPr lang="en-US" noProof="0" smtClean="0"/>
              <a:t>7/24/26</a:t>
            </a:fld>
            <a:endParaRPr lang="en-US" noProof="0" dirty="0"/>
          </a:p>
        </p:txBody>
      </p:sp>
      <p:sp>
        <p:nvSpPr>
          <p:cNvPr id="8" name="Footer Placeholder 7"/>
          <p:cNvSpPr>
            <a:spLocks noGrp="1"/>
          </p:cNvSpPr>
          <p:nvPr>
            <p:ph type="ftr" sz="quarter" idx="11"/>
          </p:nvPr>
        </p:nvSpPr>
        <p:spPr/>
        <p:txBody>
          <a:bodyPr/>
          <a:lstStyle/>
          <a:p>
            <a:endParaRPr lang="en-US" noProof="0" dirty="0"/>
          </a:p>
        </p:txBody>
      </p:sp>
      <p:sp>
        <p:nvSpPr>
          <p:cNvPr id="9" name="Slide Number Placeholder 8"/>
          <p:cNvSpPr>
            <a:spLocks noGrp="1"/>
          </p:cNvSpPr>
          <p:nvPr>
            <p:ph type="sldNum" sz="quarter" idx="12"/>
          </p:nvPr>
        </p:nvSpPr>
        <p:spPr/>
        <p:txBody>
          <a:bodyPr/>
          <a:lstStyle/>
          <a:p>
            <a:fld id="{AEF633A3-E753-484F-BAFC-5DA8AE99D996}" type="slidenum">
              <a:rPr lang="en-US" noProof="0" smtClean="0"/>
              <a:t>‹#›</a:t>
            </a:fld>
            <a:endParaRPr lang="en-US" noProof="0" dirty="0"/>
          </a:p>
        </p:txBody>
      </p:sp>
    </p:spTree>
    <p:extLst>
      <p:ext uri="{BB962C8B-B14F-4D97-AF65-F5344CB8AC3E}">
        <p14:creationId xmlns:p14="http://schemas.microsoft.com/office/powerpoint/2010/main" val="12578466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Halv bild">
    <p:spTree>
      <p:nvGrpSpPr>
        <p:cNvPr id="1" name=""/>
        <p:cNvGrpSpPr/>
        <p:nvPr/>
      </p:nvGrpSpPr>
      <p:grpSpPr>
        <a:xfrm>
          <a:off x="0" y="0"/>
          <a:ext cx="0" cy="0"/>
          <a:chOff x="0" y="0"/>
          <a:chExt cx="0" cy="0"/>
        </a:xfrm>
      </p:grpSpPr>
      <p:sp>
        <p:nvSpPr>
          <p:cNvPr id="13" name="Platshållare för bild 12">
            <a:extLst>
              <a:ext uri="{FF2B5EF4-FFF2-40B4-BE49-F238E27FC236}">
                <a16:creationId xmlns:a16="http://schemas.microsoft.com/office/drawing/2014/main" id="{7F3E87DB-3060-49FC-6D19-F5F35392EAA0}"/>
              </a:ext>
            </a:extLst>
          </p:cNvPr>
          <p:cNvSpPr>
            <a:spLocks noGrp="1"/>
          </p:cNvSpPr>
          <p:nvPr>
            <p:ph type="pic" sz="quarter" idx="13"/>
          </p:nvPr>
        </p:nvSpPr>
        <p:spPr>
          <a:xfrm>
            <a:off x="6096000" y="0"/>
            <a:ext cx="6096000" cy="6858000"/>
          </a:xfrm>
        </p:spPr>
        <p:txBody>
          <a:bodyPr/>
          <a:lstStyle/>
          <a:p>
            <a:r>
              <a:rPr lang="en-US" noProof="0" dirty="0"/>
              <a:t>Klicka </a:t>
            </a:r>
            <a:r>
              <a:rPr lang="en-US" noProof="0" dirty="0" err="1"/>
              <a:t>på</a:t>
            </a:r>
            <a:r>
              <a:rPr lang="en-US" noProof="0" dirty="0"/>
              <a:t> </a:t>
            </a:r>
            <a:r>
              <a:rPr lang="en-US" noProof="0" dirty="0" err="1"/>
              <a:t>ikonen</a:t>
            </a:r>
            <a:r>
              <a:rPr lang="en-US" noProof="0" dirty="0"/>
              <a:t> för </a:t>
            </a:r>
            <a:r>
              <a:rPr lang="en-US" noProof="0" dirty="0" err="1"/>
              <a:t>att</a:t>
            </a:r>
            <a:r>
              <a:rPr lang="en-US" noProof="0" dirty="0"/>
              <a:t> </a:t>
            </a:r>
            <a:r>
              <a:rPr lang="en-US" noProof="0" dirty="0" err="1"/>
              <a:t>lägga</a:t>
            </a:r>
            <a:r>
              <a:rPr lang="en-US" noProof="0" dirty="0"/>
              <a:t> till </a:t>
            </a:r>
            <a:r>
              <a:rPr lang="en-US" noProof="0" dirty="0" err="1"/>
              <a:t>en</a:t>
            </a:r>
            <a:r>
              <a:rPr lang="en-US" noProof="0" dirty="0"/>
              <a:t> </a:t>
            </a:r>
            <a:r>
              <a:rPr lang="en-US" noProof="0" dirty="0" err="1"/>
              <a:t>bild</a:t>
            </a:r>
            <a:endParaRPr lang="en-US" noProof="0" dirty="0"/>
          </a:p>
        </p:txBody>
      </p:sp>
      <p:sp>
        <p:nvSpPr>
          <p:cNvPr id="4" name="Content Placeholder 3"/>
          <p:cNvSpPr>
            <a:spLocks noGrp="1"/>
          </p:cNvSpPr>
          <p:nvPr>
            <p:ph sz="half" idx="2"/>
          </p:nvPr>
        </p:nvSpPr>
        <p:spPr>
          <a:xfrm>
            <a:off x="839788" y="1825625"/>
            <a:ext cx="5157787" cy="43640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dirty="0"/>
              <a:t>Klicka </a:t>
            </a:r>
            <a:r>
              <a:rPr lang="en-US" noProof="0" dirty="0" err="1"/>
              <a:t>här</a:t>
            </a:r>
            <a:r>
              <a:rPr lang="en-US" noProof="0" dirty="0"/>
              <a:t> för </a:t>
            </a:r>
            <a:r>
              <a:rPr lang="en-US" noProof="0" dirty="0" err="1"/>
              <a:t>att</a:t>
            </a:r>
            <a:r>
              <a:rPr lang="en-US" noProof="0" dirty="0"/>
              <a:t> </a:t>
            </a:r>
            <a:r>
              <a:rPr lang="en-US" noProof="0" dirty="0" err="1"/>
              <a:t>ändra</a:t>
            </a:r>
            <a:r>
              <a:rPr lang="en-US" noProof="0" dirty="0"/>
              <a:t> format </a:t>
            </a:r>
            <a:r>
              <a:rPr lang="en-US" noProof="0" dirty="0" err="1"/>
              <a:t>på</a:t>
            </a:r>
            <a:r>
              <a:rPr lang="en-US" noProof="0" dirty="0"/>
              <a:t> </a:t>
            </a:r>
            <a:r>
              <a:rPr lang="en-US" noProof="0" dirty="0" err="1"/>
              <a:t>bakgrundstexten</a:t>
            </a:r>
            <a:endParaRPr lang="en-US" noProof="0" dirty="0"/>
          </a:p>
          <a:p>
            <a:pPr lvl="1"/>
            <a:r>
              <a:rPr lang="en-US" noProof="0" dirty="0" err="1"/>
              <a:t>Nivå</a:t>
            </a:r>
            <a:r>
              <a:rPr lang="en-US" noProof="0" dirty="0"/>
              <a:t> </a:t>
            </a:r>
            <a:r>
              <a:rPr lang="en-US" noProof="0" dirty="0" err="1"/>
              <a:t>två</a:t>
            </a:r>
            <a:endParaRPr lang="en-US" noProof="0" dirty="0"/>
          </a:p>
          <a:p>
            <a:pPr lvl="2"/>
            <a:r>
              <a:rPr lang="en-US" noProof="0" dirty="0" err="1"/>
              <a:t>Nivå</a:t>
            </a:r>
            <a:r>
              <a:rPr lang="en-US" noProof="0" dirty="0"/>
              <a:t> </a:t>
            </a:r>
            <a:r>
              <a:rPr lang="en-US" noProof="0" dirty="0" err="1"/>
              <a:t>tre</a:t>
            </a:r>
            <a:endParaRPr lang="en-US" noProof="0" dirty="0"/>
          </a:p>
          <a:p>
            <a:pPr lvl="3"/>
            <a:r>
              <a:rPr lang="en-US" noProof="0" dirty="0" err="1"/>
              <a:t>Nivå</a:t>
            </a:r>
            <a:r>
              <a:rPr lang="en-US" noProof="0" dirty="0"/>
              <a:t> </a:t>
            </a:r>
            <a:r>
              <a:rPr lang="en-US" noProof="0" dirty="0" err="1"/>
              <a:t>fyra</a:t>
            </a:r>
            <a:endParaRPr lang="en-US" noProof="0" dirty="0"/>
          </a:p>
          <a:p>
            <a:pPr lvl="4"/>
            <a:r>
              <a:rPr lang="en-US" noProof="0" dirty="0" err="1"/>
              <a:t>Nivå</a:t>
            </a:r>
            <a:r>
              <a:rPr lang="en-US" noProof="0" dirty="0"/>
              <a:t> fem</a:t>
            </a:r>
          </a:p>
        </p:txBody>
      </p:sp>
      <p:sp>
        <p:nvSpPr>
          <p:cNvPr id="3" name="Rubrik 2">
            <a:extLst>
              <a:ext uri="{FF2B5EF4-FFF2-40B4-BE49-F238E27FC236}">
                <a16:creationId xmlns:a16="http://schemas.microsoft.com/office/drawing/2014/main" id="{78D95BFA-4A01-BB1F-0A91-6D34ECEAAE1E}"/>
              </a:ext>
            </a:extLst>
          </p:cNvPr>
          <p:cNvSpPr>
            <a:spLocks noGrp="1"/>
          </p:cNvSpPr>
          <p:nvPr>
            <p:ph type="title"/>
          </p:nvPr>
        </p:nvSpPr>
        <p:spPr>
          <a:xfrm>
            <a:off x="838200" y="365125"/>
            <a:ext cx="5157787" cy="1325563"/>
          </a:xfrm>
        </p:spPr>
        <p:txBody>
          <a:bodyPr/>
          <a:lstStyle/>
          <a:p>
            <a:r>
              <a:rPr lang="en-US" noProof="0" dirty="0"/>
              <a:t>Klicka </a:t>
            </a:r>
            <a:r>
              <a:rPr lang="en-US" noProof="0" dirty="0" err="1"/>
              <a:t>här</a:t>
            </a:r>
            <a:r>
              <a:rPr lang="en-US" noProof="0" dirty="0"/>
              <a:t> för </a:t>
            </a:r>
            <a:r>
              <a:rPr lang="en-US" noProof="0" dirty="0" err="1"/>
              <a:t>att</a:t>
            </a:r>
            <a:r>
              <a:rPr lang="en-US" noProof="0" dirty="0"/>
              <a:t> </a:t>
            </a:r>
            <a:r>
              <a:rPr lang="en-US" noProof="0" dirty="0" err="1"/>
              <a:t>ändra</a:t>
            </a:r>
            <a:r>
              <a:rPr lang="en-US" noProof="0" dirty="0"/>
              <a:t> mall för </a:t>
            </a:r>
            <a:r>
              <a:rPr lang="en-US" noProof="0" dirty="0" err="1"/>
              <a:t>rubrikformat</a:t>
            </a:r>
            <a:endParaRPr lang="en-US" noProof="0" dirty="0"/>
          </a:p>
        </p:txBody>
      </p:sp>
      <p:sp>
        <p:nvSpPr>
          <p:cNvPr id="5" name="Platshållare för datum 4">
            <a:extLst>
              <a:ext uri="{FF2B5EF4-FFF2-40B4-BE49-F238E27FC236}">
                <a16:creationId xmlns:a16="http://schemas.microsoft.com/office/drawing/2014/main" id="{65D43486-4139-F67D-4B89-19C8666EDA23}"/>
              </a:ext>
            </a:extLst>
          </p:cNvPr>
          <p:cNvSpPr>
            <a:spLocks noGrp="1"/>
          </p:cNvSpPr>
          <p:nvPr>
            <p:ph type="dt" sz="half" idx="10"/>
          </p:nvPr>
        </p:nvSpPr>
        <p:spPr/>
        <p:txBody>
          <a:bodyPr/>
          <a:lstStyle/>
          <a:p>
            <a:fld id="{F7B27712-525E-AF4C-BD9E-3E2BEC3E9A98}" type="datetimeFigureOut">
              <a:rPr lang="en-US" noProof="0" smtClean="0"/>
              <a:t>7/24/26</a:t>
            </a:fld>
            <a:endParaRPr lang="en-US" noProof="0" dirty="0"/>
          </a:p>
        </p:txBody>
      </p:sp>
      <p:sp>
        <p:nvSpPr>
          <p:cNvPr id="10" name="Platshållare för sidfot 9">
            <a:extLst>
              <a:ext uri="{FF2B5EF4-FFF2-40B4-BE49-F238E27FC236}">
                <a16:creationId xmlns:a16="http://schemas.microsoft.com/office/drawing/2014/main" id="{2D966F36-64D8-1DCE-C5E6-E4BB1ADA65B3}"/>
              </a:ext>
            </a:extLst>
          </p:cNvPr>
          <p:cNvSpPr>
            <a:spLocks noGrp="1"/>
          </p:cNvSpPr>
          <p:nvPr>
            <p:ph type="ftr" sz="quarter" idx="11"/>
          </p:nvPr>
        </p:nvSpPr>
        <p:spPr/>
        <p:txBody>
          <a:bodyPr/>
          <a:lstStyle/>
          <a:p>
            <a:endParaRPr lang="en-US" noProof="0" dirty="0"/>
          </a:p>
        </p:txBody>
      </p:sp>
      <p:sp>
        <p:nvSpPr>
          <p:cNvPr id="11" name="Platshållare för bildnummer 10">
            <a:extLst>
              <a:ext uri="{FF2B5EF4-FFF2-40B4-BE49-F238E27FC236}">
                <a16:creationId xmlns:a16="http://schemas.microsoft.com/office/drawing/2014/main" id="{BE3C746E-917F-4426-2F5D-9E8A9642D418}"/>
              </a:ext>
            </a:extLst>
          </p:cNvPr>
          <p:cNvSpPr>
            <a:spLocks noGrp="1"/>
          </p:cNvSpPr>
          <p:nvPr>
            <p:ph type="sldNum" sz="quarter" idx="12"/>
          </p:nvPr>
        </p:nvSpPr>
        <p:spPr/>
        <p:txBody>
          <a:bodyPr/>
          <a:lstStyle/>
          <a:p>
            <a:fld id="{AEF633A3-E753-484F-BAFC-5DA8AE99D996}" type="slidenum">
              <a:rPr lang="en-US" noProof="0" smtClean="0"/>
              <a:t>‹#›</a:t>
            </a:fld>
            <a:endParaRPr lang="en-US" noProof="0" dirty="0"/>
          </a:p>
        </p:txBody>
      </p:sp>
    </p:spTree>
    <p:extLst>
      <p:ext uri="{BB962C8B-B14F-4D97-AF65-F5344CB8AC3E}">
        <p14:creationId xmlns:p14="http://schemas.microsoft.com/office/powerpoint/2010/main" val="41424320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a:t>Klicka </a:t>
            </a:r>
            <a:r>
              <a:rPr lang="en-US" noProof="0" dirty="0" err="1"/>
              <a:t>här</a:t>
            </a:r>
            <a:r>
              <a:rPr lang="en-US" noProof="0" dirty="0"/>
              <a:t> för </a:t>
            </a:r>
            <a:r>
              <a:rPr lang="en-US" noProof="0" dirty="0" err="1"/>
              <a:t>att</a:t>
            </a:r>
            <a:r>
              <a:rPr lang="en-US" noProof="0" dirty="0"/>
              <a:t> </a:t>
            </a:r>
            <a:r>
              <a:rPr lang="en-US" noProof="0" dirty="0" err="1"/>
              <a:t>ändra</a:t>
            </a:r>
            <a:r>
              <a:rPr lang="en-US" noProof="0" dirty="0"/>
              <a:t> mall för </a:t>
            </a:r>
            <a:r>
              <a:rPr lang="en-US" noProof="0" dirty="0" err="1"/>
              <a:t>rubrikformat</a:t>
            </a:r>
            <a:endParaRPr lang="en-US" noProof="0" dirty="0"/>
          </a:p>
        </p:txBody>
      </p:sp>
      <p:sp>
        <p:nvSpPr>
          <p:cNvPr id="3" name="Date Placeholder 2"/>
          <p:cNvSpPr>
            <a:spLocks noGrp="1"/>
          </p:cNvSpPr>
          <p:nvPr>
            <p:ph type="dt" sz="half" idx="10"/>
          </p:nvPr>
        </p:nvSpPr>
        <p:spPr/>
        <p:txBody>
          <a:bodyPr/>
          <a:lstStyle/>
          <a:p>
            <a:fld id="{F7B27712-525E-AF4C-BD9E-3E2BEC3E9A98}" type="datetimeFigureOut">
              <a:rPr lang="en-US" noProof="0" smtClean="0"/>
              <a:t>7/24/26</a:t>
            </a:fld>
            <a:endParaRPr lang="en-US" noProof="0" dirty="0"/>
          </a:p>
        </p:txBody>
      </p:sp>
      <p:sp>
        <p:nvSpPr>
          <p:cNvPr id="4" name="Footer Placeholder 3"/>
          <p:cNvSpPr>
            <a:spLocks noGrp="1"/>
          </p:cNvSpPr>
          <p:nvPr>
            <p:ph type="ftr" sz="quarter" idx="11"/>
          </p:nvPr>
        </p:nvSpPr>
        <p:spPr/>
        <p:txBody>
          <a:bodyPr/>
          <a:lstStyle/>
          <a:p>
            <a:endParaRPr lang="en-US" noProof="0" dirty="0"/>
          </a:p>
        </p:txBody>
      </p:sp>
      <p:sp>
        <p:nvSpPr>
          <p:cNvPr id="5" name="Slide Number Placeholder 4"/>
          <p:cNvSpPr>
            <a:spLocks noGrp="1"/>
          </p:cNvSpPr>
          <p:nvPr>
            <p:ph type="sldNum" sz="quarter" idx="12"/>
          </p:nvPr>
        </p:nvSpPr>
        <p:spPr/>
        <p:txBody>
          <a:bodyPr/>
          <a:lstStyle/>
          <a:p>
            <a:fld id="{AEF633A3-E753-484F-BAFC-5DA8AE99D996}" type="slidenum">
              <a:rPr lang="en-US" noProof="0" smtClean="0"/>
              <a:t>‹#›</a:t>
            </a:fld>
            <a:endParaRPr lang="en-US" noProof="0" dirty="0"/>
          </a:p>
        </p:txBody>
      </p:sp>
    </p:spTree>
    <p:extLst>
      <p:ext uri="{BB962C8B-B14F-4D97-AF65-F5344CB8AC3E}">
        <p14:creationId xmlns:p14="http://schemas.microsoft.com/office/powerpoint/2010/main" val="3339473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termission">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524000" y="2676378"/>
            <a:ext cx="9144000" cy="1505243"/>
          </a:xfrm>
        </p:spPr>
        <p:txBody>
          <a:bodyPr anchor="ctr"/>
          <a:lstStyle>
            <a:lvl1pPr marL="0" indent="0" algn="ctr">
              <a:buNone/>
              <a:defRPr sz="2400" baseline="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dirty="0"/>
              <a:t>Let’s have a look.</a:t>
            </a:r>
          </a:p>
        </p:txBody>
      </p:sp>
      <p:sp>
        <p:nvSpPr>
          <p:cNvPr id="4" name="Date Placeholder 3"/>
          <p:cNvSpPr>
            <a:spLocks noGrp="1"/>
          </p:cNvSpPr>
          <p:nvPr>
            <p:ph type="dt" sz="half" idx="10"/>
          </p:nvPr>
        </p:nvSpPr>
        <p:spPr/>
        <p:txBody>
          <a:bodyPr/>
          <a:lstStyle/>
          <a:p>
            <a:fld id="{F7B27712-525E-AF4C-BD9E-3E2BEC3E9A98}" type="datetimeFigureOut">
              <a:rPr lang="en-US" noProof="0" smtClean="0"/>
              <a:t>7/24/26</a:t>
            </a:fld>
            <a:endParaRPr lang="en-US" noProof="0" dirty="0"/>
          </a:p>
        </p:txBody>
      </p:sp>
      <p:sp>
        <p:nvSpPr>
          <p:cNvPr id="5" name="Footer Placeholder 4"/>
          <p:cNvSpPr>
            <a:spLocks noGrp="1"/>
          </p:cNvSpPr>
          <p:nvPr>
            <p:ph type="ftr" sz="quarter" idx="11"/>
          </p:nvPr>
        </p:nvSpPr>
        <p:spPr/>
        <p:txBody>
          <a:bodyPr/>
          <a:lstStyle/>
          <a:p>
            <a:endParaRPr lang="en-US" noProof="0" dirty="0"/>
          </a:p>
        </p:txBody>
      </p:sp>
      <p:sp>
        <p:nvSpPr>
          <p:cNvPr id="6" name="Slide Number Placeholder 5"/>
          <p:cNvSpPr>
            <a:spLocks noGrp="1"/>
          </p:cNvSpPr>
          <p:nvPr>
            <p:ph type="sldNum" sz="quarter" idx="12"/>
          </p:nvPr>
        </p:nvSpPr>
        <p:spPr/>
        <p:txBody>
          <a:bodyPr/>
          <a:lstStyle/>
          <a:p>
            <a:fld id="{AEF633A3-E753-484F-BAFC-5DA8AE99D996}" type="slidenum">
              <a:rPr lang="en-US" noProof="0" smtClean="0"/>
              <a:t>‹#›</a:t>
            </a:fld>
            <a:endParaRPr lang="en-US" noProof="0" dirty="0"/>
          </a:p>
        </p:txBody>
      </p:sp>
    </p:spTree>
    <p:extLst>
      <p:ext uri="{BB962C8B-B14F-4D97-AF65-F5344CB8AC3E}">
        <p14:creationId xmlns:p14="http://schemas.microsoft.com/office/powerpoint/2010/main" val="36577001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B27712-525E-AF4C-BD9E-3E2BEC3E9A98}" type="datetimeFigureOut">
              <a:rPr lang="sv-SE" smtClean="0"/>
              <a:t>2026-07-24</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AEF633A3-E753-484F-BAFC-5DA8AE99D996}" type="slidenum">
              <a:rPr lang="sv-SE" smtClean="0"/>
              <a:t>‹#›</a:t>
            </a:fld>
            <a:endParaRPr lang="sv-SE"/>
          </a:p>
        </p:txBody>
      </p:sp>
      <p:sp>
        <p:nvSpPr>
          <p:cNvPr id="5" name="Platshållare för innehåll 14">
            <a:extLst>
              <a:ext uri="{FF2B5EF4-FFF2-40B4-BE49-F238E27FC236}">
                <a16:creationId xmlns:a16="http://schemas.microsoft.com/office/drawing/2014/main" id="{7B96EB3F-9ACA-E5EA-7D0F-7A5F5BC7A0D1}"/>
              </a:ext>
            </a:extLst>
          </p:cNvPr>
          <p:cNvSpPr>
            <a:spLocks noGrp="1"/>
          </p:cNvSpPr>
          <p:nvPr>
            <p:ph sz="quarter" idx="14"/>
          </p:nvPr>
        </p:nvSpPr>
        <p:spPr>
          <a:xfrm>
            <a:off x="0" y="0"/>
            <a:ext cx="12192000" cy="68580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25253548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om med inforuta">
    <p:spTree>
      <p:nvGrpSpPr>
        <p:cNvPr id="1" name=""/>
        <p:cNvGrpSpPr/>
        <p:nvPr/>
      </p:nvGrpSpPr>
      <p:grpSpPr>
        <a:xfrm>
          <a:off x="0" y="0"/>
          <a:ext cx="0" cy="0"/>
          <a:chOff x="0" y="0"/>
          <a:chExt cx="0" cy="0"/>
        </a:xfrm>
      </p:grpSpPr>
      <p:sp>
        <p:nvSpPr>
          <p:cNvPr id="15" name="Platshållare för innehåll 14">
            <a:extLst>
              <a:ext uri="{FF2B5EF4-FFF2-40B4-BE49-F238E27FC236}">
                <a16:creationId xmlns:a16="http://schemas.microsoft.com/office/drawing/2014/main" id="{D3773C8F-82BA-09EC-FF35-914B63C34782}"/>
              </a:ext>
            </a:extLst>
          </p:cNvPr>
          <p:cNvSpPr>
            <a:spLocks noGrp="1"/>
          </p:cNvSpPr>
          <p:nvPr>
            <p:ph sz="quarter" idx="14"/>
          </p:nvPr>
        </p:nvSpPr>
        <p:spPr>
          <a:xfrm>
            <a:off x="0" y="0"/>
            <a:ext cx="12192000" cy="68580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 name="Date Placeholder 1"/>
          <p:cNvSpPr>
            <a:spLocks noGrp="1"/>
          </p:cNvSpPr>
          <p:nvPr>
            <p:ph type="dt" sz="half" idx="10"/>
          </p:nvPr>
        </p:nvSpPr>
        <p:spPr/>
        <p:txBody>
          <a:bodyPr/>
          <a:lstStyle/>
          <a:p>
            <a:fld id="{F7B27712-525E-AF4C-BD9E-3E2BEC3E9A98}" type="datetimeFigureOut">
              <a:rPr lang="sv-SE" smtClean="0"/>
              <a:t>2026-07-24</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AEF633A3-E753-484F-BAFC-5DA8AE99D996}" type="slidenum">
              <a:rPr lang="sv-SE" smtClean="0"/>
              <a:t>‹#›</a:t>
            </a:fld>
            <a:endParaRPr lang="sv-SE"/>
          </a:p>
        </p:txBody>
      </p:sp>
      <p:sp>
        <p:nvSpPr>
          <p:cNvPr id="9" name="Platshållare för text 8">
            <a:extLst>
              <a:ext uri="{FF2B5EF4-FFF2-40B4-BE49-F238E27FC236}">
                <a16:creationId xmlns:a16="http://schemas.microsoft.com/office/drawing/2014/main" id="{ECCDB2DE-461B-E60A-7F54-CEF9652C596D}"/>
              </a:ext>
            </a:extLst>
          </p:cNvPr>
          <p:cNvSpPr>
            <a:spLocks noGrp="1"/>
          </p:cNvSpPr>
          <p:nvPr>
            <p:ph type="body" sz="quarter" idx="13"/>
          </p:nvPr>
        </p:nvSpPr>
        <p:spPr>
          <a:xfrm rot="20700000">
            <a:off x="601073" y="809217"/>
            <a:ext cx="2076450" cy="947737"/>
          </a:xfrm>
          <a:effectLst>
            <a:outerShdw blurRad="50800" dist="38100" dir="2700000" algn="tl" rotWithShape="0">
              <a:prstClr val="black">
                <a:alpha val="40000"/>
              </a:prstClr>
            </a:outerShdw>
            <a:softEdge rad="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lvl1pPr algn="ctr">
              <a:defRPr lang="sv-SE" sz="2400" dirty="0">
                <a:solidFill>
                  <a:sysClr val="windowText" lastClr="000000"/>
                </a:solidFill>
              </a:defRPr>
            </a:lvl1pPr>
          </a:lstStyle>
          <a:p>
            <a:pPr lvl="0" algn="ctr" defTabSz="457200"/>
            <a:endParaRPr lang="sv-SE" dirty="0"/>
          </a:p>
        </p:txBody>
      </p:sp>
    </p:spTree>
    <p:extLst>
      <p:ext uri="{BB962C8B-B14F-4D97-AF65-F5344CB8AC3E}">
        <p14:creationId xmlns:p14="http://schemas.microsoft.com/office/powerpoint/2010/main" val="1391438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uiExpand="1" animBg="1">
        <p:tmplLst>
          <p:tmpl lvl="1">
            <p:tnLst>
              <p:par>
                <p:cTn presetID="10" presetClass="exit" presetSubtype="0" fill="hold" nodeType="clickEffect">
                  <p:stCondLst>
                    <p:cond delay="0"/>
                  </p:stCondLst>
                  <p:childTnLst>
                    <p:animEffect transition="out" filter="fade">
                      <p:cBhvr>
                        <p:cTn dur="500"/>
                        <p:tgtEl>
                          <p:spTgt spid="9"/>
                        </p:tgtEl>
                      </p:cBhvr>
                    </p:animEffect>
                    <p:set>
                      <p:cBhvr>
                        <p:cTn dur="1" fill="hold">
                          <p:stCondLst>
                            <p:cond delay="499"/>
                          </p:stCondLst>
                        </p:cTn>
                        <p:tgtEl>
                          <p:spTgt spid="9"/>
                        </p:tgtEl>
                        <p:attrNameLst>
                          <p:attrName>style.visibility</p:attrName>
                        </p:attrNameLst>
                      </p:cBhvr>
                      <p:to>
                        <p:strVal val="hidden"/>
                      </p:to>
                    </p:set>
                  </p:childTnLst>
                </p:cTn>
              </p:par>
            </p:tnLst>
          </p:tmpl>
          <p:tmpl>
            <p:tnLst>
              <p:par>
                <p:cTn presetID="10" presetClass="exit" presetSubtype="0" fill="hold" nodeType="clickEffect">
                  <p:stCondLst>
                    <p:cond delay="0"/>
                  </p:stCondLst>
                  <p:childTnLst>
                    <p:animEffect transition="out" filter="fade">
                      <p:cBhvr>
                        <p:cTn dur="500"/>
                        <p:tgtEl>
                          <p:spTgt spid="9"/>
                        </p:tgtEl>
                      </p:cBhvr>
                    </p:animEffect>
                    <p:set>
                      <p:cBhvr>
                        <p:cTn dur="1" fill="hold">
                          <p:stCondLst>
                            <p:cond delay="499"/>
                          </p:stCondLst>
                        </p:cTn>
                        <p:tgtEl>
                          <p:spTgt spid="9"/>
                        </p:tgtEl>
                        <p:attrNameLst>
                          <p:attrName>style.visibility</p:attrName>
                        </p:attrNameLst>
                      </p:cBhvr>
                      <p:to>
                        <p:strVal val="hidden"/>
                      </p:to>
                    </p:set>
                  </p:childTnLst>
                </p:cTn>
              </p:par>
            </p:tnLst>
          </p:tmpl>
        </p:tmplLst>
      </p:bldP>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om svart">
    <p:bg>
      <p:bgPr>
        <a:solidFill>
          <a:srgbClr val="000000"/>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B27712-525E-AF4C-BD9E-3E2BEC3E9A98}" type="datetimeFigureOut">
              <a:rPr lang="sv-SE" smtClean="0"/>
              <a:t>2026-07-24</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AEF633A3-E753-484F-BAFC-5DA8AE99D996}" type="slidenum">
              <a:rPr lang="sv-SE" smtClean="0"/>
              <a:t>‹#›</a:t>
            </a:fld>
            <a:endParaRPr lang="sv-SE"/>
          </a:p>
        </p:txBody>
      </p:sp>
      <p:sp>
        <p:nvSpPr>
          <p:cNvPr id="5" name="Platshållare för innehåll 14">
            <a:extLst>
              <a:ext uri="{FF2B5EF4-FFF2-40B4-BE49-F238E27FC236}">
                <a16:creationId xmlns:a16="http://schemas.microsoft.com/office/drawing/2014/main" id="{ECD83D24-2035-7C58-9DD0-8613AAD59F77}"/>
              </a:ext>
            </a:extLst>
          </p:cNvPr>
          <p:cNvSpPr>
            <a:spLocks noGrp="1"/>
          </p:cNvSpPr>
          <p:nvPr>
            <p:ph sz="quarter" idx="14"/>
          </p:nvPr>
        </p:nvSpPr>
        <p:spPr>
          <a:xfrm>
            <a:off x="0" y="0"/>
            <a:ext cx="12192000" cy="68580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40465980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noProof="0" dirty="0"/>
              <a:t>Klicka </a:t>
            </a:r>
            <a:r>
              <a:rPr lang="en-US" noProof="0" dirty="0" err="1"/>
              <a:t>här</a:t>
            </a:r>
            <a:r>
              <a:rPr lang="en-US" noProof="0" dirty="0"/>
              <a:t> för </a:t>
            </a:r>
            <a:r>
              <a:rPr lang="en-US" noProof="0" dirty="0" err="1"/>
              <a:t>att</a:t>
            </a:r>
            <a:r>
              <a:rPr lang="en-US" noProof="0" dirty="0"/>
              <a:t> </a:t>
            </a:r>
            <a:r>
              <a:rPr lang="en-US" noProof="0" dirty="0" err="1"/>
              <a:t>ändra</a:t>
            </a:r>
            <a:r>
              <a:rPr lang="en-US" noProof="0" dirty="0"/>
              <a:t> mall för </a:t>
            </a:r>
            <a:r>
              <a:rPr lang="en-US" noProof="0" dirty="0" err="1"/>
              <a:t>rubrikformat</a:t>
            </a:r>
            <a:endParaRPr lang="en-US" noProof="0"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noProof="0" dirty="0"/>
              <a:t>Klicka </a:t>
            </a:r>
            <a:r>
              <a:rPr lang="en-US" noProof="0" dirty="0" err="1"/>
              <a:t>här</a:t>
            </a:r>
            <a:r>
              <a:rPr lang="en-US" noProof="0" dirty="0"/>
              <a:t> för </a:t>
            </a:r>
            <a:r>
              <a:rPr lang="en-US" noProof="0" dirty="0" err="1"/>
              <a:t>att</a:t>
            </a:r>
            <a:r>
              <a:rPr lang="en-US" noProof="0" dirty="0"/>
              <a:t> </a:t>
            </a:r>
            <a:r>
              <a:rPr lang="en-US" noProof="0" dirty="0" err="1"/>
              <a:t>ändra</a:t>
            </a:r>
            <a:r>
              <a:rPr lang="en-US" noProof="0" dirty="0"/>
              <a:t> format </a:t>
            </a:r>
            <a:r>
              <a:rPr lang="en-US" noProof="0" dirty="0" err="1"/>
              <a:t>på</a:t>
            </a:r>
            <a:r>
              <a:rPr lang="en-US" noProof="0" dirty="0"/>
              <a:t> </a:t>
            </a:r>
            <a:r>
              <a:rPr lang="en-US" noProof="0" dirty="0" err="1"/>
              <a:t>bakgrundstexten</a:t>
            </a:r>
            <a:endParaRPr lang="en-US" noProof="0" dirty="0"/>
          </a:p>
          <a:p>
            <a:pPr lvl="1"/>
            <a:r>
              <a:rPr lang="en-US" noProof="0" dirty="0" err="1"/>
              <a:t>Nivå</a:t>
            </a:r>
            <a:r>
              <a:rPr lang="en-US" noProof="0" dirty="0"/>
              <a:t> </a:t>
            </a:r>
            <a:r>
              <a:rPr lang="en-US" noProof="0" dirty="0" err="1"/>
              <a:t>två</a:t>
            </a:r>
            <a:endParaRPr lang="en-US" noProof="0" dirty="0"/>
          </a:p>
          <a:p>
            <a:pPr lvl="2"/>
            <a:r>
              <a:rPr lang="en-US" noProof="0" dirty="0" err="1"/>
              <a:t>Nivå</a:t>
            </a:r>
            <a:r>
              <a:rPr lang="en-US" noProof="0" dirty="0"/>
              <a:t> </a:t>
            </a:r>
            <a:r>
              <a:rPr lang="en-US" noProof="0" dirty="0" err="1"/>
              <a:t>tre</a:t>
            </a:r>
            <a:endParaRPr lang="en-US" noProof="0" dirty="0"/>
          </a:p>
          <a:p>
            <a:pPr lvl="3"/>
            <a:r>
              <a:rPr lang="en-US" noProof="0" dirty="0" err="1"/>
              <a:t>Nivå</a:t>
            </a:r>
            <a:r>
              <a:rPr lang="en-US" noProof="0" dirty="0"/>
              <a:t> </a:t>
            </a:r>
            <a:r>
              <a:rPr lang="en-US" noProof="0" dirty="0" err="1"/>
              <a:t>fyra</a:t>
            </a:r>
            <a:endParaRPr lang="en-US" noProof="0" dirty="0"/>
          </a:p>
          <a:p>
            <a:pPr lvl="4"/>
            <a:r>
              <a:rPr lang="en-US" noProof="0" dirty="0" err="1"/>
              <a:t>Nivå</a:t>
            </a:r>
            <a:r>
              <a:rPr lang="en-US" noProof="0" dirty="0"/>
              <a:t> fem</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dirty="0"/>
              <a:t>Klicka </a:t>
            </a:r>
            <a:r>
              <a:rPr lang="en-US" noProof="0" dirty="0" err="1"/>
              <a:t>här</a:t>
            </a:r>
            <a:r>
              <a:rPr lang="en-US" noProof="0" dirty="0"/>
              <a:t> för </a:t>
            </a:r>
            <a:r>
              <a:rPr lang="en-US" noProof="0" dirty="0" err="1"/>
              <a:t>att</a:t>
            </a:r>
            <a:r>
              <a:rPr lang="en-US" noProof="0" dirty="0"/>
              <a:t> </a:t>
            </a:r>
            <a:r>
              <a:rPr lang="en-US" noProof="0" dirty="0" err="1"/>
              <a:t>ändra</a:t>
            </a:r>
            <a:r>
              <a:rPr lang="en-US" noProof="0" dirty="0"/>
              <a:t> format </a:t>
            </a:r>
            <a:r>
              <a:rPr lang="en-US" noProof="0" dirty="0" err="1"/>
              <a:t>på</a:t>
            </a:r>
            <a:r>
              <a:rPr lang="en-US" noProof="0" dirty="0"/>
              <a:t> </a:t>
            </a:r>
            <a:r>
              <a:rPr lang="en-US" noProof="0" dirty="0" err="1"/>
              <a:t>bakgrundstexten</a:t>
            </a:r>
            <a:endParaRPr lang="en-US" noProof="0" dirty="0"/>
          </a:p>
        </p:txBody>
      </p:sp>
      <p:sp>
        <p:nvSpPr>
          <p:cNvPr id="5" name="Date Placeholder 4"/>
          <p:cNvSpPr>
            <a:spLocks noGrp="1"/>
          </p:cNvSpPr>
          <p:nvPr>
            <p:ph type="dt" sz="half" idx="10"/>
          </p:nvPr>
        </p:nvSpPr>
        <p:spPr/>
        <p:txBody>
          <a:bodyPr/>
          <a:lstStyle/>
          <a:p>
            <a:fld id="{F7B27712-525E-AF4C-BD9E-3E2BEC3E9A98}" type="datetimeFigureOut">
              <a:rPr lang="en-US" noProof="0" smtClean="0"/>
              <a:t>7/24/26</a:t>
            </a:fld>
            <a:endParaRPr lang="en-US" noProof="0" dirty="0"/>
          </a:p>
        </p:txBody>
      </p:sp>
      <p:sp>
        <p:nvSpPr>
          <p:cNvPr id="6" name="Footer Placeholder 5"/>
          <p:cNvSpPr>
            <a:spLocks noGrp="1"/>
          </p:cNvSpPr>
          <p:nvPr>
            <p:ph type="ftr" sz="quarter" idx="11"/>
          </p:nvPr>
        </p:nvSpPr>
        <p:spPr/>
        <p:txBody>
          <a:bodyPr/>
          <a:lstStyle/>
          <a:p>
            <a:endParaRPr lang="en-US" noProof="0" dirty="0"/>
          </a:p>
        </p:txBody>
      </p:sp>
      <p:sp>
        <p:nvSpPr>
          <p:cNvPr id="7" name="Slide Number Placeholder 6"/>
          <p:cNvSpPr>
            <a:spLocks noGrp="1"/>
          </p:cNvSpPr>
          <p:nvPr>
            <p:ph type="sldNum" sz="quarter" idx="12"/>
          </p:nvPr>
        </p:nvSpPr>
        <p:spPr/>
        <p:txBody>
          <a:bodyPr/>
          <a:lstStyle/>
          <a:p>
            <a:fld id="{AEF633A3-E753-484F-BAFC-5DA8AE99D996}" type="slidenum">
              <a:rPr lang="en-US" noProof="0" smtClean="0"/>
              <a:t>‹#›</a:t>
            </a:fld>
            <a:endParaRPr lang="en-US" noProof="0" dirty="0"/>
          </a:p>
        </p:txBody>
      </p:sp>
    </p:spTree>
    <p:extLst>
      <p:ext uri="{BB962C8B-B14F-4D97-AF65-F5344CB8AC3E}">
        <p14:creationId xmlns:p14="http://schemas.microsoft.com/office/powerpoint/2010/main" val="11483904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solidFill>
                  <a:schemeClr val="bg1"/>
                </a:solidFill>
              </a:defRPr>
            </a:lvl1pPr>
          </a:lstStyle>
          <a:p>
            <a:r>
              <a:rPr lang="en-US" noProof="0" dirty="0"/>
              <a:t>Klicka </a:t>
            </a:r>
            <a:r>
              <a:rPr lang="en-US" noProof="0" dirty="0" err="1"/>
              <a:t>här</a:t>
            </a:r>
            <a:r>
              <a:rPr lang="en-US" noProof="0" dirty="0"/>
              <a:t> för </a:t>
            </a:r>
            <a:r>
              <a:rPr lang="en-US" noProof="0" dirty="0" err="1"/>
              <a:t>att</a:t>
            </a:r>
            <a:r>
              <a:rPr lang="en-US" noProof="0" dirty="0"/>
              <a:t> </a:t>
            </a:r>
            <a:r>
              <a:rPr lang="en-US" noProof="0" dirty="0" err="1"/>
              <a:t>ändra</a:t>
            </a:r>
            <a:r>
              <a:rPr lang="en-US" noProof="0" dirty="0"/>
              <a:t> mall för </a:t>
            </a:r>
            <a:r>
              <a:rPr lang="en-US" noProof="0" dirty="0" err="1"/>
              <a:t>rubrikformat</a:t>
            </a:r>
            <a:endParaRPr lang="en-US" noProof="0" dirty="0"/>
          </a:p>
        </p:txBody>
      </p:sp>
      <p:sp>
        <p:nvSpPr>
          <p:cNvPr id="3" name="Content Placeholder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dirty="0"/>
              <a:t>Klicka </a:t>
            </a:r>
            <a:r>
              <a:rPr lang="en-US" noProof="0" dirty="0" err="1"/>
              <a:t>här</a:t>
            </a:r>
            <a:r>
              <a:rPr lang="en-US" noProof="0" dirty="0"/>
              <a:t> för </a:t>
            </a:r>
            <a:r>
              <a:rPr lang="en-US" noProof="0" dirty="0" err="1"/>
              <a:t>att</a:t>
            </a:r>
            <a:r>
              <a:rPr lang="en-US" noProof="0" dirty="0"/>
              <a:t> </a:t>
            </a:r>
            <a:r>
              <a:rPr lang="en-US" noProof="0" dirty="0" err="1"/>
              <a:t>ändra</a:t>
            </a:r>
            <a:r>
              <a:rPr lang="en-US" noProof="0" dirty="0"/>
              <a:t> format </a:t>
            </a:r>
            <a:r>
              <a:rPr lang="en-US" noProof="0" dirty="0" err="1"/>
              <a:t>på</a:t>
            </a:r>
            <a:r>
              <a:rPr lang="en-US" noProof="0" dirty="0"/>
              <a:t> </a:t>
            </a:r>
            <a:r>
              <a:rPr lang="en-US" noProof="0" dirty="0" err="1"/>
              <a:t>bakgrundstexten</a:t>
            </a:r>
            <a:endParaRPr lang="en-US" noProof="0" dirty="0"/>
          </a:p>
          <a:p>
            <a:pPr lvl="1"/>
            <a:r>
              <a:rPr lang="en-US" noProof="0" dirty="0" err="1"/>
              <a:t>Nivå</a:t>
            </a:r>
            <a:r>
              <a:rPr lang="en-US" noProof="0" dirty="0"/>
              <a:t> </a:t>
            </a:r>
            <a:r>
              <a:rPr lang="en-US" noProof="0" dirty="0" err="1"/>
              <a:t>två</a:t>
            </a:r>
            <a:endParaRPr lang="en-US" noProof="0" dirty="0"/>
          </a:p>
          <a:p>
            <a:pPr lvl="2"/>
            <a:r>
              <a:rPr lang="en-US" noProof="0" dirty="0" err="1"/>
              <a:t>Nivå</a:t>
            </a:r>
            <a:r>
              <a:rPr lang="en-US" noProof="0" dirty="0"/>
              <a:t> </a:t>
            </a:r>
            <a:r>
              <a:rPr lang="en-US" noProof="0" dirty="0" err="1"/>
              <a:t>tre</a:t>
            </a:r>
            <a:endParaRPr lang="en-US" noProof="0" dirty="0"/>
          </a:p>
          <a:p>
            <a:pPr lvl="3"/>
            <a:r>
              <a:rPr lang="en-US" noProof="0" dirty="0" err="1"/>
              <a:t>Nivå</a:t>
            </a:r>
            <a:r>
              <a:rPr lang="en-US" noProof="0" dirty="0"/>
              <a:t> </a:t>
            </a:r>
            <a:r>
              <a:rPr lang="en-US" noProof="0" dirty="0" err="1"/>
              <a:t>fyra</a:t>
            </a:r>
            <a:endParaRPr lang="en-US" noProof="0" dirty="0"/>
          </a:p>
          <a:p>
            <a:pPr lvl="4"/>
            <a:r>
              <a:rPr lang="en-US" noProof="0" dirty="0" err="1"/>
              <a:t>Nivå</a:t>
            </a:r>
            <a:r>
              <a:rPr lang="en-US" noProof="0" dirty="0"/>
              <a:t> fem</a:t>
            </a:r>
          </a:p>
        </p:txBody>
      </p:sp>
      <p:sp>
        <p:nvSpPr>
          <p:cNvPr id="4" name="Date Placeholder 3"/>
          <p:cNvSpPr>
            <a:spLocks noGrp="1"/>
          </p:cNvSpPr>
          <p:nvPr>
            <p:ph type="dt" sz="half" idx="10"/>
          </p:nvPr>
        </p:nvSpPr>
        <p:spPr/>
        <p:txBody>
          <a:bodyPr/>
          <a:lstStyle/>
          <a:p>
            <a:fld id="{F7B27712-525E-AF4C-BD9E-3E2BEC3E9A98}" type="datetimeFigureOut">
              <a:rPr lang="en-US" noProof="0" smtClean="0"/>
              <a:t>7/24/26</a:t>
            </a:fld>
            <a:endParaRPr lang="en-US" noProof="0" dirty="0"/>
          </a:p>
        </p:txBody>
      </p:sp>
      <p:sp>
        <p:nvSpPr>
          <p:cNvPr id="5" name="Footer Placeholder 4"/>
          <p:cNvSpPr>
            <a:spLocks noGrp="1"/>
          </p:cNvSpPr>
          <p:nvPr>
            <p:ph type="ftr" sz="quarter" idx="11"/>
          </p:nvPr>
        </p:nvSpPr>
        <p:spPr/>
        <p:txBody>
          <a:bodyPr/>
          <a:lstStyle/>
          <a:p>
            <a:endParaRPr lang="en-US" noProof="0" dirty="0"/>
          </a:p>
        </p:txBody>
      </p:sp>
      <p:sp>
        <p:nvSpPr>
          <p:cNvPr id="6" name="Slide Number Placeholder 5"/>
          <p:cNvSpPr>
            <a:spLocks noGrp="1"/>
          </p:cNvSpPr>
          <p:nvPr>
            <p:ph type="sldNum" sz="quarter" idx="12"/>
          </p:nvPr>
        </p:nvSpPr>
        <p:spPr/>
        <p:txBody>
          <a:bodyPr/>
          <a:lstStyle/>
          <a:p>
            <a:fld id="{AEF633A3-E753-484F-BAFC-5DA8AE99D996}" type="slidenum">
              <a:rPr lang="en-US" noProof="0" smtClean="0"/>
              <a:t>‹#›</a:t>
            </a:fld>
            <a:endParaRPr lang="en-US" noProof="0" dirty="0"/>
          </a:p>
        </p:txBody>
      </p:sp>
    </p:spTree>
    <p:extLst>
      <p:ext uri="{BB962C8B-B14F-4D97-AF65-F5344CB8AC3E}">
        <p14:creationId xmlns:p14="http://schemas.microsoft.com/office/powerpoint/2010/main" val="915125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noProof="0" dirty="0"/>
              <a:t>Klicka </a:t>
            </a:r>
            <a:r>
              <a:rPr lang="en-US" noProof="0" dirty="0" err="1"/>
              <a:t>här</a:t>
            </a:r>
            <a:r>
              <a:rPr lang="en-US" noProof="0" dirty="0"/>
              <a:t> för </a:t>
            </a:r>
            <a:r>
              <a:rPr lang="en-US" noProof="0" dirty="0" err="1"/>
              <a:t>att</a:t>
            </a:r>
            <a:r>
              <a:rPr lang="en-US" noProof="0" dirty="0"/>
              <a:t> </a:t>
            </a:r>
            <a:r>
              <a:rPr lang="en-US" noProof="0" dirty="0" err="1"/>
              <a:t>ändra</a:t>
            </a:r>
            <a:r>
              <a:rPr lang="en-US" noProof="0" dirty="0"/>
              <a:t> mall för </a:t>
            </a:r>
            <a:r>
              <a:rPr lang="en-US" noProof="0" dirty="0" err="1"/>
              <a:t>rubrikformat</a:t>
            </a:r>
            <a:endParaRPr lang="en-US" noProof="0"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dirty="0"/>
              <a:t>Klicka </a:t>
            </a:r>
            <a:r>
              <a:rPr lang="en-US" noProof="0" dirty="0" err="1"/>
              <a:t>här</a:t>
            </a:r>
            <a:r>
              <a:rPr lang="en-US" noProof="0" dirty="0"/>
              <a:t> för </a:t>
            </a:r>
            <a:r>
              <a:rPr lang="en-US" noProof="0" dirty="0" err="1"/>
              <a:t>att</a:t>
            </a:r>
            <a:r>
              <a:rPr lang="en-US" noProof="0" dirty="0"/>
              <a:t> </a:t>
            </a:r>
            <a:r>
              <a:rPr lang="en-US" noProof="0" dirty="0" err="1"/>
              <a:t>ändra</a:t>
            </a:r>
            <a:r>
              <a:rPr lang="en-US" noProof="0" dirty="0"/>
              <a:t> format </a:t>
            </a:r>
            <a:r>
              <a:rPr lang="en-US" noProof="0" dirty="0" err="1"/>
              <a:t>på</a:t>
            </a:r>
            <a:r>
              <a:rPr lang="en-US" noProof="0" dirty="0"/>
              <a:t> </a:t>
            </a:r>
            <a:r>
              <a:rPr lang="en-US" noProof="0" dirty="0" err="1"/>
              <a:t>bakgrundstexten</a:t>
            </a:r>
            <a:endParaRPr lang="en-US" noProof="0" dirty="0"/>
          </a:p>
        </p:txBody>
      </p:sp>
      <p:sp>
        <p:nvSpPr>
          <p:cNvPr id="4" name="Date Placeholder 3"/>
          <p:cNvSpPr>
            <a:spLocks noGrp="1"/>
          </p:cNvSpPr>
          <p:nvPr>
            <p:ph type="dt" sz="half" idx="10"/>
          </p:nvPr>
        </p:nvSpPr>
        <p:spPr/>
        <p:txBody>
          <a:bodyPr/>
          <a:lstStyle/>
          <a:p>
            <a:fld id="{F7B27712-525E-AF4C-BD9E-3E2BEC3E9A98}" type="datetimeFigureOut">
              <a:rPr lang="en-US" noProof="0" smtClean="0"/>
              <a:t>7/24/26</a:t>
            </a:fld>
            <a:endParaRPr lang="en-US" noProof="0" dirty="0"/>
          </a:p>
        </p:txBody>
      </p:sp>
      <p:sp>
        <p:nvSpPr>
          <p:cNvPr id="5" name="Footer Placeholder 4"/>
          <p:cNvSpPr>
            <a:spLocks noGrp="1"/>
          </p:cNvSpPr>
          <p:nvPr>
            <p:ph type="ftr" sz="quarter" idx="11"/>
          </p:nvPr>
        </p:nvSpPr>
        <p:spPr/>
        <p:txBody>
          <a:bodyPr/>
          <a:lstStyle/>
          <a:p>
            <a:endParaRPr lang="en-US" noProof="0" dirty="0"/>
          </a:p>
        </p:txBody>
      </p:sp>
      <p:sp>
        <p:nvSpPr>
          <p:cNvPr id="6" name="Slide Number Placeholder 5"/>
          <p:cNvSpPr>
            <a:spLocks noGrp="1"/>
          </p:cNvSpPr>
          <p:nvPr>
            <p:ph type="sldNum" sz="quarter" idx="12"/>
          </p:nvPr>
        </p:nvSpPr>
        <p:spPr/>
        <p:txBody>
          <a:bodyPr/>
          <a:lstStyle/>
          <a:p>
            <a:fld id="{AEF633A3-E753-484F-BAFC-5DA8AE99D996}" type="slidenum">
              <a:rPr lang="en-US" noProof="0" smtClean="0"/>
              <a:t>‹#›</a:t>
            </a:fld>
            <a:endParaRPr lang="en-US" noProof="0" dirty="0"/>
          </a:p>
        </p:txBody>
      </p:sp>
    </p:spTree>
    <p:extLst>
      <p:ext uri="{BB962C8B-B14F-4D97-AF65-F5344CB8AC3E}">
        <p14:creationId xmlns:p14="http://schemas.microsoft.com/office/powerpoint/2010/main" val="20546882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vsnittsrubrik med bakgrund">
    <p:spTree>
      <p:nvGrpSpPr>
        <p:cNvPr id="1" name=""/>
        <p:cNvGrpSpPr/>
        <p:nvPr/>
      </p:nvGrpSpPr>
      <p:grpSpPr>
        <a:xfrm>
          <a:off x="0" y="0"/>
          <a:ext cx="0" cy="0"/>
          <a:chOff x="0" y="0"/>
          <a:chExt cx="0" cy="0"/>
        </a:xfrm>
      </p:grpSpPr>
      <p:sp>
        <p:nvSpPr>
          <p:cNvPr id="8" name="Platshållare för bild 7">
            <a:extLst>
              <a:ext uri="{FF2B5EF4-FFF2-40B4-BE49-F238E27FC236}">
                <a16:creationId xmlns:a16="http://schemas.microsoft.com/office/drawing/2014/main" id="{00004AF0-2791-6C28-6256-DAC294A0F64A}"/>
              </a:ext>
            </a:extLst>
          </p:cNvPr>
          <p:cNvSpPr>
            <a:spLocks noGrp="1"/>
          </p:cNvSpPr>
          <p:nvPr>
            <p:ph type="pic" sz="quarter" idx="13"/>
          </p:nvPr>
        </p:nvSpPr>
        <p:spPr>
          <a:xfrm>
            <a:off x="2176" y="0"/>
            <a:ext cx="12189823" cy="6858000"/>
          </a:xfrm>
        </p:spPr>
        <p:txBody>
          <a:bodyPr/>
          <a:lstStyle/>
          <a:p>
            <a:endParaRPr lang="sv-SE"/>
          </a:p>
        </p:txBody>
      </p:sp>
      <p:sp>
        <p:nvSpPr>
          <p:cNvPr id="2" name="Title 1"/>
          <p:cNvSpPr>
            <a:spLocks noGrp="1"/>
          </p:cNvSpPr>
          <p:nvPr>
            <p:ph type="title"/>
          </p:nvPr>
        </p:nvSpPr>
        <p:spPr>
          <a:xfrm>
            <a:off x="831850" y="1709738"/>
            <a:ext cx="10515600" cy="2852737"/>
          </a:xfrm>
        </p:spPr>
        <p:txBody>
          <a:bodyPr anchor="b"/>
          <a:lstStyle>
            <a:lvl1pPr>
              <a:defRPr sz="6000"/>
            </a:lvl1pPr>
          </a:lstStyle>
          <a:p>
            <a:r>
              <a:rPr lang="en-US" noProof="0" dirty="0"/>
              <a:t>Klicka </a:t>
            </a:r>
            <a:r>
              <a:rPr lang="en-US" noProof="0" dirty="0" err="1"/>
              <a:t>här</a:t>
            </a:r>
            <a:r>
              <a:rPr lang="en-US" noProof="0" dirty="0"/>
              <a:t> för </a:t>
            </a:r>
            <a:r>
              <a:rPr lang="en-US" noProof="0" dirty="0" err="1"/>
              <a:t>att</a:t>
            </a:r>
            <a:r>
              <a:rPr lang="en-US" noProof="0" dirty="0"/>
              <a:t> </a:t>
            </a:r>
            <a:r>
              <a:rPr lang="en-US" noProof="0" dirty="0" err="1"/>
              <a:t>ändra</a:t>
            </a:r>
            <a:r>
              <a:rPr lang="en-US" noProof="0" dirty="0"/>
              <a:t> mall för </a:t>
            </a:r>
            <a:r>
              <a:rPr lang="en-US" noProof="0" dirty="0" err="1"/>
              <a:t>rubrikformat</a:t>
            </a:r>
            <a:endParaRPr lang="en-US" noProof="0"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dirty="0"/>
              <a:t>Klicka </a:t>
            </a:r>
            <a:r>
              <a:rPr lang="en-US" noProof="0" dirty="0" err="1"/>
              <a:t>här</a:t>
            </a:r>
            <a:r>
              <a:rPr lang="en-US" noProof="0" dirty="0"/>
              <a:t> för </a:t>
            </a:r>
            <a:r>
              <a:rPr lang="en-US" noProof="0" dirty="0" err="1"/>
              <a:t>att</a:t>
            </a:r>
            <a:r>
              <a:rPr lang="en-US" noProof="0" dirty="0"/>
              <a:t> </a:t>
            </a:r>
            <a:r>
              <a:rPr lang="en-US" noProof="0" dirty="0" err="1"/>
              <a:t>ändra</a:t>
            </a:r>
            <a:r>
              <a:rPr lang="en-US" noProof="0" dirty="0"/>
              <a:t> format </a:t>
            </a:r>
            <a:r>
              <a:rPr lang="en-US" noProof="0" dirty="0" err="1"/>
              <a:t>på</a:t>
            </a:r>
            <a:r>
              <a:rPr lang="en-US" noProof="0" dirty="0"/>
              <a:t> </a:t>
            </a:r>
            <a:r>
              <a:rPr lang="en-US" noProof="0" dirty="0" err="1"/>
              <a:t>bakgrundstexten</a:t>
            </a:r>
            <a:endParaRPr lang="en-US" noProof="0" dirty="0"/>
          </a:p>
        </p:txBody>
      </p:sp>
      <p:sp>
        <p:nvSpPr>
          <p:cNvPr id="4" name="Date Placeholder 3"/>
          <p:cNvSpPr>
            <a:spLocks noGrp="1"/>
          </p:cNvSpPr>
          <p:nvPr>
            <p:ph type="dt" sz="half" idx="10"/>
          </p:nvPr>
        </p:nvSpPr>
        <p:spPr/>
        <p:txBody>
          <a:bodyPr/>
          <a:lstStyle/>
          <a:p>
            <a:fld id="{F7B27712-525E-AF4C-BD9E-3E2BEC3E9A98}" type="datetimeFigureOut">
              <a:rPr lang="en-US" noProof="0" smtClean="0"/>
              <a:t>7/24/26</a:t>
            </a:fld>
            <a:endParaRPr lang="en-US" noProof="0" dirty="0"/>
          </a:p>
        </p:txBody>
      </p:sp>
      <p:sp>
        <p:nvSpPr>
          <p:cNvPr id="5" name="Footer Placeholder 4"/>
          <p:cNvSpPr>
            <a:spLocks noGrp="1"/>
          </p:cNvSpPr>
          <p:nvPr>
            <p:ph type="ftr" sz="quarter" idx="11"/>
          </p:nvPr>
        </p:nvSpPr>
        <p:spPr/>
        <p:txBody>
          <a:bodyPr/>
          <a:lstStyle/>
          <a:p>
            <a:endParaRPr lang="en-US" noProof="0" dirty="0"/>
          </a:p>
        </p:txBody>
      </p:sp>
      <p:sp>
        <p:nvSpPr>
          <p:cNvPr id="6" name="Slide Number Placeholder 5"/>
          <p:cNvSpPr>
            <a:spLocks noGrp="1"/>
          </p:cNvSpPr>
          <p:nvPr>
            <p:ph type="sldNum" sz="quarter" idx="12"/>
          </p:nvPr>
        </p:nvSpPr>
        <p:spPr/>
        <p:txBody>
          <a:bodyPr/>
          <a:lstStyle/>
          <a:p>
            <a:fld id="{AEF633A3-E753-484F-BAFC-5DA8AE99D996}" type="slidenum">
              <a:rPr lang="en-US" noProof="0" smtClean="0"/>
              <a:t>‹#›</a:t>
            </a:fld>
            <a:endParaRPr lang="en-US" noProof="0" dirty="0"/>
          </a:p>
        </p:txBody>
      </p:sp>
    </p:spTree>
    <p:extLst>
      <p:ext uri="{BB962C8B-B14F-4D97-AF65-F5344CB8AC3E}">
        <p14:creationId xmlns:p14="http://schemas.microsoft.com/office/powerpoint/2010/main" val="19127389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och innehåll (m bi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7433400" cy="1325563"/>
          </a:xfrm>
        </p:spPr>
        <p:txBody>
          <a:bodyPr/>
          <a:lstStyle>
            <a:lvl1pPr>
              <a:defRPr baseline="0">
                <a:solidFill>
                  <a:schemeClr val="bg1"/>
                </a:solidFill>
              </a:defRPr>
            </a:lvl1pPr>
          </a:lstStyle>
          <a:p>
            <a:r>
              <a:rPr lang="en-US" noProof="0" dirty="0"/>
              <a:t>Klicka </a:t>
            </a:r>
            <a:r>
              <a:rPr lang="en-US" noProof="0" dirty="0" err="1"/>
              <a:t>här</a:t>
            </a:r>
            <a:r>
              <a:rPr lang="en-US" noProof="0" dirty="0"/>
              <a:t> för </a:t>
            </a:r>
            <a:r>
              <a:rPr lang="en-US" noProof="0" dirty="0" err="1"/>
              <a:t>att</a:t>
            </a:r>
            <a:r>
              <a:rPr lang="en-US" noProof="0" dirty="0"/>
              <a:t> </a:t>
            </a:r>
            <a:r>
              <a:rPr lang="en-US" noProof="0" dirty="0" err="1"/>
              <a:t>ändra</a:t>
            </a:r>
            <a:r>
              <a:rPr lang="en-US" noProof="0" dirty="0"/>
              <a:t> mall för </a:t>
            </a:r>
            <a:r>
              <a:rPr lang="en-US" noProof="0" dirty="0" err="1"/>
              <a:t>rubrikformat</a:t>
            </a:r>
            <a:endParaRPr lang="en-US" noProof="0" dirty="0"/>
          </a:p>
        </p:txBody>
      </p:sp>
      <p:sp>
        <p:nvSpPr>
          <p:cNvPr id="3" name="Content Placeholder 2"/>
          <p:cNvSpPr>
            <a:spLocks noGrp="1"/>
          </p:cNvSpPr>
          <p:nvPr>
            <p:ph idx="1"/>
          </p:nvPr>
        </p:nvSpPr>
        <p:spPr>
          <a:xfrm>
            <a:off x="838200" y="1825625"/>
            <a:ext cx="7315200"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dirty="0"/>
              <a:t>Klicka </a:t>
            </a:r>
            <a:r>
              <a:rPr lang="en-US" noProof="0" dirty="0" err="1"/>
              <a:t>här</a:t>
            </a:r>
            <a:r>
              <a:rPr lang="en-US" noProof="0" dirty="0"/>
              <a:t> för </a:t>
            </a:r>
            <a:r>
              <a:rPr lang="en-US" noProof="0" dirty="0" err="1"/>
              <a:t>att</a:t>
            </a:r>
            <a:r>
              <a:rPr lang="en-US" noProof="0" dirty="0"/>
              <a:t> </a:t>
            </a:r>
            <a:r>
              <a:rPr lang="en-US" noProof="0" dirty="0" err="1"/>
              <a:t>ändra</a:t>
            </a:r>
            <a:r>
              <a:rPr lang="en-US" noProof="0" dirty="0"/>
              <a:t> format </a:t>
            </a:r>
            <a:r>
              <a:rPr lang="en-US" noProof="0" dirty="0" err="1"/>
              <a:t>på</a:t>
            </a:r>
            <a:r>
              <a:rPr lang="en-US" noProof="0" dirty="0"/>
              <a:t> </a:t>
            </a:r>
            <a:r>
              <a:rPr lang="en-US" noProof="0" dirty="0" err="1"/>
              <a:t>bakgrundstexten</a:t>
            </a:r>
            <a:endParaRPr lang="en-US" noProof="0" dirty="0"/>
          </a:p>
          <a:p>
            <a:pPr lvl="1"/>
            <a:r>
              <a:rPr lang="en-US" noProof="0" dirty="0" err="1"/>
              <a:t>Nivå</a:t>
            </a:r>
            <a:r>
              <a:rPr lang="en-US" noProof="0" dirty="0"/>
              <a:t> </a:t>
            </a:r>
            <a:r>
              <a:rPr lang="en-US" noProof="0" dirty="0" err="1"/>
              <a:t>två</a:t>
            </a:r>
            <a:endParaRPr lang="en-US" noProof="0" dirty="0"/>
          </a:p>
          <a:p>
            <a:pPr lvl="2"/>
            <a:r>
              <a:rPr lang="en-US" noProof="0" dirty="0" err="1"/>
              <a:t>Nivå</a:t>
            </a:r>
            <a:r>
              <a:rPr lang="en-US" noProof="0" dirty="0"/>
              <a:t> </a:t>
            </a:r>
            <a:r>
              <a:rPr lang="en-US" noProof="0" dirty="0" err="1"/>
              <a:t>tre</a:t>
            </a:r>
            <a:endParaRPr lang="en-US" noProof="0" dirty="0"/>
          </a:p>
          <a:p>
            <a:pPr lvl="3"/>
            <a:r>
              <a:rPr lang="en-US" noProof="0" dirty="0" err="1"/>
              <a:t>Nivå</a:t>
            </a:r>
            <a:r>
              <a:rPr lang="en-US" noProof="0" dirty="0"/>
              <a:t> </a:t>
            </a:r>
            <a:r>
              <a:rPr lang="en-US" noProof="0" dirty="0" err="1"/>
              <a:t>fyra</a:t>
            </a:r>
            <a:endParaRPr lang="en-US" noProof="0" dirty="0"/>
          </a:p>
          <a:p>
            <a:pPr lvl="4"/>
            <a:r>
              <a:rPr lang="en-US" noProof="0" dirty="0" err="1"/>
              <a:t>Nivå</a:t>
            </a:r>
            <a:r>
              <a:rPr lang="en-US" noProof="0" dirty="0"/>
              <a:t> fem</a:t>
            </a:r>
          </a:p>
        </p:txBody>
      </p:sp>
      <p:sp>
        <p:nvSpPr>
          <p:cNvPr id="4" name="Date Placeholder 3"/>
          <p:cNvSpPr>
            <a:spLocks noGrp="1"/>
          </p:cNvSpPr>
          <p:nvPr>
            <p:ph type="dt" sz="half" idx="10"/>
          </p:nvPr>
        </p:nvSpPr>
        <p:spPr/>
        <p:txBody>
          <a:bodyPr/>
          <a:lstStyle/>
          <a:p>
            <a:fld id="{F7B27712-525E-AF4C-BD9E-3E2BEC3E9A98}" type="datetimeFigureOut">
              <a:rPr lang="en-US" noProof="0" smtClean="0"/>
              <a:t>7/24/26</a:t>
            </a:fld>
            <a:endParaRPr lang="en-US" noProof="0" dirty="0"/>
          </a:p>
        </p:txBody>
      </p:sp>
      <p:sp>
        <p:nvSpPr>
          <p:cNvPr id="5" name="Footer Placeholder 4"/>
          <p:cNvSpPr>
            <a:spLocks noGrp="1"/>
          </p:cNvSpPr>
          <p:nvPr>
            <p:ph type="ftr" sz="quarter" idx="11"/>
          </p:nvPr>
        </p:nvSpPr>
        <p:spPr/>
        <p:txBody>
          <a:bodyPr/>
          <a:lstStyle/>
          <a:p>
            <a:endParaRPr lang="en-US" noProof="0" dirty="0"/>
          </a:p>
        </p:txBody>
      </p:sp>
      <p:sp>
        <p:nvSpPr>
          <p:cNvPr id="6" name="Slide Number Placeholder 5"/>
          <p:cNvSpPr>
            <a:spLocks noGrp="1"/>
          </p:cNvSpPr>
          <p:nvPr>
            <p:ph type="sldNum" sz="quarter" idx="12"/>
          </p:nvPr>
        </p:nvSpPr>
        <p:spPr/>
        <p:txBody>
          <a:bodyPr/>
          <a:lstStyle/>
          <a:p>
            <a:fld id="{AEF633A3-E753-484F-BAFC-5DA8AE99D996}" type="slidenum">
              <a:rPr lang="en-US" noProof="0" smtClean="0"/>
              <a:t>‹#›</a:t>
            </a:fld>
            <a:endParaRPr lang="en-US" noProof="0" dirty="0"/>
          </a:p>
        </p:txBody>
      </p:sp>
      <p:sp>
        <p:nvSpPr>
          <p:cNvPr id="8" name="Platshållare för bild 7">
            <a:extLst>
              <a:ext uri="{FF2B5EF4-FFF2-40B4-BE49-F238E27FC236}">
                <a16:creationId xmlns:a16="http://schemas.microsoft.com/office/drawing/2014/main" id="{48E06722-299A-8118-D825-654B549B2235}"/>
              </a:ext>
            </a:extLst>
          </p:cNvPr>
          <p:cNvSpPr>
            <a:spLocks noGrp="1"/>
          </p:cNvSpPr>
          <p:nvPr>
            <p:ph type="pic" sz="quarter" idx="13"/>
          </p:nvPr>
        </p:nvSpPr>
        <p:spPr>
          <a:xfrm>
            <a:off x="8271600" y="0"/>
            <a:ext cx="3920400" cy="6861600"/>
          </a:xfrm>
        </p:spPr>
        <p:txBody>
          <a:bodyPr/>
          <a:lstStyle/>
          <a:p>
            <a:r>
              <a:rPr lang="en-US" noProof="0" dirty="0"/>
              <a:t>Klicka </a:t>
            </a:r>
            <a:r>
              <a:rPr lang="en-US" noProof="0" dirty="0" err="1"/>
              <a:t>på</a:t>
            </a:r>
            <a:r>
              <a:rPr lang="en-US" noProof="0" dirty="0"/>
              <a:t> </a:t>
            </a:r>
            <a:r>
              <a:rPr lang="en-US" noProof="0" dirty="0" err="1"/>
              <a:t>ikonen</a:t>
            </a:r>
            <a:r>
              <a:rPr lang="en-US" noProof="0" dirty="0"/>
              <a:t> för </a:t>
            </a:r>
            <a:r>
              <a:rPr lang="en-US" noProof="0" dirty="0" err="1"/>
              <a:t>att</a:t>
            </a:r>
            <a:r>
              <a:rPr lang="en-US" noProof="0" dirty="0"/>
              <a:t> </a:t>
            </a:r>
            <a:r>
              <a:rPr lang="en-US" noProof="0" dirty="0" err="1"/>
              <a:t>lägga</a:t>
            </a:r>
            <a:r>
              <a:rPr lang="en-US" noProof="0" dirty="0"/>
              <a:t> till </a:t>
            </a:r>
            <a:r>
              <a:rPr lang="en-US" noProof="0" dirty="0" err="1"/>
              <a:t>en</a:t>
            </a:r>
            <a:r>
              <a:rPr lang="en-US" noProof="0" dirty="0"/>
              <a:t> </a:t>
            </a:r>
            <a:r>
              <a:rPr lang="en-US" noProof="0" dirty="0" err="1"/>
              <a:t>bild</a:t>
            </a:r>
            <a:endParaRPr lang="en-US" noProof="0" dirty="0"/>
          </a:p>
        </p:txBody>
      </p:sp>
    </p:spTree>
    <p:extLst>
      <p:ext uri="{BB962C8B-B14F-4D97-AF65-F5344CB8AC3E}">
        <p14:creationId xmlns:p14="http://schemas.microsoft.com/office/powerpoint/2010/main" val="25613956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ubrik, innehåll och QR (m bi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7433400" cy="1325563"/>
          </a:xfrm>
        </p:spPr>
        <p:txBody>
          <a:bodyPr/>
          <a:lstStyle>
            <a:lvl1pPr>
              <a:defRPr baseline="0">
                <a:solidFill>
                  <a:schemeClr val="bg1"/>
                </a:solidFill>
              </a:defRPr>
            </a:lvl1pPr>
          </a:lstStyle>
          <a:p>
            <a:r>
              <a:rPr lang="en-US" noProof="0" dirty="0"/>
              <a:t>Klicka </a:t>
            </a:r>
            <a:r>
              <a:rPr lang="en-US" noProof="0" dirty="0" err="1"/>
              <a:t>här</a:t>
            </a:r>
            <a:r>
              <a:rPr lang="en-US" noProof="0" dirty="0"/>
              <a:t> för </a:t>
            </a:r>
            <a:r>
              <a:rPr lang="en-US" noProof="0" dirty="0" err="1"/>
              <a:t>att</a:t>
            </a:r>
            <a:r>
              <a:rPr lang="en-US" noProof="0" dirty="0"/>
              <a:t> </a:t>
            </a:r>
            <a:r>
              <a:rPr lang="en-US" noProof="0" dirty="0" err="1"/>
              <a:t>ändra</a:t>
            </a:r>
            <a:r>
              <a:rPr lang="en-US" noProof="0" dirty="0"/>
              <a:t> mall för </a:t>
            </a:r>
            <a:r>
              <a:rPr lang="en-US" noProof="0" dirty="0" err="1"/>
              <a:t>rubrikformat</a:t>
            </a:r>
            <a:endParaRPr lang="en-US" noProof="0" dirty="0"/>
          </a:p>
        </p:txBody>
      </p:sp>
      <p:sp>
        <p:nvSpPr>
          <p:cNvPr id="3" name="Content Placeholder 2"/>
          <p:cNvSpPr>
            <a:spLocks noGrp="1"/>
          </p:cNvSpPr>
          <p:nvPr>
            <p:ph idx="1"/>
          </p:nvPr>
        </p:nvSpPr>
        <p:spPr>
          <a:xfrm>
            <a:off x="838200" y="1825625"/>
            <a:ext cx="7315200"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dirty="0"/>
              <a:t>Klicka </a:t>
            </a:r>
            <a:r>
              <a:rPr lang="en-US" noProof="0" dirty="0" err="1"/>
              <a:t>här</a:t>
            </a:r>
            <a:r>
              <a:rPr lang="en-US" noProof="0" dirty="0"/>
              <a:t> för </a:t>
            </a:r>
            <a:r>
              <a:rPr lang="en-US" noProof="0" dirty="0" err="1"/>
              <a:t>att</a:t>
            </a:r>
            <a:r>
              <a:rPr lang="en-US" noProof="0" dirty="0"/>
              <a:t> </a:t>
            </a:r>
            <a:r>
              <a:rPr lang="en-US" noProof="0" dirty="0" err="1"/>
              <a:t>ändra</a:t>
            </a:r>
            <a:r>
              <a:rPr lang="en-US" noProof="0" dirty="0"/>
              <a:t> format </a:t>
            </a:r>
            <a:r>
              <a:rPr lang="en-US" noProof="0" dirty="0" err="1"/>
              <a:t>på</a:t>
            </a:r>
            <a:r>
              <a:rPr lang="en-US" noProof="0" dirty="0"/>
              <a:t> </a:t>
            </a:r>
            <a:r>
              <a:rPr lang="en-US" noProof="0" dirty="0" err="1"/>
              <a:t>bakgrundstexten</a:t>
            </a:r>
            <a:endParaRPr lang="en-US" noProof="0" dirty="0"/>
          </a:p>
          <a:p>
            <a:pPr lvl="1"/>
            <a:r>
              <a:rPr lang="en-US" noProof="0" dirty="0" err="1"/>
              <a:t>Nivå</a:t>
            </a:r>
            <a:r>
              <a:rPr lang="en-US" noProof="0" dirty="0"/>
              <a:t> </a:t>
            </a:r>
            <a:r>
              <a:rPr lang="en-US" noProof="0" dirty="0" err="1"/>
              <a:t>två</a:t>
            </a:r>
            <a:endParaRPr lang="en-US" noProof="0" dirty="0"/>
          </a:p>
          <a:p>
            <a:pPr lvl="2"/>
            <a:r>
              <a:rPr lang="en-US" noProof="0" dirty="0" err="1"/>
              <a:t>Nivå</a:t>
            </a:r>
            <a:r>
              <a:rPr lang="en-US" noProof="0" dirty="0"/>
              <a:t> </a:t>
            </a:r>
            <a:r>
              <a:rPr lang="en-US" noProof="0" dirty="0" err="1"/>
              <a:t>tre</a:t>
            </a:r>
            <a:endParaRPr lang="en-US" noProof="0" dirty="0"/>
          </a:p>
          <a:p>
            <a:pPr lvl="3"/>
            <a:r>
              <a:rPr lang="en-US" noProof="0" dirty="0" err="1"/>
              <a:t>Nivå</a:t>
            </a:r>
            <a:r>
              <a:rPr lang="en-US" noProof="0" dirty="0"/>
              <a:t> </a:t>
            </a:r>
            <a:r>
              <a:rPr lang="en-US" noProof="0" dirty="0" err="1"/>
              <a:t>fyra</a:t>
            </a:r>
            <a:endParaRPr lang="en-US" noProof="0" dirty="0"/>
          </a:p>
          <a:p>
            <a:pPr lvl="4"/>
            <a:r>
              <a:rPr lang="en-US" noProof="0" dirty="0" err="1"/>
              <a:t>Nivå</a:t>
            </a:r>
            <a:r>
              <a:rPr lang="en-US" noProof="0" dirty="0"/>
              <a:t> fem</a:t>
            </a:r>
          </a:p>
        </p:txBody>
      </p:sp>
      <p:sp>
        <p:nvSpPr>
          <p:cNvPr id="4" name="Date Placeholder 3"/>
          <p:cNvSpPr>
            <a:spLocks noGrp="1"/>
          </p:cNvSpPr>
          <p:nvPr>
            <p:ph type="dt" sz="half" idx="10"/>
          </p:nvPr>
        </p:nvSpPr>
        <p:spPr/>
        <p:txBody>
          <a:bodyPr/>
          <a:lstStyle/>
          <a:p>
            <a:fld id="{F7B27712-525E-AF4C-BD9E-3E2BEC3E9A98}" type="datetimeFigureOut">
              <a:rPr lang="en-US" noProof="0" smtClean="0"/>
              <a:t>7/24/26</a:t>
            </a:fld>
            <a:endParaRPr lang="en-US" noProof="0" dirty="0"/>
          </a:p>
        </p:txBody>
      </p:sp>
      <p:sp>
        <p:nvSpPr>
          <p:cNvPr id="5" name="Footer Placeholder 4"/>
          <p:cNvSpPr>
            <a:spLocks noGrp="1"/>
          </p:cNvSpPr>
          <p:nvPr>
            <p:ph type="ftr" sz="quarter" idx="11"/>
          </p:nvPr>
        </p:nvSpPr>
        <p:spPr/>
        <p:txBody>
          <a:bodyPr/>
          <a:lstStyle/>
          <a:p>
            <a:endParaRPr lang="en-US" noProof="0" dirty="0"/>
          </a:p>
        </p:txBody>
      </p:sp>
      <p:sp>
        <p:nvSpPr>
          <p:cNvPr id="6" name="Slide Number Placeholder 5"/>
          <p:cNvSpPr>
            <a:spLocks noGrp="1"/>
          </p:cNvSpPr>
          <p:nvPr>
            <p:ph type="sldNum" sz="quarter" idx="12"/>
          </p:nvPr>
        </p:nvSpPr>
        <p:spPr/>
        <p:txBody>
          <a:bodyPr/>
          <a:lstStyle/>
          <a:p>
            <a:fld id="{AEF633A3-E753-484F-BAFC-5DA8AE99D996}" type="slidenum">
              <a:rPr lang="en-US" noProof="0" smtClean="0"/>
              <a:t>‹#›</a:t>
            </a:fld>
            <a:endParaRPr lang="en-US" noProof="0" dirty="0"/>
          </a:p>
        </p:txBody>
      </p:sp>
      <p:sp>
        <p:nvSpPr>
          <p:cNvPr id="8" name="Platshållare för bild 7">
            <a:extLst>
              <a:ext uri="{FF2B5EF4-FFF2-40B4-BE49-F238E27FC236}">
                <a16:creationId xmlns:a16="http://schemas.microsoft.com/office/drawing/2014/main" id="{48E06722-299A-8118-D825-654B549B2235}"/>
              </a:ext>
            </a:extLst>
          </p:cNvPr>
          <p:cNvSpPr>
            <a:spLocks noGrp="1"/>
          </p:cNvSpPr>
          <p:nvPr>
            <p:ph type="pic" sz="quarter" idx="13"/>
          </p:nvPr>
        </p:nvSpPr>
        <p:spPr>
          <a:xfrm>
            <a:off x="8271600" y="0"/>
            <a:ext cx="3920400" cy="6861600"/>
          </a:xfrm>
        </p:spPr>
        <p:txBody>
          <a:bodyPr/>
          <a:lstStyle/>
          <a:p>
            <a:r>
              <a:rPr lang="en-US" noProof="0" dirty="0"/>
              <a:t>Klicka </a:t>
            </a:r>
            <a:r>
              <a:rPr lang="en-US" noProof="0" dirty="0" err="1"/>
              <a:t>på</a:t>
            </a:r>
            <a:r>
              <a:rPr lang="en-US" noProof="0" dirty="0"/>
              <a:t> </a:t>
            </a:r>
            <a:r>
              <a:rPr lang="en-US" noProof="0" dirty="0" err="1"/>
              <a:t>ikonen</a:t>
            </a:r>
            <a:r>
              <a:rPr lang="en-US" noProof="0" dirty="0"/>
              <a:t> för </a:t>
            </a:r>
            <a:r>
              <a:rPr lang="en-US" noProof="0" dirty="0" err="1"/>
              <a:t>att</a:t>
            </a:r>
            <a:r>
              <a:rPr lang="en-US" noProof="0" dirty="0"/>
              <a:t> </a:t>
            </a:r>
            <a:r>
              <a:rPr lang="en-US" noProof="0" dirty="0" err="1"/>
              <a:t>lägga</a:t>
            </a:r>
            <a:r>
              <a:rPr lang="en-US" noProof="0" dirty="0"/>
              <a:t> till </a:t>
            </a:r>
            <a:r>
              <a:rPr lang="en-US" noProof="0" dirty="0" err="1"/>
              <a:t>en</a:t>
            </a:r>
            <a:r>
              <a:rPr lang="en-US" noProof="0" dirty="0"/>
              <a:t> </a:t>
            </a:r>
            <a:r>
              <a:rPr lang="en-US" noProof="0" dirty="0" err="1"/>
              <a:t>bild</a:t>
            </a:r>
            <a:endParaRPr lang="en-US" noProof="0" dirty="0"/>
          </a:p>
        </p:txBody>
      </p:sp>
      <p:sp>
        <p:nvSpPr>
          <p:cNvPr id="9" name="Platshållare för bild 8">
            <a:extLst>
              <a:ext uri="{FF2B5EF4-FFF2-40B4-BE49-F238E27FC236}">
                <a16:creationId xmlns:a16="http://schemas.microsoft.com/office/drawing/2014/main" id="{972A4557-F1BF-DC7D-28B3-17D279A87918}"/>
              </a:ext>
            </a:extLst>
          </p:cNvPr>
          <p:cNvSpPr>
            <a:spLocks noGrp="1"/>
          </p:cNvSpPr>
          <p:nvPr>
            <p:ph type="pic" sz="quarter" idx="14"/>
          </p:nvPr>
        </p:nvSpPr>
        <p:spPr>
          <a:xfrm>
            <a:off x="8271600" y="4949825"/>
            <a:ext cx="1906587" cy="1908175"/>
          </a:xfrm>
          <a:ln>
            <a:solidFill>
              <a:schemeClr val="bg1"/>
            </a:solidFill>
          </a:ln>
        </p:spPr>
        <p:txBody>
          <a:bodyPr/>
          <a:lstStyle/>
          <a:p>
            <a:endParaRPr lang="sv-SE"/>
          </a:p>
        </p:txBody>
      </p:sp>
    </p:spTree>
    <p:extLst>
      <p:ext uri="{BB962C8B-B14F-4D97-AF65-F5344CB8AC3E}">
        <p14:creationId xmlns:p14="http://schemas.microsoft.com/office/powerpoint/2010/main" val="4752008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vå delar (m bi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7433400" cy="1325563"/>
          </a:xfrm>
        </p:spPr>
        <p:txBody>
          <a:bodyPr/>
          <a:lstStyle/>
          <a:p>
            <a:r>
              <a:rPr lang="en-US" noProof="0" dirty="0"/>
              <a:t>Klicka </a:t>
            </a:r>
            <a:r>
              <a:rPr lang="en-US" noProof="0" dirty="0" err="1"/>
              <a:t>här</a:t>
            </a:r>
            <a:r>
              <a:rPr lang="en-US" noProof="0" dirty="0"/>
              <a:t> för </a:t>
            </a:r>
            <a:r>
              <a:rPr lang="en-US" noProof="0" dirty="0" err="1"/>
              <a:t>att</a:t>
            </a:r>
            <a:r>
              <a:rPr lang="en-US" noProof="0" dirty="0"/>
              <a:t> </a:t>
            </a:r>
            <a:r>
              <a:rPr lang="en-US" noProof="0" dirty="0" err="1"/>
              <a:t>ändra</a:t>
            </a:r>
            <a:r>
              <a:rPr lang="en-US" noProof="0" dirty="0"/>
              <a:t> mall för </a:t>
            </a:r>
            <a:r>
              <a:rPr lang="en-US" noProof="0" dirty="0" err="1"/>
              <a:t>rubrikformat</a:t>
            </a:r>
            <a:endParaRPr lang="en-US" noProof="0" dirty="0"/>
          </a:p>
        </p:txBody>
      </p:sp>
      <p:sp>
        <p:nvSpPr>
          <p:cNvPr id="3" name="Content Placeholder 2"/>
          <p:cNvSpPr>
            <a:spLocks noGrp="1"/>
          </p:cNvSpPr>
          <p:nvPr>
            <p:ph sz="half" idx="1"/>
          </p:nvPr>
        </p:nvSpPr>
        <p:spPr>
          <a:xfrm>
            <a:off x="838200" y="1825625"/>
            <a:ext cx="3600000"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dirty="0"/>
              <a:t>Klicka </a:t>
            </a:r>
            <a:r>
              <a:rPr lang="en-US" noProof="0" dirty="0" err="1"/>
              <a:t>här</a:t>
            </a:r>
            <a:r>
              <a:rPr lang="en-US" noProof="0" dirty="0"/>
              <a:t> för </a:t>
            </a:r>
            <a:r>
              <a:rPr lang="en-US" noProof="0" dirty="0" err="1"/>
              <a:t>att</a:t>
            </a:r>
            <a:r>
              <a:rPr lang="en-US" noProof="0" dirty="0"/>
              <a:t> </a:t>
            </a:r>
            <a:r>
              <a:rPr lang="en-US" noProof="0" dirty="0" err="1"/>
              <a:t>ändra</a:t>
            </a:r>
            <a:r>
              <a:rPr lang="en-US" noProof="0" dirty="0"/>
              <a:t> format </a:t>
            </a:r>
            <a:r>
              <a:rPr lang="en-US" noProof="0" dirty="0" err="1"/>
              <a:t>på</a:t>
            </a:r>
            <a:r>
              <a:rPr lang="en-US" noProof="0" dirty="0"/>
              <a:t> </a:t>
            </a:r>
            <a:r>
              <a:rPr lang="en-US" noProof="0" dirty="0" err="1"/>
              <a:t>bakgrundstexten</a:t>
            </a:r>
            <a:endParaRPr lang="en-US" noProof="0" dirty="0"/>
          </a:p>
          <a:p>
            <a:pPr lvl="1"/>
            <a:r>
              <a:rPr lang="en-US" noProof="0" dirty="0" err="1"/>
              <a:t>Nivå</a:t>
            </a:r>
            <a:r>
              <a:rPr lang="en-US" noProof="0" dirty="0"/>
              <a:t> </a:t>
            </a:r>
            <a:r>
              <a:rPr lang="en-US" noProof="0" dirty="0" err="1"/>
              <a:t>två</a:t>
            </a:r>
            <a:endParaRPr lang="en-US" noProof="0" dirty="0"/>
          </a:p>
          <a:p>
            <a:pPr lvl="2"/>
            <a:r>
              <a:rPr lang="en-US" noProof="0" dirty="0" err="1"/>
              <a:t>Nivå</a:t>
            </a:r>
            <a:r>
              <a:rPr lang="en-US" noProof="0" dirty="0"/>
              <a:t> </a:t>
            </a:r>
            <a:r>
              <a:rPr lang="en-US" noProof="0" dirty="0" err="1"/>
              <a:t>tre</a:t>
            </a:r>
            <a:endParaRPr lang="en-US" noProof="0" dirty="0"/>
          </a:p>
          <a:p>
            <a:pPr lvl="3"/>
            <a:r>
              <a:rPr lang="en-US" noProof="0" dirty="0" err="1"/>
              <a:t>Nivå</a:t>
            </a:r>
            <a:r>
              <a:rPr lang="en-US" noProof="0" dirty="0"/>
              <a:t> </a:t>
            </a:r>
            <a:r>
              <a:rPr lang="en-US" noProof="0" dirty="0" err="1"/>
              <a:t>fyra</a:t>
            </a:r>
            <a:endParaRPr lang="en-US" noProof="0" dirty="0"/>
          </a:p>
          <a:p>
            <a:pPr lvl="4"/>
            <a:r>
              <a:rPr lang="en-US" noProof="0" dirty="0" err="1"/>
              <a:t>Nivå</a:t>
            </a:r>
            <a:r>
              <a:rPr lang="en-US" noProof="0" dirty="0"/>
              <a:t> fem</a:t>
            </a:r>
          </a:p>
        </p:txBody>
      </p:sp>
      <p:sp>
        <p:nvSpPr>
          <p:cNvPr id="4" name="Content Placeholder 3"/>
          <p:cNvSpPr>
            <a:spLocks noGrp="1"/>
          </p:cNvSpPr>
          <p:nvPr>
            <p:ph sz="half" idx="2"/>
          </p:nvPr>
        </p:nvSpPr>
        <p:spPr>
          <a:xfrm>
            <a:off x="4554900" y="1825625"/>
            <a:ext cx="3600000"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dirty="0"/>
              <a:t>Klicka </a:t>
            </a:r>
            <a:r>
              <a:rPr lang="en-US" noProof="0" dirty="0" err="1"/>
              <a:t>här</a:t>
            </a:r>
            <a:r>
              <a:rPr lang="en-US" noProof="0" dirty="0"/>
              <a:t> för </a:t>
            </a:r>
            <a:r>
              <a:rPr lang="en-US" noProof="0" dirty="0" err="1"/>
              <a:t>att</a:t>
            </a:r>
            <a:r>
              <a:rPr lang="en-US" noProof="0" dirty="0"/>
              <a:t> </a:t>
            </a:r>
            <a:r>
              <a:rPr lang="en-US" noProof="0" dirty="0" err="1"/>
              <a:t>ändra</a:t>
            </a:r>
            <a:r>
              <a:rPr lang="en-US" noProof="0" dirty="0"/>
              <a:t> format </a:t>
            </a:r>
            <a:r>
              <a:rPr lang="en-US" noProof="0" dirty="0" err="1"/>
              <a:t>på</a:t>
            </a:r>
            <a:r>
              <a:rPr lang="en-US" noProof="0" dirty="0"/>
              <a:t> </a:t>
            </a:r>
            <a:r>
              <a:rPr lang="en-US" noProof="0" dirty="0" err="1"/>
              <a:t>bakgrundstexten</a:t>
            </a:r>
            <a:endParaRPr lang="en-US" noProof="0" dirty="0"/>
          </a:p>
          <a:p>
            <a:pPr lvl="1"/>
            <a:r>
              <a:rPr lang="en-US" noProof="0" dirty="0" err="1"/>
              <a:t>Nivå</a:t>
            </a:r>
            <a:r>
              <a:rPr lang="en-US" noProof="0" dirty="0"/>
              <a:t> </a:t>
            </a:r>
            <a:r>
              <a:rPr lang="en-US" noProof="0" dirty="0" err="1"/>
              <a:t>två</a:t>
            </a:r>
            <a:endParaRPr lang="en-US" noProof="0" dirty="0"/>
          </a:p>
          <a:p>
            <a:pPr lvl="2"/>
            <a:r>
              <a:rPr lang="en-US" noProof="0" dirty="0" err="1"/>
              <a:t>Nivå</a:t>
            </a:r>
            <a:r>
              <a:rPr lang="en-US" noProof="0" dirty="0"/>
              <a:t> </a:t>
            </a:r>
            <a:r>
              <a:rPr lang="en-US" noProof="0" dirty="0" err="1"/>
              <a:t>tre</a:t>
            </a:r>
            <a:endParaRPr lang="en-US" noProof="0" dirty="0"/>
          </a:p>
          <a:p>
            <a:pPr lvl="3"/>
            <a:r>
              <a:rPr lang="en-US" noProof="0" dirty="0" err="1"/>
              <a:t>Nivå</a:t>
            </a:r>
            <a:r>
              <a:rPr lang="en-US" noProof="0" dirty="0"/>
              <a:t> </a:t>
            </a:r>
            <a:r>
              <a:rPr lang="en-US" noProof="0" dirty="0" err="1"/>
              <a:t>fyra</a:t>
            </a:r>
            <a:endParaRPr lang="en-US" noProof="0" dirty="0"/>
          </a:p>
          <a:p>
            <a:pPr lvl="4"/>
            <a:r>
              <a:rPr lang="en-US" noProof="0" dirty="0" err="1"/>
              <a:t>Nivå</a:t>
            </a:r>
            <a:r>
              <a:rPr lang="en-US" noProof="0" dirty="0"/>
              <a:t> fem</a:t>
            </a:r>
          </a:p>
        </p:txBody>
      </p:sp>
      <p:sp>
        <p:nvSpPr>
          <p:cNvPr id="5" name="Date Placeholder 4"/>
          <p:cNvSpPr>
            <a:spLocks noGrp="1"/>
          </p:cNvSpPr>
          <p:nvPr>
            <p:ph type="dt" sz="half" idx="10"/>
          </p:nvPr>
        </p:nvSpPr>
        <p:spPr/>
        <p:txBody>
          <a:bodyPr/>
          <a:lstStyle/>
          <a:p>
            <a:fld id="{F7B27712-525E-AF4C-BD9E-3E2BEC3E9A98}" type="datetimeFigureOut">
              <a:rPr lang="en-US" noProof="0" smtClean="0"/>
              <a:t>7/24/26</a:t>
            </a:fld>
            <a:endParaRPr lang="en-US" noProof="0" dirty="0"/>
          </a:p>
        </p:txBody>
      </p:sp>
      <p:sp>
        <p:nvSpPr>
          <p:cNvPr id="6" name="Footer Placeholder 5"/>
          <p:cNvSpPr>
            <a:spLocks noGrp="1"/>
          </p:cNvSpPr>
          <p:nvPr>
            <p:ph type="ftr" sz="quarter" idx="11"/>
          </p:nvPr>
        </p:nvSpPr>
        <p:spPr/>
        <p:txBody>
          <a:bodyPr/>
          <a:lstStyle/>
          <a:p>
            <a:endParaRPr lang="en-US" noProof="0" dirty="0"/>
          </a:p>
        </p:txBody>
      </p:sp>
      <p:sp>
        <p:nvSpPr>
          <p:cNvPr id="7" name="Slide Number Placeholder 6"/>
          <p:cNvSpPr>
            <a:spLocks noGrp="1"/>
          </p:cNvSpPr>
          <p:nvPr>
            <p:ph type="sldNum" sz="quarter" idx="12"/>
          </p:nvPr>
        </p:nvSpPr>
        <p:spPr/>
        <p:txBody>
          <a:bodyPr/>
          <a:lstStyle/>
          <a:p>
            <a:fld id="{AEF633A3-E753-484F-BAFC-5DA8AE99D996}" type="slidenum">
              <a:rPr lang="en-US" noProof="0" smtClean="0"/>
              <a:t>‹#›</a:t>
            </a:fld>
            <a:endParaRPr lang="en-US" noProof="0" dirty="0"/>
          </a:p>
        </p:txBody>
      </p:sp>
      <p:sp>
        <p:nvSpPr>
          <p:cNvPr id="8" name="Platshållare för bild 7">
            <a:extLst>
              <a:ext uri="{FF2B5EF4-FFF2-40B4-BE49-F238E27FC236}">
                <a16:creationId xmlns:a16="http://schemas.microsoft.com/office/drawing/2014/main" id="{843FF8A9-EB57-9847-5B3C-D9877C803917}"/>
              </a:ext>
            </a:extLst>
          </p:cNvPr>
          <p:cNvSpPr>
            <a:spLocks noGrp="1"/>
          </p:cNvSpPr>
          <p:nvPr>
            <p:ph type="pic" sz="quarter" idx="13"/>
          </p:nvPr>
        </p:nvSpPr>
        <p:spPr>
          <a:xfrm>
            <a:off x="8271600" y="0"/>
            <a:ext cx="3920400" cy="6861600"/>
          </a:xfrm>
        </p:spPr>
        <p:txBody>
          <a:bodyPr/>
          <a:lstStyle/>
          <a:p>
            <a:r>
              <a:rPr lang="en-US" noProof="0" dirty="0"/>
              <a:t>Klicka </a:t>
            </a:r>
            <a:r>
              <a:rPr lang="en-US" noProof="0" dirty="0" err="1"/>
              <a:t>på</a:t>
            </a:r>
            <a:r>
              <a:rPr lang="en-US" noProof="0" dirty="0"/>
              <a:t> </a:t>
            </a:r>
            <a:r>
              <a:rPr lang="en-US" noProof="0" dirty="0" err="1"/>
              <a:t>ikonen</a:t>
            </a:r>
            <a:r>
              <a:rPr lang="en-US" noProof="0" dirty="0"/>
              <a:t> för </a:t>
            </a:r>
            <a:r>
              <a:rPr lang="en-US" noProof="0" dirty="0" err="1"/>
              <a:t>att</a:t>
            </a:r>
            <a:r>
              <a:rPr lang="en-US" noProof="0" dirty="0"/>
              <a:t> </a:t>
            </a:r>
            <a:r>
              <a:rPr lang="en-US" noProof="0" dirty="0" err="1"/>
              <a:t>lägga</a:t>
            </a:r>
            <a:r>
              <a:rPr lang="en-US" noProof="0" dirty="0"/>
              <a:t> till </a:t>
            </a:r>
            <a:r>
              <a:rPr lang="en-US" noProof="0" dirty="0" err="1"/>
              <a:t>en</a:t>
            </a:r>
            <a:r>
              <a:rPr lang="en-US" noProof="0" dirty="0"/>
              <a:t> </a:t>
            </a:r>
            <a:r>
              <a:rPr lang="en-US" noProof="0" dirty="0" err="1"/>
              <a:t>bild</a:t>
            </a:r>
            <a:endParaRPr lang="en-US" noProof="0" dirty="0"/>
          </a:p>
        </p:txBody>
      </p:sp>
    </p:spTree>
    <p:extLst>
      <p:ext uri="{BB962C8B-B14F-4D97-AF65-F5344CB8AC3E}">
        <p14:creationId xmlns:p14="http://schemas.microsoft.com/office/powerpoint/2010/main" val="27293144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Jämförelse (m bild)">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7431812" cy="1325563"/>
          </a:xfrm>
        </p:spPr>
        <p:txBody>
          <a:bodyPr/>
          <a:lstStyle/>
          <a:p>
            <a:r>
              <a:rPr lang="en-US" noProof="0" dirty="0"/>
              <a:t>Klicka </a:t>
            </a:r>
            <a:r>
              <a:rPr lang="en-US" noProof="0" dirty="0" err="1"/>
              <a:t>här</a:t>
            </a:r>
            <a:r>
              <a:rPr lang="en-US" noProof="0" dirty="0"/>
              <a:t> för </a:t>
            </a:r>
            <a:r>
              <a:rPr lang="en-US" noProof="0" dirty="0" err="1"/>
              <a:t>att</a:t>
            </a:r>
            <a:r>
              <a:rPr lang="en-US" noProof="0" dirty="0"/>
              <a:t> </a:t>
            </a:r>
            <a:r>
              <a:rPr lang="en-US" noProof="0" dirty="0" err="1"/>
              <a:t>ändra</a:t>
            </a:r>
            <a:r>
              <a:rPr lang="en-US" noProof="0" dirty="0"/>
              <a:t> mall för </a:t>
            </a:r>
            <a:r>
              <a:rPr lang="en-US" noProof="0" dirty="0" err="1"/>
              <a:t>rubrikformat</a:t>
            </a:r>
            <a:endParaRPr lang="en-US" noProof="0" dirty="0"/>
          </a:p>
        </p:txBody>
      </p:sp>
      <p:sp>
        <p:nvSpPr>
          <p:cNvPr id="3" name="Text Placeholder 2"/>
          <p:cNvSpPr>
            <a:spLocks noGrp="1"/>
          </p:cNvSpPr>
          <p:nvPr>
            <p:ph type="body" idx="1"/>
          </p:nvPr>
        </p:nvSpPr>
        <p:spPr>
          <a:xfrm>
            <a:off x="839788" y="1681163"/>
            <a:ext cx="3600000" cy="823912"/>
          </a:xfrm>
        </p:spPr>
        <p:txBody>
          <a:bodyPr anchor="b"/>
          <a:lstStyle>
            <a:lvl1pPr marL="0" indent="0">
              <a:buNone/>
              <a:defRPr sz="2400" b="1" cap="small"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dirty="0"/>
              <a:t>Klicka </a:t>
            </a:r>
            <a:r>
              <a:rPr lang="en-US" noProof="0" dirty="0" err="1"/>
              <a:t>här</a:t>
            </a:r>
            <a:r>
              <a:rPr lang="en-US" noProof="0" dirty="0"/>
              <a:t> för </a:t>
            </a:r>
            <a:r>
              <a:rPr lang="en-US" noProof="0" dirty="0" err="1"/>
              <a:t>att</a:t>
            </a:r>
            <a:r>
              <a:rPr lang="en-US" noProof="0" dirty="0"/>
              <a:t> </a:t>
            </a:r>
            <a:r>
              <a:rPr lang="en-US" noProof="0" dirty="0" err="1"/>
              <a:t>ändra</a:t>
            </a:r>
            <a:r>
              <a:rPr lang="en-US" noProof="0" dirty="0"/>
              <a:t> format </a:t>
            </a:r>
            <a:r>
              <a:rPr lang="en-US" noProof="0" dirty="0" err="1"/>
              <a:t>på</a:t>
            </a:r>
            <a:r>
              <a:rPr lang="en-US" noProof="0" dirty="0"/>
              <a:t> </a:t>
            </a:r>
            <a:r>
              <a:rPr lang="en-US" noProof="0" dirty="0" err="1"/>
              <a:t>bakgrundstexten</a:t>
            </a:r>
            <a:endParaRPr lang="en-US" noProof="0" dirty="0"/>
          </a:p>
        </p:txBody>
      </p:sp>
      <p:sp>
        <p:nvSpPr>
          <p:cNvPr id="4" name="Content Placeholder 3"/>
          <p:cNvSpPr>
            <a:spLocks noGrp="1"/>
          </p:cNvSpPr>
          <p:nvPr>
            <p:ph sz="half" idx="2"/>
          </p:nvPr>
        </p:nvSpPr>
        <p:spPr>
          <a:xfrm>
            <a:off x="839788" y="2505075"/>
            <a:ext cx="3600000" cy="368458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dirty="0"/>
              <a:t>Klicka </a:t>
            </a:r>
            <a:r>
              <a:rPr lang="en-US" noProof="0" dirty="0" err="1"/>
              <a:t>här</a:t>
            </a:r>
            <a:r>
              <a:rPr lang="en-US" noProof="0" dirty="0"/>
              <a:t> för </a:t>
            </a:r>
            <a:r>
              <a:rPr lang="en-US" noProof="0" dirty="0" err="1"/>
              <a:t>att</a:t>
            </a:r>
            <a:r>
              <a:rPr lang="en-US" noProof="0" dirty="0"/>
              <a:t> </a:t>
            </a:r>
            <a:r>
              <a:rPr lang="en-US" noProof="0" dirty="0" err="1"/>
              <a:t>ändra</a:t>
            </a:r>
            <a:r>
              <a:rPr lang="en-US" noProof="0" dirty="0"/>
              <a:t> format </a:t>
            </a:r>
            <a:r>
              <a:rPr lang="en-US" noProof="0" dirty="0" err="1"/>
              <a:t>på</a:t>
            </a:r>
            <a:r>
              <a:rPr lang="en-US" noProof="0" dirty="0"/>
              <a:t> </a:t>
            </a:r>
            <a:r>
              <a:rPr lang="en-US" noProof="0" dirty="0" err="1"/>
              <a:t>bakgrundstexten</a:t>
            </a:r>
            <a:endParaRPr lang="en-US" noProof="0" dirty="0"/>
          </a:p>
          <a:p>
            <a:pPr lvl="1"/>
            <a:r>
              <a:rPr lang="en-US" noProof="0" dirty="0" err="1"/>
              <a:t>Nivå</a:t>
            </a:r>
            <a:r>
              <a:rPr lang="en-US" noProof="0" dirty="0"/>
              <a:t> </a:t>
            </a:r>
            <a:r>
              <a:rPr lang="en-US" noProof="0" dirty="0" err="1"/>
              <a:t>två</a:t>
            </a:r>
            <a:endParaRPr lang="en-US" noProof="0" dirty="0"/>
          </a:p>
          <a:p>
            <a:pPr lvl="2"/>
            <a:r>
              <a:rPr lang="en-US" noProof="0" dirty="0" err="1"/>
              <a:t>Nivå</a:t>
            </a:r>
            <a:r>
              <a:rPr lang="en-US" noProof="0" dirty="0"/>
              <a:t> </a:t>
            </a:r>
            <a:r>
              <a:rPr lang="en-US" noProof="0" dirty="0" err="1"/>
              <a:t>tre</a:t>
            </a:r>
            <a:endParaRPr lang="en-US" noProof="0" dirty="0"/>
          </a:p>
          <a:p>
            <a:pPr lvl="3"/>
            <a:r>
              <a:rPr lang="en-US" noProof="0" dirty="0" err="1"/>
              <a:t>Nivå</a:t>
            </a:r>
            <a:r>
              <a:rPr lang="en-US" noProof="0" dirty="0"/>
              <a:t> </a:t>
            </a:r>
            <a:r>
              <a:rPr lang="en-US" noProof="0" dirty="0" err="1"/>
              <a:t>fyra</a:t>
            </a:r>
            <a:endParaRPr lang="en-US" noProof="0" dirty="0"/>
          </a:p>
          <a:p>
            <a:pPr lvl="4"/>
            <a:r>
              <a:rPr lang="en-US" noProof="0" dirty="0" err="1"/>
              <a:t>Nivå</a:t>
            </a:r>
            <a:r>
              <a:rPr lang="en-US" noProof="0" dirty="0"/>
              <a:t> fem</a:t>
            </a:r>
          </a:p>
        </p:txBody>
      </p:sp>
      <p:sp>
        <p:nvSpPr>
          <p:cNvPr id="5" name="Text Placeholder 4"/>
          <p:cNvSpPr>
            <a:spLocks noGrp="1"/>
          </p:cNvSpPr>
          <p:nvPr>
            <p:ph type="body" sz="quarter" idx="3"/>
          </p:nvPr>
        </p:nvSpPr>
        <p:spPr>
          <a:xfrm>
            <a:off x="4555694" y="1681163"/>
            <a:ext cx="3600000" cy="823912"/>
          </a:xfrm>
        </p:spPr>
        <p:txBody>
          <a:bodyPr anchor="b"/>
          <a:lstStyle>
            <a:lvl1pPr marL="0" indent="0">
              <a:buNone/>
              <a:defRPr lang="sv-SE" sz="2400" b="1" kern="1200" cap="small" baseline="0" dirty="0" smtClean="0">
                <a:solidFill>
                  <a:schemeClr val="accent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dirty="0"/>
              <a:t>Klicka </a:t>
            </a:r>
            <a:r>
              <a:rPr lang="en-US" noProof="0" dirty="0" err="1"/>
              <a:t>här</a:t>
            </a:r>
            <a:r>
              <a:rPr lang="en-US" noProof="0" dirty="0"/>
              <a:t> för </a:t>
            </a:r>
            <a:r>
              <a:rPr lang="en-US" noProof="0" dirty="0" err="1"/>
              <a:t>att</a:t>
            </a:r>
            <a:r>
              <a:rPr lang="en-US" noProof="0" dirty="0"/>
              <a:t> </a:t>
            </a:r>
            <a:r>
              <a:rPr lang="en-US" noProof="0" dirty="0" err="1"/>
              <a:t>ändra</a:t>
            </a:r>
            <a:r>
              <a:rPr lang="en-US" noProof="0" dirty="0"/>
              <a:t> format </a:t>
            </a:r>
            <a:r>
              <a:rPr lang="en-US" noProof="0" dirty="0" err="1"/>
              <a:t>på</a:t>
            </a:r>
            <a:r>
              <a:rPr lang="en-US" noProof="0" dirty="0"/>
              <a:t> </a:t>
            </a:r>
            <a:r>
              <a:rPr lang="en-US" noProof="0" dirty="0" err="1"/>
              <a:t>bakgrundstexten</a:t>
            </a:r>
            <a:endParaRPr lang="en-US" noProof="0" dirty="0"/>
          </a:p>
        </p:txBody>
      </p:sp>
      <p:sp>
        <p:nvSpPr>
          <p:cNvPr id="6" name="Content Placeholder 5"/>
          <p:cNvSpPr>
            <a:spLocks noGrp="1"/>
          </p:cNvSpPr>
          <p:nvPr>
            <p:ph sz="quarter" idx="4"/>
          </p:nvPr>
        </p:nvSpPr>
        <p:spPr>
          <a:xfrm>
            <a:off x="4555694" y="2505075"/>
            <a:ext cx="3600000" cy="368458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dirty="0"/>
              <a:t>Klicka </a:t>
            </a:r>
            <a:r>
              <a:rPr lang="en-US" noProof="0" dirty="0" err="1"/>
              <a:t>här</a:t>
            </a:r>
            <a:r>
              <a:rPr lang="en-US" noProof="0" dirty="0"/>
              <a:t> för </a:t>
            </a:r>
            <a:r>
              <a:rPr lang="en-US" noProof="0" dirty="0" err="1"/>
              <a:t>att</a:t>
            </a:r>
            <a:r>
              <a:rPr lang="en-US" noProof="0" dirty="0"/>
              <a:t> </a:t>
            </a:r>
            <a:r>
              <a:rPr lang="en-US" noProof="0" dirty="0" err="1"/>
              <a:t>ändra</a:t>
            </a:r>
            <a:r>
              <a:rPr lang="en-US" noProof="0" dirty="0"/>
              <a:t> format </a:t>
            </a:r>
            <a:r>
              <a:rPr lang="en-US" noProof="0" dirty="0" err="1"/>
              <a:t>på</a:t>
            </a:r>
            <a:r>
              <a:rPr lang="en-US" noProof="0" dirty="0"/>
              <a:t> </a:t>
            </a:r>
            <a:r>
              <a:rPr lang="en-US" noProof="0" dirty="0" err="1"/>
              <a:t>bakgrundstexten</a:t>
            </a:r>
            <a:endParaRPr lang="en-US" noProof="0" dirty="0"/>
          </a:p>
          <a:p>
            <a:pPr lvl="1"/>
            <a:r>
              <a:rPr lang="en-US" noProof="0" dirty="0" err="1"/>
              <a:t>Nivå</a:t>
            </a:r>
            <a:r>
              <a:rPr lang="en-US" noProof="0" dirty="0"/>
              <a:t> </a:t>
            </a:r>
            <a:r>
              <a:rPr lang="en-US" noProof="0" dirty="0" err="1"/>
              <a:t>två</a:t>
            </a:r>
            <a:endParaRPr lang="en-US" noProof="0" dirty="0"/>
          </a:p>
          <a:p>
            <a:pPr lvl="2"/>
            <a:r>
              <a:rPr lang="en-US" noProof="0" dirty="0" err="1"/>
              <a:t>Nivå</a:t>
            </a:r>
            <a:r>
              <a:rPr lang="en-US" noProof="0" dirty="0"/>
              <a:t> </a:t>
            </a:r>
            <a:r>
              <a:rPr lang="en-US" noProof="0" dirty="0" err="1"/>
              <a:t>tre</a:t>
            </a:r>
            <a:endParaRPr lang="en-US" noProof="0" dirty="0"/>
          </a:p>
          <a:p>
            <a:pPr lvl="3"/>
            <a:r>
              <a:rPr lang="en-US" noProof="0" dirty="0" err="1"/>
              <a:t>Nivå</a:t>
            </a:r>
            <a:r>
              <a:rPr lang="en-US" noProof="0" dirty="0"/>
              <a:t> </a:t>
            </a:r>
            <a:r>
              <a:rPr lang="en-US" noProof="0" dirty="0" err="1"/>
              <a:t>fyra</a:t>
            </a:r>
            <a:endParaRPr lang="en-US" noProof="0" dirty="0"/>
          </a:p>
          <a:p>
            <a:pPr lvl="4"/>
            <a:r>
              <a:rPr lang="en-US" noProof="0" dirty="0" err="1"/>
              <a:t>Nivå</a:t>
            </a:r>
            <a:r>
              <a:rPr lang="en-US" noProof="0" dirty="0"/>
              <a:t> fem</a:t>
            </a:r>
          </a:p>
        </p:txBody>
      </p:sp>
      <p:sp>
        <p:nvSpPr>
          <p:cNvPr id="7" name="Date Placeholder 6"/>
          <p:cNvSpPr>
            <a:spLocks noGrp="1"/>
          </p:cNvSpPr>
          <p:nvPr>
            <p:ph type="dt" sz="half" idx="10"/>
          </p:nvPr>
        </p:nvSpPr>
        <p:spPr/>
        <p:txBody>
          <a:bodyPr/>
          <a:lstStyle/>
          <a:p>
            <a:fld id="{F7B27712-525E-AF4C-BD9E-3E2BEC3E9A98}" type="datetimeFigureOut">
              <a:rPr lang="en-US" noProof="0" smtClean="0"/>
              <a:t>7/24/26</a:t>
            </a:fld>
            <a:endParaRPr lang="en-US" noProof="0" dirty="0"/>
          </a:p>
        </p:txBody>
      </p:sp>
      <p:sp>
        <p:nvSpPr>
          <p:cNvPr id="8" name="Footer Placeholder 7"/>
          <p:cNvSpPr>
            <a:spLocks noGrp="1"/>
          </p:cNvSpPr>
          <p:nvPr>
            <p:ph type="ftr" sz="quarter" idx="11"/>
          </p:nvPr>
        </p:nvSpPr>
        <p:spPr/>
        <p:txBody>
          <a:bodyPr/>
          <a:lstStyle/>
          <a:p>
            <a:endParaRPr lang="en-US" noProof="0" dirty="0"/>
          </a:p>
        </p:txBody>
      </p:sp>
      <p:sp>
        <p:nvSpPr>
          <p:cNvPr id="9" name="Slide Number Placeholder 8"/>
          <p:cNvSpPr>
            <a:spLocks noGrp="1"/>
          </p:cNvSpPr>
          <p:nvPr>
            <p:ph type="sldNum" sz="quarter" idx="12"/>
          </p:nvPr>
        </p:nvSpPr>
        <p:spPr/>
        <p:txBody>
          <a:bodyPr/>
          <a:lstStyle/>
          <a:p>
            <a:fld id="{AEF633A3-E753-484F-BAFC-5DA8AE99D996}" type="slidenum">
              <a:rPr lang="en-US" noProof="0" smtClean="0"/>
              <a:t>‹#›</a:t>
            </a:fld>
            <a:endParaRPr lang="en-US" noProof="0" dirty="0"/>
          </a:p>
        </p:txBody>
      </p:sp>
      <p:sp>
        <p:nvSpPr>
          <p:cNvPr id="10" name="Platshållare för bild 7">
            <a:extLst>
              <a:ext uri="{FF2B5EF4-FFF2-40B4-BE49-F238E27FC236}">
                <a16:creationId xmlns:a16="http://schemas.microsoft.com/office/drawing/2014/main" id="{C667BCDF-8D6E-5EB3-EF13-A1257B1C97B7}"/>
              </a:ext>
            </a:extLst>
          </p:cNvPr>
          <p:cNvSpPr>
            <a:spLocks noGrp="1"/>
          </p:cNvSpPr>
          <p:nvPr>
            <p:ph type="pic" sz="quarter" idx="13"/>
          </p:nvPr>
        </p:nvSpPr>
        <p:spPr>
          <a:xfrm>
            <a:off x="8271600" y="0"/>
            <a:ext cx="3920400" cy="6861600"/>
          </a:xfrm>
        </p:spPr>
        <p:txBody>
          <a:bodyPr/>
          <a:lstStyle/>
          <a:p>
            <a:r>
              <a:rPr lang="en-US" noProof="0" dirty="0"/>
              <a:t>Klicka </a:t>
            </a:r>
            <a:r>
              <a:rPr lang="en-US" noProof="0" dirty="0" err="1"/>
              <a:t>på</a:t>
            </a:r>
            <a:r>
              <a:rPr lang="en-US" noProof="0" dirty="0"/>
              <a:t> </a:t>
            </a:r>
            <a:r>
              <a:rPr lang="en-US" noProof="0" dirty="0" err="1"/>
              <a:t>ikonen</a:t>
            </a:r>
            <a:r>
              <a:rPr lang="en-US" noProof="0" dirty="0"/>
              <a:t> för </a:t>
            </a:r>
            <a:r>
              <a:rPr lang="en-US" noProof="0" dirty="0" err="1"/>
              <a:t>att</a:t>
            </a:r>
            <a:r>
              <a:rPr lang="en-US" noProof="0" dirty="0"/>
              <a:t> </a:t>
            </a:r>
            <a:r>
              <a:rPr lang="en-US" noProof="0" dirty="0" err="1"/>
              <a:t>lägga</a:t>
            </a:r>
            <a:r>
              <a:rPr lang="en-US" noProof="0" dirty="0"/>
              <a:t> till </a:t>
            </a:r>
            <a:r>
              <a:rPr lang="en-US" noProof="0" dirty="0" err="1"/>
              <a:t>en</a:t>
            </a:r>
            <a:r>
              <a:rPr lang="en-US" noProof="0" dirty="0"/>
              <a:t> </a:t>
            </a:r>
            <a:r>
              <a:rPr lang="en-US" noProof="0" dirty="0" err="1"/>
              <a:t>bild</a:t>
            </a:r>
            <a:endParaRPr lang="en-US" noProof="0" dirty="0"/>
          </a:p>
        </p:txBody>
      </p:sp>
    </p:spTree>
    <p:extLst>
      <p:ext uri="{BB962C8B-B14F-4D97-AF65-F5344CB8AC3E}">
        <p14:creationId xmlns:p14="http://schemas.microsoft.com/office/powerpoint/2010/main" val="21621034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noProof="0" dirty="0"/>
              <a:t>Klicka </a:t>
            </a:r>
            <a:r>
              <a:rPr lang="en-US" noProof="0" dirty="0" err="1"/>
              <a:t>här</a:t>
            </a:r>
            <a:r>
              <a:rPr lang="en-US" noProof="0" dirty="0"/>
              <a:t> för </a:t>
            </a:r>
            <a:r>
              <a:rPr lang="en-US" noProof="0" dirty="0" err="1"/>
              <a:t>att</a:t>
            </a:r>
            <a:r>
              <a:rPr lang="en-US" noProof="0" dirty="0"/>
              <a:t> </a:t>
            </a:r>
            <a:r>
              <a:rPr lang="en-US" noProof="0" dirty="0" err="1"/>
              <a:t>ändra</a:t>
            </a:r>
            <a:r>
              <a:rPr lang="en-US" noProof="0" dirty="0"/>
              <a:t> mall för </a:t>
            </a:r>
            <a:r>
              <a:rPr lang="en-US" noProof="0" dirty="0" err="1"/>
              <a:t>rubrikformat</a:t>
            </a:r>
            <a:endParaRPr lang="en-US" noProof="0" dirty="0"/>
          </a:p>
        </p:txBody>
      </p:sp>
      <p:sp>
        <p:nvSpPr>
          <p:cNvPr id="4" name="Content Placeholder 3"/>
          <p:cNvSpPr>
            <a:spLocks noGrp="1"/>
          </p:cNvSpPr>
          <p:nvPr>
            <p:ph sz="half" idx="2"/>
          </p:nvPr>
        </p:nvSpPr>
        <p:spPr>
          <a:xfrm>
            <a:off x="839788" y="1825625"/>
            <a:ext cx="5157787" cy="43640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dirty="0"/>
              <a:t>Klicka </a:t>
            </a:r>
            <a:r>
              <a:rPr lang="en-US" noProof="0" dirty="0" err="1"/>
              <a:t>här</a:t>
            </a:r>
            <a:r>
              <a:rPr lang="en-US" noProof="0" dirty="0"/>
              <a:t> för </a:t>
            </a:r>
            <a:r>
              <a:rPr lang="en-US" noProof="0" dirty="0" err="1"/>
              <a:t>att</a:t>
            </a:r>
            <a:r>
              <a:rPr lang="en-US" noProof="0" dirty="0"/>
              <a:t> </a:t>
            </a:r>
            <a:r>
              <a:rPr lang="en-US" noProof="0" dirty="0" err="1"/>
              <a:t>ändra</a:t>
            </a:r>
            <a:r>
              <a:rPr lang="en-US" noProof="0" dirty="0"/>
              <a:t> format </a:t>
            </a:r>
            <a:r>
              <a:rPr lang="en-US" noProof="0" dirty="0" err="1"/>
              <a:t>på</a:t>
            </a:r>
            <a:r>
              <a:rPr lang="en-US" noProof="0" dirty="0"/>
              <a:t> </a:t>
            </a:r>
            <a:r>
              <a:rPr lang="en-US" noProof="0" dirty="0" err="1"/>
              <a:t>bakgrundstexten</a:t>
            </a:r>
            <a:endParaRPr lang="en-US" noProof="0" dirty="0"/>
          </a:p>
          <a:p>
            <a:pPr lvl="1"/>
            <a:r>
              <a:rPr lang="en-US" noProof="0" dirty="0" err="1"/>
              <a:t>Nivå</a:t>
            </a:r>
            <a:r>
              <a:rPr lang="en-US" noProof="0" dirty="0"/>
              <a:t> </a:t>
            </a:r>
            <a:r>
              <a:rPr lang="en-US" noProof="0" dirty="0" err="1"/>
              <a:t>två</a:t>
            </a:r>
            <a:endParaRPr lang="en-US" noProof="0" dirty="0"/>
          </a:p>
          <a:p>
            <a:pPr lvl="2"/>
            <a:r>
              <a:rPr lang="en-US" noProof="0" dirty="0" err="1"/>
              <a:t>Nivå</a:t>
            </a:r>
            <a:r>
              <a:rPr lang="en-US" noProof="0" dirty="0"/>
              <a:t> </a:t>
            </a:r>
            <a:r>
              <a:rPr lang="en-US" noProof="0" dirty="0" err="1"/>
              <a:t>tre</a:t>
            </a:r>
            <a:endParaRPr lang="en-US" noProof="0" dirty="0"/>
          </a:p>
          <a:p>
            <a:pPr lvl="3"/>
            <a:r>
              <a:rPr lang="en-US" noProof="0" dirty="0" err="1"/>
              <a:t>Nivå</a:t>
            </a:r>
            <a:r>
              <a:rPr lang="en-US" noProof="0" dirty="0"/>
              <a:t> </a:t>
            </a:r>
            <a:r>
              <a:rPr lang="en-US" noProof="0" dirty="0" err="1"/>
              <a:t>fyra</a:t>
            </a:r>
            <a:endParaRPr lang="en-US" noProof="0" dirty="0"/>
          </a:p>
          <a:p>
            <a:pPr lvl="4"/>
            <a:r>
              <a:rPr lang="en-US" noProof="0" dirty="0" err="1"/>
              <a:t>Nivå</a:t>
            </a:r>
            <a:r>
              <a:rPr lang="en-US" noProof="0" dirty="0"/>
              <a:t> fem</a:t>
            </a:r>
          </a:p>
        </p:txBody>
      </p:sp>
      <p:sp>
        <p:nvSpPr>
          <p:cNvPr id="6" name="Content Placeholder 5"/>
          <p:cNvSpPr>
            <a:spLocks noGrp="1"/>
          </p:cNvSpPr>
          <p:nvPr>
            <p:ph sz="quarter" idx="4"/>
          </p:nvPr>
        </p:nvSpPr>
        <p:spPr>
          <a:xfrm>
            <a:off x="6172200" y="1825625"/>
            <a:ext cx="5183188" cy="43640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dirty="0"/>
              <a:t>Klicka </a:t>
            </a:r>
            <a:r>
              <a:rPr lang="en-US" noProof="0" dirty="0" err="1"/>
              <a:t>här</a:t>
            </a:r>
            <a:r>
              <a:rPr lang="en-US" noProof="0" dirty="0"/>
              <a:t> för </a:t>
            </a:r>
            <a:r>
              <a:rPr lang="en-US" noProof="0" dirty="0" err="1"/>
              <a:t>att</a:t>
            </a:r>
            <a:r>
              <a:rPr lang="en-US" noProof="0" dirty="0"/>
              <a:t> </a:t>
            </a:r>
            <a:r>
              <a:rPr lang="en-US" noProof="0" dirty="0" err="1"/>
              <a:t>ändra</a:t>
            </a:r>
            <a:r>
              <a:rPr lang="en-US" noProof="0" dirty="0"/>
              <a:t> format </a:t>
            </a:r>
            <a:r>
              <a:rPr lang="en-US" noProof="0" dirty="0" err="1"/>
              <a:t>på</a:t>
            </a:r>
            <a:r>
              <a:rPr lang="en-US" noProof="0" dirty="0"/>
              <a:t> </a:t>
            </a:r>
            <a:r>
              <a:rPr lang="en-US" noProof="0" dirty="0" err="1"/>
              <a:t>bakgrundstexten</a:t>
            </a:r>
            <a:endParaRPr lang="en-US" noProof="0" dirty="0"/>
          </a:p>
          <a:p>
            <a:pPr lvl="1"/>
            <a:r>
              <a:rPr lang="en-US" noProof="0" dirty="0" err="1"/>
              <a:t>Nivå</a:t>
            </a:r>
            <a:r>
              <a:rPr lang="en-US" noProof="0" dirty="0"/>
              <a:t> </a:t>
            </a:r>
            <a:r>
              <a:rPr lang="en-US" noProof="0" dirty="0" err="1"/>
              <a:t>två</a:t>
            </a:r>
            <a:endParaRPr lang="en-US" noProof="0" dirty="0"/>
          </a:p>
          <a:p>
            <a:pPr lvl="2"/>
            <a:r>
              <a:rPr lang="en-US" noProof="0" dirty="0" err="1"/>
              <a:t>Nivå</a:t>
            </a:r>
            <a:r>
              <a:rPr lang="en-US" noProof="0" dirty="0"/>
              <a:t> </a:t>
            </a:r>
            <a:r>
              <a:rPr lang="en-US" noProof="0" dirty="0" err="1"/>
              <a:t>tre</a:t>
            </a:r>
            <a:endParaRPr lang="en-US" noProof="0" dirty="0"/>
          </a:p>
          <a:p>
            <a:pPr lvl="3"/>
            <a:r>
              <a:rPr lang="en-US" noProof="0" dirty="0" err="1"/>
              <a:t>Nivå</a:t>
            </a:r>
            <a:r>
              <a:rPr lang="en-US" noProof="0" dirty="0"/>
              <a:t> </a:t>
            </a:r>
            <a:r>
              <a:rPr lang="en-US" noProof="0" dirty="0" err="1"/>
              <a:t>fyra</a:t>
            </a:r>
            <a:endParaRPr lang="en-US" noProof="0" dirty="0"/>
          </a:p>
          <a:p>
            <a:pPr lvl="4"/>
            <a:r>
              <a:rPr lang="en-US" noProof="0" dirty="0" err="1"/>
              <a:t>Nivå</a:t>
            </a:r>
            <a:r>
              <a:rPr lang="en-US" noProof="0" dirty="0"/>
              <a:t> fem</a:t>
            </a:r>
          </a:p>
        </p:txBody>
      </p:sp>
      <p:sp>
        <p:nvSpPr>
          <p:cNvPr id="7" name="Date Placeholder 6"/>
          <p:cNvSpPr>
            <a:spLocks noGrp="1"/>
          </p:cNvSpPr>
          <p:nvPr>
            <p:ph type="dt" sz="half" idx="10"/>
          </p:nvPr>
        </p:nvSpPr>
        <p:spPr/>
        <p:txBody>
          <a:bodyPr/>
          <a:lstStyle/>
          <a:p>
            <a:fld id="{F7B27712-525E-AF4C-BD9E-3E2BEC3E9A98}" type="datetimeFigureOut">
              <a:rPr lang="en-US" noProof="0" smtClean="0"/>
              <a:t>7/24/26</a:t>
            </a:fld>
            <a:endParaRPr lang="en-US" noProof="0" dirty="0"/>
          </a:p>
        </p:txBody>
      </p:sp>
      <p:sp>
        <p:nvSpPr>
          <p:cNvPr id="8" name="Footer Placeholder 7"/>
          <p:cNvSpPr>
            <a:spLocks noGrp="1"/>
          </p:cNvSpPr>
          <p:nvPr>
            <p:ph type="ftr" sz="quarter" idx="11"/>
          </p:nvPr>
        </p:nvSpPr>
        <p:spPr/>
        <p:txBody>
          <a:bodyPr/>
          <a:lstStyle/>
          <a:p>
            <a:endParaRPr lang="en-US" noProof="0" dirty="0"/>
          </a:p>
        </p:txBody>
      </p:sp>
      <p:sp>
        <p:nvSpPr>
          <p:cNvPr id="9" name="Slide Number Placeholder 8"/>
          <p:cNvSpPr>
            <a:spLocks noGrp="1"/>
          </p:cNvSpPr>
          <p:nvPr>
            <p:ph type="sldNum" sz="quarter" idx="12"/>
          </p:nvPr>
        </p:nvSpPr>
        <p:spPr/>
        <p:txBody>
          <a:bodyPr/>
          <a:lstStyle/>
          <a:p>
            <a:fld id="{AEF633A3-E753-484F-BAFC-5DA8AE99D996}" type="slidenum">
              <a:rPr lang="en-US" noProof="0" smtClean="0"/>
              <a:t>‹#›</a:t>
            </a:fld>
            <a:endParaRPr lang="en-US" noProof="0" dirty="0"/>
          </a:p>
        </p:txBody>
      </p:sp>
    </p:spTree>
    <p:extLst>
      <p:ext uri="{BB962C8B-B14F-4D97-AF65-F5344CB8AC3E}">
        <p14:creationId xmlns:p14="http://schemas.microsoft.com/office/powerpoint/2010/main" val="20828719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noProof="0" dirty="0"/>
              <a:t>Klicka </a:t>
            </a:r>
            <a:r>
              <a:rPr lang="en-US" noProof="0" dirty="0" err="1"/>
              <a:t>här</a:t>
            </a:r>
            <a:r>
              <a:rPr lang="en-US" noProof="0" dirty="0"/>
              <a:t> för </a:t>
            </a:r>
            <a:r>
              <a:rPr lang="en-US" noProof="0" dirty="0" err="1"/>
              <a:t>att</a:t>
            </a:r>
            <a:r>
              <a:rPr lang="en-US" noProof="0" dirty="0"/>
              <a:t> </a:t>
            </a:r>
            <a:r>
              <a:rPr lang="en-US" noProof="0" dirty="0" err="1"/>
              <a:t>ändra</a:t>
            </a:r>
            <a:r>
              <a:rPr lang="en-US" noProof="0" dirty="0"/>
              <a:t> mall för </a:t>
            </a:r>
            <a:r>
              <a:rPr lang="en-US" noProof="0" dirty="0" err="1"/>
              <a:t>rubrikformat</a:t>
            </a:r>
            <a:endParaRPr lang="en-US" noProof="0"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noProof="0" dirty="0"/>
              <a:t>Klicka </a:t>
            </a:r>
            <a:r>
              <a:rPr lang="en-US" noProof="0" dirty="0" err="1"/>
              <a:t>här</a:t>
            </a:r>
            <a:r>
              <a:rPr lang="en-US" noProof="0" dirty="0"/>
              <a:t> för </a:t>
            </a:r>
            <a:r>
              <a:rPr lang="en-US" noProof="0" dirty="0" err="1"/>
              <a:t>att</a:t>
            </a:r>
            <a:r>
              <a:rPr lang="en-US" noProof="0" dirty="0"/>
              <a:t> </a:t>
            </a:r>
            <a:r>
              <a:rPr lang="en-US" noProof="0" dirty="0" err="1"/>
              <a:t>ändra</a:t>
            </a:r>
            <a:r>
              <a:rPr lang="en-US" noProof="0" dirty="0"/>
              <a:t> format </a:t>
            </a:r>
            <a:r>
              <a:rPr lang="en-US" noProof="0" dirty="0" err="1"/>
              <a:t>på</a:t>
            </a:r>
            <a:r>
              <a:rPr lang="en-US" noProof="0" dirty="0"/>
              <a:t> </a:t>
            </a:r>
            <a:r>
              <a:rPr lang="en-US" noProof="0" dirty="0" err="1"/>
              <a:t>bakgrundstexten</a:t>
            </a:r>
            <a:endParaRPr lang="en-US" noProof="0" dirty="0"/>
          </a:p>
          <a:p>
            <a:pPr lvl="1"/>
            <a:r>
              <a:rPr lang="en-US" noProof="0" dirty="0" err="1"/>
              <a:t>Nivå</a:t>
            </a:r>
            <a:r>
              <a:rPr lang="en-US" noProof="0" dirty="0"/>
              <a:t> </a:t>
            </a:r>
            <a:r>
              <a:rPr lang="en-US" noProof="0" dirty="0" err="1"/>
              <a:t>två</a:t>
            </a:r>
            <a:endParaRPr lang="en-US" noProof="0" dirty="0"/>
          </a:p>
          <a:p>
            <a:pPr lvl="2"/>
            <a:r>
              <a:rPr lang="en-US" noProof="0" dirty="0" err="1"/>
              <a:t>Nivå</a:t>
            </a:r>
            <a:r>
              <a:rPr lang="en-US" noProof="0" dirty="0"/>
              <a:t> </a:t>
            </a:r>
            <a:r>
              <a:rPr lang="en-US" noProof="0" dirty="0" err="1"/>
              <a:t>tre</a:t>
            </a:r>
            <a:endParaRPr lang="en-US" noProof="0" dirty="0"/>
          </a:p>
          <a:p>
            <a:pPr lvl="3"/>
            <a:r>
              <a:rPr lang="en-US" noProof="0" dirty="0" err="1"/>
              <a:t>Nivå</a:t>
            </a:r>
            <a:r>
              <a:rPr lang="en-US" noProof="0" dirty="0"/>
              <a:t> </a:t>
            </a:r>
            <a:r>
              <a:rPr lang="en-US" noProof="0" dirty="0" err="1"/>
              <a:t>fyra</a:t>
            </a:r>
            <a:endParaRPr lang="en-US" noProof="0" dirty="0"/>
          </a:p>
          <a:p>
            <a:pPr lvl="4"/>
            <a:r>
              <a:rPr lang="en-US" noProof="0" dirty="0" err="1"/>
              <a:t>Nivå</a:t>
            </a:r>
            <a:r>
              <a:rPr lang="en-US" noProof="0" dirty="0"/>
              <a:t> fem</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B27712-525E-AF4C-BD9E-3E2BEC3E9A98}" type="datetimeFigureOut">
              <a:rPr lang="en-US" noProof="0" smtClean="0"/>
              <a:t>7/24/26</a:t>
            </a:fld>
            <a:endParaRPr lang="en-US" noProof="0"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noProof="0"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F633A3-E753-484F-BAFC-5DA8AE99D996}" type="slidenum">
              <a:rPr lang="en-US" noProof="0" smtClean="0"/>
              <a:t>‹#›</a:t>
            </a:fld>
            <a:endParaRPr lang="en-US" noProof="0" dirty="0"/>
          </a:p>
        </p:txBody>
      </p:sp>
    </p:spTree>
    <p:extLst>
      <p:ext uri="{BB962C8B-B14F-4D97-AF65-F5344CB8AC3E}">
        <p14:creationId xmlns:p14="http://schemas.microsoft.com/office/powerpoint/2010/main" val="1634432781"/>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14" r:id="rId4"/>
    <p:sldLayoutId id="2147483708" r:id="rId5"/>
    <p:sldLayoutId id="2147483715" r:id="rId6"/>
    <p:sldLayoutId id="2147483700" r:id="rId7"/>
    <p:sldLayoutId id="2147483709" r:id="rId8"/>
    <p:sldLayoutId id="2147483710" r:id="rId9"/>
    <p:sldLayoutId id="2147483701" r:id="rId10"/>
    <p:sldLayoutId id="2147483711" r:id="rId11"/>
    <p:sldLayoutId id="2147483702" r:id="rId12"/>
    <p:sldLayoutId id="2147483713" r:id="rId13"/>
    <p:sldLayoutId id="2147483703" r:id="rId14"/>
    <p:sldLayoutId id="2147483716" r:id="rId15"/>
    <p:sldLayoutId id="2147483712" r:id="rId16"/>
    <p:sldLayoutId id="2147483704" r:id="rId17"/>
  </p:sldLayoutIdLst>
  <p:txStyles>
    <p:titleStyle>
      <a:lvl1pPr algn="l" defTabSz="914400" rtl="0" eaLnBrk="1" latinLnBrk="0" hangingPunct="1">
        <a:lnSpc>
          <a:spcPct val="90000"/>
        </a:lnSpc>
        <a:spcBef>
          <a:spcPct val="0"/>
        </a:spcBef>
        <a:buNone/>
        <a:defRPr sz="4400" kern="1200" baseline="0">
          <a:solidFill>
            <a:schemeClr val="bg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8" Type="http://schemas.openxmlformats.org/officeDocument/2006/relationships/image" Target="../media/image18.jpg"/><Relationship Id="rId3" Type="http://schemas.openxmlformats.org/officeDocument/2006/relationships/image" Target="../media/image13.jpg"/><Relationship Id="rId7"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g"/><Relationship Id="rId9" Type="http://schemas.openxmlformats.org/officeDocument/2006/relationships/image" Target="../media/image1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D1D8451D-0F86-AA96-2928-EA5431B0BFA9}"/>
              </a:ext>
            </a:extLst>
          </p:cNvPr>
          <p:cNvPicPr>
            <a:picLocks noChangeAspect="1"/>
          </p:cNvPicPr>
          <p:nvPr/>
        </p:nvPicPr>
        <p:blipFill>
          <a:blip r:embed="rId3">
            <a:alphaModFix amt="50000"/>
          </a:blip>
          <a:stretch>
            <a:fillRect/>
          </a:stretch>
        </p:blipFill>
        <p:spPr>
          <a:xfrm>
            <a:off x="0" y="0"/>
            <a:ext cx="12192000" cy="6858000"/>
          </a:xfrm>
          <a:prstGeom prst="rect">
            <a:avLst/>
          </a:prstGeom>
        </p:spPr>
      </p:pic>
      <p:sp>
        <p:nvSpPr>
          <p:cNvPr id="2" name="Title 1"/>
          <p:cNvSpPr>
            <a:spLocks noGrp="1"/>
          </p:cNvSpPr>
          <p:nvPr>
            <p:ph type="ctrTitle"/>
          </p:nvPr>
        </p:nvSpPr>
        <p:spPr/>
        <p:txBody>
          <a:bodyPr/>
          <a:lstStyle/>
          <a:p>
            <a:pPr>
              <a:buNone/>
            </a:pPr>
            <a:r>
              <a:rPr lang="sv-SE" dirty="0"/>
              <a:t>Varför ska elever</a:t>
            </a:r>
            <a:br>
              <a:rPr lang="sv-SE" dirty="0"/>
            </a:br>
            <a:r>
              <a:rPr lang="sv-SE" dirty="0"/>
              <a:t>lära sig om AI?</a:t>
            </a:r>
          </a:p>
        </p:txBody>
      </p:sp>
      <p:sp>
        <p:nvSpPr>
          <p:cNvPr id="3" name="Subtitle 2"/>
          <p:cNvSpPr>
            <a:spLocks noGrp="1"/>
          </p:cNvSpPr>
          <p:nvPr>
            <p:ph type="subTitle" idx="1"/>
          </p:nvPr>
        </p:nvSpPr>
        <p:spPr/>
        <p:txBody>
          <a:bodyPr/>
          <a:lstStyle/>
          <a:p>
            <a:pPr>
              <a:buNone/>
            </a:pPr>
            <a:r>
              <a:rPr lang="sv-SE" dirty="0">
                <a:solidFill>
                  <a:schemeClr val="bg1"/>
                </a:solidFill>
              </a:rPr>
              <a:t>Internetstiftelsens webbinarium, 2026-08-13</a:t>
            </a:r>
          </a:p>
        </p:txBody>
      </p:sp>
      <p:sp>
        <p:nvSpPr>
          <p:cNvPr id="4" name="Text Placeholder 3"/>
          <p:cNvSpPr>
            <a:spLocks noGrp="1"/>
          </p:cNvSpPr>
          <p:nvPr>
            <p:ph type="body" sz="quarter" idx="13"/>
          </p:nvPr>
        </p:nvSpPr>
        <p:spPr/>
        <p:txBody>
          <a:bodyPr/>
          <a:lstStyle/>
          <a:p>
            <a:r>
              <a:rPr lang="sv-SE" dirty="0">
                <a:solidFill>
                  <a:schemeClr val="bg1"/>
                </a:solidFill>
              </a:rPr>
              <a:t>Falk AI</a:t>
            </a:r>
            <a:endParaRPr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descr="varlden-genom-ai-lins.png"/>
          <p:cNvPicPr>
            <a:picLocks noGrp="1" noChangeAspect="1"/>
          </p:cNvPicPr>
          <p:nvPr>
            <p:ph type="pic" sz="quarter" idx="13"/>
          </p:nvPr>
        </p:nvPicPr>
        <p:blipFill>
          <a:blip r:embed="rId3">
            <a:alphaModFix amt="30000"/>
          </a:blip>
          <a:srcRect l="9" r="9"/>
          <a:stretch>
            <a:fillRect/>
          </a:stretch>
        </p:blipFill>
        <p:spPr/>
      </p:pic>
      <p:sp>
        <p:nvSpPr>
          <p:cNvPr id="3" name="Title 2"/>
          <p:cNvSpPr>
            <a:spLocks noGrp="1"/>
          </p:cNvSpPr>
          <p:nvPr>
            <p:ph type="title"/>
          </p:nvPr>
        </p:nvSpPr>
        <p:spPr/>
        <p:txBody>
          <a:bodyPr/>
          <a:lstStyle/>
          <a:p>
            <a:pPr>
              <a:buNone/>
            </a:pPr>
            <a:r>
              <a:rPr lang="sv-SE"/>
              <a:t>7. AI:ns världsbild</a:t>
            </a:r>
            <a:br/>
            <a:r>
              <a:rPr lang="sv-SE"/>
              <a:t>påverkar vår världsbild.</a:t>
            </a:r>
          </a:p>
        </p:txBody>
      </p:sp>
      <p:sp>
        <p:nvSpPr>
          <p:cNvPr id="4" name="Text Placeholder 3"/>
          <p:cNvSpPr>
            <a:spLocks noGrp="1"/>
          </p:cNvSpPr>
          <p:nvPr>
            <p:ph type="body" idx="1"/>
          </p:nvPr>
        </p:nvSpPr>
        <p:spPr/>
        <p:txBody>
          <a:bodyPr/>
          <a:lstStyle/>
          <a:p>
            <a:pPr>
              <a:buNone/>
            </a:pPr>
            <a:r>
              <a:rPr lang="sv-SE"/>
              <a:t>Var tionde människa på den här planeten pratar med ChatGPT varje vecka.</a:t>
            </a:r>
          </a:p>
        </p:txBody>
      </p:sp>
    </p:spTree>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buNone/>
            </a:pPr>
            <a:r>
              <a:rPr lang="sv-SE"/>
              <a:t>För eleven i världen</a:t>
            </a:r>
          </a:p>
        </p:txBody>
      </p:sp>
      <p:sp>
        <p:nvSpPr>
          <p:cNvPr id="3" name="Text Placeholder 2"/>
          <p:cNvSpPr>
            <a:spLocks noGrp="1"/>
          </p:cNvSpPr>
          <p:nvPr>
            <p:ph type="body" idx="1"/>
          </p:nvPr>
        </p:nvSpPr>
        <p:spPr/>
        <p:txBody>
          <a:bodyPr/>
          <a:lstStyle/>
          <a:p>
            <a:endParaRPr/>
          </a:p>
        </p:txBody>
      </p:sp>
    </p:spTree>
  </p:cSld>
  <p:clrMapOvr>
    <a:masterClrMapping/>
  </p:clrMapOvr>
  <mc:AlternateContent xmlns:mc="http://schemas.openxmlformats.org/markup-compatibility/2006">
    <mc:Choice xmlns:p14="http://schemas.microsoft.com/office/powerpoint/2010/main" Requires="p14">
      <p:transition spd="slow" p14:dur="900">
        <p14:warp/>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descr="nationaliserad-ai-varldskarta.png"/>
          <p:cNvPicPr>
            <a:picLocks noGrp="1" noChangeAspect="1"/>
          </p:cNvPicPr>
          <p:nvPr>
            <p:ph type="pic" sz="quarter" idx="13"/>
          </p:nvPr>
        </p:nvPicPr>
        <p:blipFill>
          <a:blip r:embed="rId3">
            <a:alphaModFix amt="30000"/>
          </a:blip>
          <a:srcRect l="9" r="9"/>
          <a:stretch>
            <a:fillRect/>
          </a:stretch>
        </p:blipFill>
        <p:spPr/>
      </p:pic>
      <p:sp>
        <p:nvSpPr>
          <p:cNvPr id="3" name="Title 2"/>
          <p:cNvSpPr>
            <a:spLocks noGrp="1"/>
          </p:cNvSpPr>
          <p:nvPr>
            <p:ph type="title"/>
          </p:nvPr>
        </p:nvSpPr>
        <p:spPr/>
        <p:txBody>
          <a:bodyPr/>
          <a:lstStyle/>
          <a:p>
            <a:pPr>
              <a:buNone/>
            </a:pPr>
            <a:r>
              <a:rPr lang="sv-SE"/>
              <a:t>8. AI ändrar världen.</a:t>
            </a:r>
          </a:p>
        </p:txBody>
      </p:sp>
      <p:sp>
        <p:nvSpPr>
          <p:cNvPr id="4" name="Text Placeholder 3"/>
          <p:cNvSpPr>
            <a:spLocks noGrp="1"/>
          </p:cNvSpPr>
          <p:nvPr>
            <p:ph type="body" idx="1"/>
          </p:nvPr>
        </p:nvSpPr>
        <p:spPr/>
        <p:txBody>
          <a:bodyPr/>
          <a:lstStyle/>
          <a:p>
            <a:pPr>
              <a:buNone/>
            </a:pPr>
            <a:r>
              <a:rPr lang="sv-SE"/>
              <a:t>AI påverkar geopolitik, världsekonomi och till och med religion.</a:t>
            </a:r>
          </a:p>
        </p:txBody>
      </p:sp>
    </p:spTree>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descr="hoghastighetstag.png"/>
          <p:cNvPicPr>
            <a:picLocks noGrp="1" noChangeAspect="1"/>
          </p:cNvPicPr>
          <p:nvPr>
            <p:ph type="pic" sz="quarter" idx="13"/>
          </p:nvPr>
        </p:nvPicPr>
        <p:blipFill>
          <a:blip r:embed="rId3">
            <a:alphaModFix amt="30000"/>
          </a:blip>
          <a:srcRect t="7805" b="7805"/>
          <a:stretch>
            <a:fillRect/>
          </a:stretch>
        </p:blipFill>
        <p:spPr/>
      </p:pic>
      <p:sp>
        <p:nvSpPr>
          <p:cNvPr id="3" name="Title 2"/>
          <p:cNvSpPr>
            <a:spLocks noGrp="1"/>
          </p:cNvSpPr>
          <p:nvPr>
            <p:ph type="title"/>
          </p:nvPr>
        </p:nvSpPr>
        <p:spPr/>
        <p:txBody>
          <a:bodyPr/>
          <a:lstStyle/>
          <a:p>
            <a:pPr>
              <a:buNone/>
            </a:pPr>
            <a:r>
              <a:rPr lang="sv-SE"/>
              <a:t>9. AI utvecklas ofattbart fort.</a:t>
            </a:r>
          </a:p>
        </p:txBody>
      </p:sp>
      <p:sp>
        <p:nvSpPr>
          <p:cNvPr id="4" name="Text Placeholder 3"/>
          <p:cNvSpPr>
            <a:spLocks noGrp="1"/>
          </p:cNvSpPr>
          <p:nvPr>
            <p:ph type="body" idx="1"/>
          </p:nvPr>
        </p:nvSpPr>
        <p:spPr/>
        <p:txBody>
          <a:bodyPr/>
          <a:lstStyle/>
          <a:p>
            <a:pPr>
              <a:buNone/>
            </a:pPr>
            <a:r>
              <a:rPr lang="sv-SE"/>
              <a:t>Från halvdåliga skoluppsatser till forskning i världsklass på fyra år,</a:t>
            </a:r>
          </a:p>
          <a:p>
            <a:pPr>
              <a:buNone/>
            </a:pPr>
            <a:r>
              <a:rPr lang="sv-SE"/>
              <a:t>och vi måste räkna med att utvecklingen fortsätter.</a:t>
            </a:r>
          </a:p>
        </p:txBody>
      </p:sp>
    </p:spTree>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descr="existentiella-fragor.png"/>
          <p:cNvPicPr>
            <a:picLocks noGrp="1" noChangeAspect="1"/>
          </p:cNvPicPr>
          <p:nvPr>
            <p:ph type="pic" sz="quarter" idx="13"/>
          </p:nvPr>
        </p:nvPicPr>
        <p:blipFill>
          <a:blip r:embed="rId3">
            <a:alphaModFix amt="30000"/>
          </a:blip>
          <a:srcRect l="9" r="9"/>
          <a:stretch>
            <a:fillRect/>
          </a:stretch>
        </p:blipFill>
        <p:spPr/>
      </p:pic>
      <p:sp>
        <p:nvSpPr>
          <p:cNvPr id="3" name="Title 2"/>
          <p:cNvSpPr>
            <a:spLocks noGrp="1"/>
          </p:cNvSpPr>
          <p:nvPr>
            <p:ph type="title"/>
          </p:nvPr>
        </p:nvSpPr>
        <p:spPr/>
        <p:txBody>
          <a:bodyPr/>
          <a:lstStyle/>
          <a:p>
            <a:pPr>
              <a:buNone/>
            </a:pPr>
            <a:r>
              <a:rPr lang="sv-SE"/>
              <a:t>10. Avancerad AI innebär risker för mänskligheten som helhet.</a:t>
            </a:r>
          </a:p>
        </p:txBody>
      </p:sp>
      <p:sp>
        <p:nvSpPr>
          <p:cNvPr id="4" name="Text Placeholder 3"/>
          <p:cNvSpPr>
            <a:spLocks noGrp="1"/>
          </p:cNvSpPr>
          <p:nvPr>
            <p:ph type="body" idx="1"/>
          </p:nvPr>
        </p:nvSpPr>
        <p:spPr/>
        <p:txBody>
          <a:bodyPr/>
          <a:lstStyle/>
          <a:p>
            <a:pPr>
              <a:buNone/>
            </a:pPr>
            <a:r>
              <a:rPr lang="sv-SE"/>
              <a:t>”Mitigating the risk of extinction from AI should be a global priority alongside other societal-scale risks such as pandemics and nuclear war.” – aistatement.com</a:t>
            </a:r>
          </a:p>
        </p:txBody>
      </p:sp>
    </p:spTree>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descr="lagereld-samtal.jpg"/>
          <p:cNvPicPr>
            <a:picLocks noGrp="1" noChangeAspect="1"/>
          </p:cNvPicPr>
          <p:nvPr>
            <p:ph type="pic" sz="quarter" idx="13"/>
          </p:nvPr>
        </p:nvPicPr>
        <p:blipFill>
          <a:blip r:embed="rId3">
            <a:alphaModFix amt="30000"/>
          </a:blip>
          <a:srcRect l="9" r="9"/>
          <a:stretch>
            <a:fillRect/>
          </a:stretch>
        </p:blipFill>
        <p:spPr/>
      </p:pic>
      <p:sp>
        <p:nvSpPr>
          <p:cNvPr id="3" name="Title 2"/>
          <p:cNvSpPr>
            <a:spLocks noGrp="1"/>
          </p:cNvSpPr>
          <p:nvPr>
            <p:ph type="title"/>
          </p:nvPr>
        </p:nvSpPr>
        <p:spPr/>
        <p:txBody>
          <a:bodyPr/>
          <a:lstStyle/>
          <a:p>
            <a:pPr>
              <a:buNone/>
            </a:pPr>
            <a:r>
              <a:rPr lang="sv-SE"/>
              <a:t>Kunskap om AI</a:t>
            </a:r>
            <a:br/>
            <a:r>
              <a:rPr lang="sv-SE"/>
              <a:t>är en demokratifråga.</a:t>
            </a:r>
          </a:p>
        </p:txBody>
      </p:sp>
      <p:sp>
        <p:nvSpPr>
          <p:cNvPr id="4" name="Text Placeholder 3"/>
          <p:cNvSpPr>
            <a:spLocks noGrp="1"/>
          </p:cNvSpPr>
          <p:nvPr>
            <p:ph type="body" idx="1"/>
          </p:nvPr>
        </p:nvSpPr>
        <p:spPr/>
        <p:txBody>
          <a:bodyPr/>
          <a:lstStyle/>
          <a:p>
            <a:pPr>
              <a:buNone/>
            </a:pPr>
            <a:r>
              <a:rPr lang="sv-SE"/>
              <a:t>Nationell styrning är avgörande för att sätta en gemensam lägstanivå.</a:t>
            </a:r>
          </a:p>
          <a:p>
            <a:pPr>
              <a:buNone/>
            </a:pPr>
            <a:r>
              <a:rPr lang="sv-SE"/>
              <a:t>Skolan är avgörande för att alla elever får möjlighet att nå den.</a:t>
            </a:r>
          </a:p>
        </p:txBody>
      </p:sp>
    </p:spTree>
  </p:cSld>
  <p:clrMapOvr>
    <a:masterClrMapping/>
  </p:clrMapOvr>
  <mc:AlternateContent xmlns:mc="http://schemas.openxmlformats.org/markup-compatibility/2006">
    <mc:Choice xmlns:p14="http://schemas.microsoft.com/office/powerpoint/2010/main" Requires="p14">
      <p:transition spd="slow" p14:dur="900">
        <p14:warp/>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97875F6B-7FCB-D814-FB28-962780A852E3}"/>
              </a:ext>
            </a:extLst>
          </p:cNvPr>
          <p:cNvSpPr>
            <a:spLocks noGrp="1"/>
          </p:cNvSpPr>
          <p:nvPr>
            <p:ph type="title"/>
          </p:nvPr>
        </p:nvSpPr>
        <p:spPr/>
        <p:txBody>
          <a:bodyPr/>
          <a:lstStyle/>
          <a:p>
            <a:r>
              <a:rPr lang="sv-SE" dirty="0"/>
              <a:t>Tack!</a:t>
            </a:r>
          </a:p>
        </p:txBody>
      </p:sp>
      <p:sp>
        <p:nvSpPr>
          <p:cNvPr id="5" name="Platshållare för innehåll 4">
            <a:extLst>
              <a:ext uri="{FF2B5EF4-FFF2-40B4-BE49-F238E27FC236}">
                <a16:creationId xmlns:a16="http://schemas.microsoft.com/office/drawing/2014/main" id="{7C4E2A31-CC74-2CC8-A91A-4EE1977D3C51}"/>
              </a:ext>
            </a:extLst>
          </p:cNvPr>
          <p:cNvSpPr>
            <a:spLocks noGrp="1"/>
          </p:cNvSpPr>
          <p:nvPr>
            <p:ph idx="1"/>
          </p:nvPr>
        </p:nvSpPr>
        <p:spPr/>
        <p:txBody>
          <a:bodyPr/>
          <a:lstStyle/>
          <a:p>
            <a:pPr>
              <a:spcAft>
                <a:spcPts val="600"/>
              </a:spcAft>
            </a:pPr>
            <a:r>
              <a:rPr lang="sv-SE" dirty="0"/>
              <a:t>Mer information finns på </a:t>
            </a:r>
            <a:r>
              <a:rPr lang="sv-SE" dirty="0" err="1">
                <a:solidFill>
                  <a:schemeClr val="accent2"/>
                </a:solidFill>
              </a:rPr>
              <a:t>falkai.org</a:t>
            </a:r>
            <a:r>
              <a:rPr lang="sv-SE" dirty="0"/>
              <a:t>.</a:t>
            </a:r>
          </a:p>
        </p:txBody>
      </p:sp>
      <p:pic>
        <p:nvPicPr>
          <p:cNvPr id="11" name="Bildobjekt 10">
            <a:extLst>
              <a:ext uri="{FF2B5EF4-FFF2-40B4-BE49-F238E27FC236}">
                <a16:creationId xmlns:a16="http://schemas.microsoft.com/office/drawing/2014/main" id="{44D09160-68B8-2F9F-F5EC-44B721796C41}"/>
              </a:ext>
            </a:extLst>
          </p:cNvPr>
          <p:cNvPicPr>
            <a:picLocks noChangeAspect="1"/>
          </p:cNvPicPr>
          <p:nvPr/>
        </p:nvPicPr>
        <p:blipFill>
          <a:blip r:embed="rId3"/>
          <a:stretch>
            <a:fillRect/>
          </a:stretch>
        </p:blipFill>
        <p:spPr>
          <a:xfrm>
            <a:off x="2760594" y="4512217"/>
            <a:ext cx="1238375" cy="1980000"/>
          </a:xfrm>
          <a:prstGeom prst="rect">
            <a:avLst/>
          </a:prstGeom>
          <a:effectLst>
            <a:outerShdw blurRad="50800" dist="38100" dir="2700000" algn="tl" rotWithShape="0">
              <a:prstClr val="black">
                <a:alpha val="40000"/>
              </a:prstClr>
            </a:outerShdw>
          </a:effectLst>
        </p:spPr>
      </p:pic>
      <p:pic>
        <p:nvPicPr>
          <p:cNvPr id="12" name="Bildobjekt 11">
            <a:extLst>
              <a:ext uri="{FF2B5EF4-FFF2-40B4-BE49-F238E27FC236}">
                <a16:creationId xmlns:a16="http://schemas.microsoft.com/office/drawing/2014/main" id="{AC621DB6-35C1-87B3-11E4-CFA34291C251}"/>
              </a:ext>
            </a:extLst>
          </p:cNvPr>
          <p:cNvPicPr>
            <a:picLocks noChangeAspect="1"/>
          </p:cNvPicPr>
          <p:nvPr/>
        </p:nvPicPr>
        <p:blipFill>
          <a:blip r:embed="rId4"/>
          <a:stretch>
            <a:fillRect/>
          </a:stretch>
        </p:blipFill>
        <p:spPr>
          <a:xfrm>
            <a:off x="5084491" y="4512217"/>
            <a:ext cx="1238374" cy="1980000"/>
          </a:xfrm>
          <a:prstGeom prst="rect">
            <a:avLst/>
          </a:prstGeom>
          <a:effectLst>
            <a:outerShdw blurRad="50800" dist="38100" dir="2700000" algn="tl" rotWithShape="0">
              <a:prstClr val="black">
                <a:alpha val="40000"/>
              </a:prstClr>
            </a:outerShdw>
          </a:effectLst>
        </p:spPr>
      </p:pic>
      <p:pic>
        <p:nvPicPr>
          <p:cNvPr id="13" name="Bildobjekt 12">
            <a:extLst>
              <a:ext uri="{FF2B5EF4-FFF2-40B4-BE49-F238E27FC236}">
                <a16:creationId xmlns:a16="http://schemas.microsoft.com/office/drawing/2014/main" id="{B77A5D00-EC7C-9452-5F20-18CC4E0B5D4A}"/>
              </a:ext>
            </a:extLst>
          </p:cNvPr>
          <p:cNvPicPr>
            <a:picLocks noChangeAspect="1"/>
          </p:cNvPicPr>
          <p:nvPr/>
        </p:nvPicPr>
        <p:blipFill>
          <a:blip r:embed="rId5"/>
          <a:stretch>
            <a:fillRect/>
          </a:stretch>
        </p:blipFill>
        <p:spPr>
          <a:xfrm>
            <a:off x="3575183" y="4675055"/>
            <a:ext cx="1242766" cy="1980000"/>
          </a:xfrm>
          <a:prstGeom prst="rect">
            <a:avLst/>
          </a:prstGeom>
          <a:effectLst>
            <a:outerShdw blurRad="50800" dist="38100" dir="2700000" algn="tl" rotWithShape="0">
              <a:prstClr val="black">
                <a:alpha val="40000"/>
              </a:prstClr>
            </a:outerShdw>
          </a:effectLst>
        </p:spPr>
      </p:pic>
      <p:pic>
        <p:nvPicPr>
          <p:cNvPr id="14" name="Bildobjekt 13">
            <a:extLst>
              <a:ext uri="{FF2B5EF4-FFF2-40B4-BE49-F238E27FC236}">
                <a16:creationId xmlns:a16="http://schemas.microsoft.com/office/drawing/2014/main" id="{55584098-2992-88EE-7A62-FDADD356673C}"/>
              </a:ext>
            </a:extLst>
          </p:cNvPr>
          <p:cNvPicPr>
            <a:picLocks noChangeAspect="1"/>
          </p:cNvPicPr>
          <p:nvPr/>
        </p:nvPicPr>
        <p:blipFill>
          <a:blip r:embed="rId6"/>
          <a:stretch>
            <a:fillRect/>
          </a:stretch>
        </p:blipFill>
        <p:spPr>
          <a:xfrm>
            <a:off x="290450" y="4512217"/>
            <a:ext cx="1325592" cy="1733082"/>
          </a:xfrm>
          <a:prstGeom prst="rect">
            <a:avLst/>
          </a:prstGeom>
          <a:effectLst>
            <a:outerShdw blurRad="50800" dist="38100" dir="2700000" algn="tl" rotWithShape="0">
              <a:prstClr val="black">
                <a:alpha val="40000"/>
              </a:prstClr>
            </a:outerShdw>
          </a:effectLst>
        </p:spPr>
      </p:pic>
      <p:pic>
        <p:nvPicPr>
          <p:cNvPr id="15" name="Bildobjekt 14">
            <a:extLst>
              <a:ext uri="{FF2B5EF4-FFF2-40B4-BE49-F238E27FC236}">
                <a16:creationId xmlns:a16="http://schemas.microsoft.com/office/drawing/2014/main" id="{DBEBE303-6BBB-E469-EB15-08B3650BAE58}"/>
              </a:ext>
            </a:extLst>
          </p:cNvPr>
          <p:cNvPicPr>
            <a:picLocks noChangeAspect="1"/>
          </p:cNvPicPr>
          <p:nvPr/>
        </p:nvPicPr>
        <p:blipFill>
          <a:blip r:embed="rId7"/>
          <a:stretch>
            <a:fillRect/>
          </a:stretch>
        </p:blipFill>
        <p:spPr>
          <a:xfrm>
            <a:off x="1255057" y="4798075"/>
            <a:ext cx="1319731" cy="1733960"/>
          </a:xfrm>
          <a:prstGeom prst="rect">
            <a:avLst/>
          </a:prstGeom>
          <a:effectLst>
            <a:outerShdw blurRad="50800" dist="38100" dir="2700000" algn="tl" rotWithShape="0">
              <a:prstClr val="black">
                <a:alpha val="40000"/>
              </a:prstClr>
            </a:outerShdw>
          </a:effectLst>
        </p:spPr>
      </p:pic>
      <p:pic>
        <p:nvPicPr>
          <p:cNvPr id="16" name="Bildobjekt 15">
            <a:extLst>
              <a:ext uri="{FF2B5EF4-FFF2-40B4-BE49-F238E27FC236}">
                <a16:creationId xmlns:a16="http://schemas.microsoft.com/office/drawing/2014/main" id="{77582031-F44E-CF5B-642B-A00D033FA875}"/>
              </a:ext>
            </a:extLst>
          </p:cNvPr>
          <p:cNvPicPr>
            <a:picLocks noChangeAspect="1"/>
          </p:cNvPicPr>
          <p:nvPr/>
        </p:nvPicPr>
        <p:blipFill>
          <a:blip r:embed="rId8"/>
          <a:srcRect/>
          <a:stretch/>
        </p:blipFill>
        <p:spPr>
          <a:xfrm>
            <a:off x="6620037" y="4521088"/>
            <a:ext cx="1236191" cy="1962257"/>
          </a:xfrm>
          <a:prstGeom prst="rect">
            <a:avLst/>
          </a:prstGeom>
          <a:effectLst>
            <a:outerShdw blurRad="50800" dist="38100" dir="2700000" algn="tl" rotWithShape="0">
              <a:prstClr val="black">
                <a:alpha val="40000"/>
              </a:prstClr>
            </a:outerShdw>
          </a:effectLst>
        </p:spPr>
      </p:pic>
      <p:pic>
        <p:nvPicPr>
          <p:cNvPr id="6" name="Platshållare för bild 19">
            <a:extLst>
              <a:ext uri="{FF2B5EF4-FFF2-40B4-BE49-F238E27FC236}">
                <a16:creationId xmlns:a16="http://schemas.microsoft.com/office/drawing/2014/main" id="{56922910-312C-240D-71B4-A67CE0658C3D}"/>
              </a:ext>
            </a:extLst>
          </p:cNvPr>
          <p:cNvPicPr>
            <a:picLocks noGrp="1" noChangeAspect="1"/>
          </p:cNvPicPr>
          <p:nvPr>
            <p:ph type="pic" sz="quarter" idx="13"/>
          </p:nvPr>
        </p:nvPicPr>
        <p:blipFill>
          <a:blip r:embed="rId9"/>
          <a:srcRect t="787" b="787"/>
          <a:stretch/>
        </p:blipFill>
        <p:spPr/>
      </p:pic>
    </p:spTree>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buNone/>
            </a:pPr>
            <a:r>
              <a:rPr lang="sv-SE"/>
              <a:t>För eleven i vardagen</a:t>
            </a:r>
          </a:p>
        </p:txBody>
      </p:sp>
      <p:sp>
        <p:nvSpPr>
          <p:cNvPr id="3" name="Text Placeholder 2"/>
          <p:cNvSpPr>
            <a:spLocks noGrp="1"/>
          </p:cNvSpPr>
          <p:nvPr>
            <p:ph type="body" idx="1"/>
          </p:nvPr>
        </p:nvSpPr>
        <p:spPr/>
        <p:txBody>
          <a:bodyPr/>
          <a:lstStyle/>
          <a:p>
            <a:endParaRPr/>
          </a:p>
        </p:txBody>
      </p:sp>
    </p:spTree>
  </p:cSld>
  <p:clrMapOvr>
    <a:masterClrMapping/>
  </p:clrMapOvr>
  <mc:AlternateContent xmlns:mc="http://schemas.openxmlformats.org/markup-compatibility/2006">
    <mc:Choice xmlns:p14="http://schemas.microsoft.com/office/powerpoint/2010/main" Requires="p14">
      <p:transition spd="slow" p14:dur="900">
        <p14:warp/>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descr="student-sitting-at-a-desk.jpg"/>
          <p:cNvPicPr>
            <a:picLocks noGrp="1" noChangeAspect="1"/>
          </p:cNvPicPr>
          <p:nvPr>
            <p:ph type="pic" sz="quarter" idx="13"/>
          </p:nvPr>
        </p:nvPicPr>
        <p:blipFill>
          <a:blip r:embed="rId3">
            <a:alphaModFix amt="30000"/>
          </a:blip>
          <a:srcRect l="9" r="9"/>
          <a:stretch>
            <a:fillRect/>
          </a:stretch>
        </p:blipFill>
        <p:spPr/>
      </p:pic>
      <p:sp>
        <p:nvSpPr>
          <p:cNvPr id="3" name="Title 2"/>
          <p:cNvSpPr>
            <a:spLocks noGrp="1"/>
          </p:cNvSpPr>
          <p:nvPr>
            <p:ph type="title"/>
          </p:nvPr>
        </p:nvSpPr>
        <p:spPr/>
        <p:txBody>
          <a:bodyPr/>
          <a:lstStyle/>
          <a:p>
            <a:pPr>
              <a:buNone/>
            </a:pPr>
            <a:r>
              <a:rPr lang="sv-SE"/>
              <a:t>1. Elever använder AI för skolarbete.</a:t>
            </a:r>
          </a:p>
        </p:txBody>
      </p:sp>
      <p:sp>
        <p:nvSpPr>
          <p:cNvPr id="4" name="Text Placeholder 3"/>
          <p:cNvSpPr>
            <a:spLocks noGrp="1"/>
          </p:cNvSpPr>
          <p:nvPr>
            <p:ph type="body" idx="1"/>
          </p:nvPr>
        </p:nvSpPr>
        <p:spPr/>
        <p:txBody>
          <a:bodyPr/>
          <a:lstStyle/>
          <a:p>
            <a:pPr>
              <a:buNone/>
            </a:pPr>
            <a:r>
              <a:rPr lang="sv-SE"/>
              <a:t>Och gör man på fel sätt lär man sig mindre.</a:t>
            </a:r>
          </a:p>
        </p:txBody>
      </p:sp>
    </p:spTree>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descr="ai-vanner.jpg"/>
          <p:cNvPicPr>
            <a:picLocks noGrp="1" noChangeAspect="1"/>
          </p:cNvPicPr>
          <p:nvPr>
            <p:ph type="pic" sz="quarter" idx="13"/>
          </p:nvPr>
        </p:nvPicPr>
        <p:blipFill>
          <a:blip r:embed="rId3">
            <a:alphaModFix amt="30000"/>
          </a:blip>
          <a:srcRect l="9" r="9"/>
          <a:stretch>
            <a:fillRect/>
          </a:stretch>
        </p:blipFill>
        <p:spPr/>
      </p:pic>
      <p:sp>
        <p:nvSpPr>
          <p:cNvPr id="3" name="Title 2"/>
          <p:cNvSpPr>
            <a:spLocks noGrp="1"/>
          </p:cNvSpPr>
          <p:nvPr>
            <p:ph type="title"/>
          </p:nvPr>
        </p:nvSpPr>
        <p:spPr/>
        <p:txBody>
          <a:bodyPr/>
          <a:lstStyle/>
          <a:p>
            <a:pPr>
              <a:buNone/>
            </a:pPr>
            <a:r>
              <a:rPr lang="sv-SE"/>
              <a:t>2. Allt fler har nära relationer</a:t>
            </a:r>
            <a:br/>
            <a:r>
              <a:rPr lang="sv-SE"/>
              <a:t>med chattbottar.</a:t>
            </a:r>
          </a:p>
        </p:txBody>
      </p:sp>
      <p:sp>
        <p:nvSpPr>
          <p:cNvPr id="4" name="Text Placeholder 3"/>
          <p:cNvSpPr>
            <a:spLocks noGrp="1"/>
          </p:cNvSpPr>
          <p:nvPr>
            <p:ph type="body" idx="1"/>
          </p:nvPr>
        </p:nvSpPr>
        <p:spPr/>
        <p:txBody>
          <a:bodyPr/>
          <a:lstStyle/>
          <a:p>
            <a:pPr>
              <a:buNone/>
            </a:pPr>
            <a:r>
              <a:rPr lang="sv-SE"/>
              <a:t>Det har i sällsynta fall lett till självskadebeteende eller värre.</a:t>
            </a:r>
          </a:p>
        </p:txBody>
      </p:sp>
    </p:spTree>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descr="praktisk-anvandning.jpg"/>
          <p:cNvPicPr>
            <a:picLocks noGrp="1" noChangeAspect="1"/>
          </p:cNvPicPr>
          <p:nvPr>
            <p:ph type="pic" sz="quarter" idx="13"/>
          </p:nvPr>
        </p:nvPicPr>
        <p:blipFill>
          <a:blip r:embed="rId3">
            <a:alphaModFix amt="30000"/>
          </a:blip>
          <a:srcRect l="9" r="9"/>
          <a:stretch>
            <a:fillRect/>
          </a:stretch>
        </p:blipFill>
        <p:spPr/>
      </p:pic>
      <p:sp>
        <p:nvSpPr>
          <p:cNvPr id="3" name="Title 2"/>
          <p:cNvSpPr>
            <a:spLocks noGrp="1"/>
          </p:cNvSpPr>
          <p:nvPr>
            <p:ph type="title"/>
          </p:nvPr>
        </p:nvSpPr>
        <p:spPr/>
        <p:txBody>
          <a:bodyPr/>
          <a:lstStyle/>
          <a:p>
            <a:pPr>
              <a:buNone/>
            </a:pPr>
            <a:r>
              <a:rPr lang="sv-SE"/>
              <a:t>3. AI låter dig göra många</a:t>
            </a:r>
            <a:br/>
            <a:r>
              <a:rPr lang="sv-SE"/>
              <a:t>saker bättre.</a:t>
            </a:r>
          </a:p>
        </p:txBody>
      </p:sp>
      <p:sp>
        <p:nvSpPr>
          <p:cNvPr id="4" name="Text Placeholder 3"/>
          <p:cNvSpPr>
            <a:spLocks noGrp="1"/>
          </p:cNvSpPr>
          <p:nvPr>
            <p:ph type="body" idx="1"/>
          </p:nvPr>
        </p:nvSpPr>
        <p:spPr/>
        <p:txBody>
          <a:bodyPr/>
          <a:lstStyle/>
          <a:p>
            <a:pPr>
              <a:buNone/>
            </a:pPr>
            <a:r>
              <a:rPr lang="sv-SE"/>
              <a:t>Den som gör det på ett klokt sätt utvecklas under tiden.</a:t>
            </a:r>
          </a:p>
          <a:p>
            <a:pPr>
              <a:buNone/>
            </a:pPr>
            <a:r>
              <a:rPr lang="sv-SE"/>
              <a:t>Den som gör det på ett oklokt sätt blir istället själv ett verktyg för AI:n.</a:t>
            </a:r>
          </a:p>
        </p:txBody>
      </p:sp>
    </p:spTree>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descr="ai-med-verktyg.jpg"/>
          <p:cNvPicPr>
            <a:picLocks noGrp="1" noChangeAspect="1"/>
          </p:cNvPicPr>
          <p:nvPr>
            <p:ph type="pic" sz="quarter" idx="13"/>
          </p:nvPr>
        </p:nvPicPr>
        <p:blipFill>
          <a:blip r:embed="rId3">
            <a:alphaModFix amt="30000"/>
          </a:blip>
          <a:srcRect l="9" r="9"/>
          <a:stretch>
            <a:fillRect/>
          </a:stretch>
        </p:blipFill>
        <p:spPr/>
      </p:pic>
      <p:sp>
        <p:nvSpPr>
          <p:cNvPr id="3" name="Title 2"/>
          <p:cNvSpPr>
            <a:spLocks noGrp="1"/>
          </p:cNvSpPr>
          <p:nvPr>
            <p:ph type="title"/>
          </p:nvPr>
        </p:nvSpPr>
        <p:spPr/>
        <p:txBody>
          <a:bodyPr/>
          <a:lstStyle/>
          <a:p>
            <a:pPr>
              <a:buNone/>
            </a:pPr>
            <a:r>
              <a:rPr lang="sv-SE"/>
              <a:t>4. AI låter dig göra många</a:t>
            </a:r>
            <a:br/>
            <a:r>
              <a:rPr lang="sv-SE"/>
              <a:t>saker du inte kunde förut.</a:t>
            </a:r>
          </a:p>
        </p:txBody>
      </p:sp>
      <p:sp>
        <p:nvSpPr>
          <p:cNvPr id="4" name="Text Placeholder 3"/>
          <p:cNvSpPr>
            <a:spLocks noGrp="1"/>
          </p:cNvSpPr>
          <p:nvPr>
            <p:ph type="body" idx="1"/>
          </p:nvPr>
        </p:nvSpPr>
        <p:spPr/>
        <p:txBody>
          <a:bodyPr/>
          <a:lstStyle/>
          <a:p>
            <a:pPr>
              <a:buNone/>
            </a:pPr>
            <a:r>
              <a:rPr lang="sv-SE"/>
              <a:t>Om AI sköter det tjatiga, får du mer frihet att fokusera på det vi människor är bäst på.</a:t>
            </a:r>
          </a:p>
        </p:txBody>
      </p:sp>
    </p:spTree>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buNone/>
            </a:pPr>
            <a:r>
              <a:rPr lang="sv-SE"/>
              <a:t>För eleven i samhället</a:t>
            </a:r>
          </a:p>
        </p:txBody>
      </p:sp>
      <p:sp>
        <p:nvSpPr>
          <p:cNvPr id="3" name="Text Placeholder 2"/>
          <p:cNvSpPr>
            <a:spLocks noGrp="1"/>
          </p:cNvSpPr>
          <p:nvPr>
            <p:ph type="body" idx="1"/>
          </p:nvPr>
        </p:nvSpPr>
        <p:spPr/>
        <p:txBody>
          <a:bodyPr/>
          <a:lstStyle/>
          <a:p>
            <a:endParaRPr/>
          </a:p>
        </p:txBody>
      </p:sp>
    </p:spTree>
  </p:cSld>
  <p:clrMapOvr>
    <a:masterClrMapping/>
  </p:clrMapOvr>
  <mc:AlternateContent xmlns:mc="http://schemas.openxmlformats.org/markup-compatibility/2006">
    <mc:Choice xmlns:p14="http://schemas.microsoft.com/office/powerpoint/2010/main" Requires="p14">
      <p:transition spd="slow" p14:dur="900">
        <p14:warp/>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descr="ai-arbetsmarknaden-bredd.png"/>
          <p:cNvPicPr>
            <a:picLocks noGrp="1" noChangeAspect="1"/>
          </p:cNvPicPr>
          <p:nvPr>
            <p:ph type="pic" sz="quarter" idx="13"/>
          </p:nvPr>
        </p:nvPicPr>
        <p:blipFill>
          <a:blip r:embed="rId3">
            <a:alphaModFix amt="30000"/>
          </a:blip>
          <a:srcRect l="9" r="9"/>
          <a:stretch>
            <a:fillRect/>
          </a:stretch>
        </p:blipFill>
        <p:spPr/>
      </p:pic>
      <p:sp>
        <p:nvSpPr>
          <p:cNvPr id="3" name="Title 2"/>
          <p:cNvSpPr>
            <a:spLocks noGrp="1"/>
          </p:cNvSpPr>
          <p:nvPr>
            <p:ph type="title"/>
          </p:nvPr>
        </p:nvSpPr>
        <p:spPr/>
        <p:txBody>
          <a:bodyPr/>
          <a:lstStyle/>
          <a:p>
            <a:pPr>
              <a:buNone/>
            </a:pPr>
            <a:r>
              <a:rPr lang="sv-SE"/>
              <a:t>5. AI förändrar arbetsmarknaden.</a:t>
            </a:r>
          </a:p>
        </p:txBody>
      </p:sp>
      <p:sp>
        <p:nvSpPr>
          <p:cNvPr id="4" name="Text Placeholder 3"/>
          <p:cNvSpPr>
            <a:spLocks noGrp="1"/>
          </p:cNvSpPr>
          <p:nvPr>
            <p:ph type="body" idx="1"/>
          </p:nvPr>
        </p:nvSpPr>
        <p:spPr/>
        <p:txBody>
          <a:bodyPr/>
          <a:lstStyle/>
          <a:p>
            <a:pPr>
              <a:buNone/>
            </a:pPr>
            <a:r>
              <a:rPr lang="sv-SE"/>
              <a:t>Att hantera AI på jobbet kommer att vara lika självklart som att kunna mejla.</a:t>
            </a:r>
          </a:p>
        </p:txBody>
      </p:sp>
    </p:spTree>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descr="marionett-asiktspaverkan-liggande.png"/>
          <p:cNvPicPr>
            <a:picLocks noGrp="1" noChangeAspect="1"/>
          </p:cNvPicPr>
          <p:nvPr>
            <p:ph type="pic" sz="quarter" idx="13"/>
          </p:nvPr>
        </p:nvPicPr>
        <p:blipFill>
          <a:blip r:embed="rId3">
            <a:alphaModFix amt="50000"/>
          </a:blip>
          <a:srcRect l="9" r="9"/>
          <a:stretch>
            <a:fillRect/>
          </a:stretch>
        </p:blipFill>
        <p:spPr/>
      </p:pic>
      <p:sp>
        <p:nvSpPr>
          <p:cNvPr id="3" name="Title 2"/>
          <p:cNvSpPr>
            <a:spLocks noGrp="1"/>
          </p:cNvSpPr>
          <p:nvPr>
            <p:ph type="title"/>
          </p:nvPr>
        </p:nvSpPr>
        <p:spPr/>
        <p:txBody>
          <a:bodyPr/>
          <a:lstStyle/>
          <a:p>
            <a:pPr>
              <a:buNone/>
            </a:pPr>
            <a:r>
              <a:rPr lang="sv-SE"/>
              <a:t>6. AI ger superkrafter</a:t>
            </a:r>
            <a:br/>
            <a:r>
              <a:rPr lang="sv-SE"/>
              <a:t>även för åsiktspåverkan.</a:t>
            </a:r>
          </a:p>
        </p:txBody>
      </p:sp>
      <p:sp>
        <p:nvSpPr>
          <p:cNvPr id="4" name="Text Placeholder 3"/>
          <p:cNvSpPr>
            <a:spLocks noGrp="1"/>
          </p:cNvSpPr>
          <p:nvPr>
            <p:ph type="body" idx="1"/>
          </p:nvPr>
        </p:nvSpPr>
        <p:spPr/>
        <p:txBody>
          <a:bodyPr/>
          <a:lstStyle/>
          <a:p>
            <a:pPr>
              <a:buNone/>
            </a:pPr>
            <a:r>
              <a:rPr lang="sv-SE"/>
              <a:t>Samhället måste ha bättre immunförsvar mot manipulation.</a:t>
            </a:r>
          </a:p>
        </p:txBody>
      </p:sp>
    </p:spTree>
  </p:cSld>
  <p:clrMapOvr>
    <a:masterClrMapping/>
  </p:clrMapOvr>
  <p:transition spd="slow">
    <p:push dir="u"/>
  </p:transition>
</p:sld>
</file>

<file path=ppt/theme/theme1.xml><?xml version="1.0" encoding="utf-8"?>
<a:theme xmlns:a="http://schemas.openxmlformats.org/drawingml/2006/main" name="Office-tema">
  <a:themeElements>
    <a:clrScheme name="Falk AI">
      <a:dk1>
        <a:srgbClr val="000000"/>
      </a:dk1>
      <a:lt1>
        <a:srgbClr val="FFFFFF"/>
      </a:lt1>
      <a:dk2>
        <a:srgbClr val="626365"/>
      </a:dk2>
      <a:lt2>
        <a:srgbClr val="919590"/>
      </a:lt2>
      <a:accent1>
        <a:srgbClr val="3FE0D0"/>
      </a:accent1>
      <a:accent2>
        <a:srgbClr val="FEA400"/>
      </a:accent2>
      <a:accent3>
        <a:srgbClr val="A5A5A5"/>
      </a:accent3>
      <a:accent4>
        <a:srgbClr val="FFC000"/>
      </a:accent4>
      <a:accent5>
        <a:srgbClr val="5B9BD5"/>
      </a:accent5>
      <a:accent6>
        <a:srgbClr val="70AD47"/>
      </a:accent6>
      <a:hlink>
        <a:srgbClr val="0563C1"/>
      </a:hlink>
      <a:folHlink>
        <a:srgbClr val="954F72"/>
      </a:folHlink>
    </a:clrScheme>
    <a:fontScheme name="Office-t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alk AI (mall 3)" id="{1237C657-907E-334B-A306-E680DC6A2005}" vid="{C92A40B5-F95E-B348-AD9A-74944C286D27}"/>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19481</TotalTime>
  <Words>1426</Words>
  <Application>Microsoft Macintosh PowerPoint</Application>
  <PresentationFormat>Bredbild</PresentationFormat>
  <Paragraphs>72</Paragraphs>
  <Slides>16</Slides>
  <Notes>16</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16</vt:i4>
      </vt:variant>
    </vt:vector>
  </HeadingPairs>
  <TitlesOfParts>
    <vt:vector size="20" baseType="lpstr">
      <vt:lpstr>Arial</vt:lpstr>
      <vt:lpstr>Calibri</vt:lpstr>
      <vt:lpstr>Calibri Light</vt:lpstr>
      <vt:lpstr>Office-tema</vt:lpstr>
      <vt:lpstr>Varför ska elever lära sig om AI?</vt:lpstr>
      <vt:lpstr>För eleven i vardagen</vt:lpstr>
      <vt:lpstr>1. Elever använder AI för skolarbete.</vt:lpstr>
      <vt:lpstr>2. Allt fler har nära relationer med chattbottar.</vt:lpstr>
      <vt:lpstr>3. AI låter dig göra många saker bättre.</vt:lpstr>
      <vt:lpstr>4. AI låter dig göra många saker du inte kunde förut.</vt:lpstr>
      <vt:lpstr>För eleven i samhället</vt:lpstr>
      <vt:lpstr>5. AI förändrar arbetsmarknaden.</vt:lpstr>
      <vt:lpstr>6. AI ger superkrafter även för åsiktspåverkan.</vt:lpstr>
      <vt:lpstr>7. AI:ns världsbild påverkar vår världsbild.</vt:lpstr>
      <vt:lpstr>För eleven i världen</vt:lpstr>
      <vt:lpstr>8. AI ändrar världen.</vt:lpstr>
      <vt:lpstr>9. AI utvecklas ofattbart fort.</vt:lpstr>
      <vt:lpstr>10. Avancerad AI innebär risker för mänskligheten som helhet.</vt:lpstr>
      <vt:lpstr>Kunskap om AI är en demokratifråga.</vt:lpstr>
      <vt:lpstr>Tack!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Johan Falk</dc:creator>
  <cp:lastModifiedBy>Johan Falk</cp:lastModifiedBy>
  <cp:revision>74</cp:revision>
  <dcterms:created xsi:type="dcterms:W3CDTF">2025-08-21T13:47:16Z</dcterms:created>
  <dcterms:modified xsi:type="dcterms:W3CDTF">2026-07-24T21:50:09Z</dcterms:modified>
</cp:coreProperties>
</file>