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94" r:id="rId4"/>
    <p:sldMasterId id="2147484370" r:id="rId5"/>
    <p:sldMasterId id="2147484402" r:id="rId6"/>
  </p:sldMasterIdLst>
  <p:notesMasterIdLst>
    <p:notesMasterId r:id="rId14"/>
  </p:notesMasterIdLst>
  <p:handoutMasterIdLst>
    <p:handoutMasterId r:id="rId15"/>
  </p:handoutMasterIdLst>
  <p:sldIdLst>
    <p:sldId id="492" r:id="rId7"/>
    <p:sldId id="550" r:id="rId8"/>
    <p:sldId id="551" r:id="rId9"/>
    <p:sldId id="552" r:id="rId10"/>
    <p:sldId id="553" r:id="rId11"/>
    <p:sldId id="437" r:id="rId12"/>
    <p:sldId id="539" r:id="rId13"/>
  </p:sldIdLst>
  <p:sldSz cx="12192000" cy="6858000"/>
  <p:notesSz cx="9926638" cy="6797675"/>
  <p:defaultTextStyle>
    <a:defPPr>
      <a:defRPr lang="en-US"/>
    </a:defPPr>
    <a:lvl1pPr marL="0" algn="l" defTabSz="228533" rtl="0" eaLnBrk="1" latinLnBrk="0" hangingPunct="1">
      <a:defRPr sz="900" kern="1200">
        <a:solidFill>
          <a:schemeClr val="tx1"/>
        </a:solidFill>
        <a:latin typeface="+mn-lt"/>
        <a:ea typeface="+mn-ea"/>
        <a:cs typeface="+mn-cs"/>
      </a:defRPr>
    </a:lvl1pPr>
    <a:lvl2pPr marL="228533" algn="l" defTabSz="228533" rtl="0" eaLnBrk="1" latinLnBrk="0" hangingPunct="1">
      <a:defRPr sz="900" kern="1200">
        <a:solidFill>
          <a:schemeClr val="tx1"/>
        </a:solidFill>
        <a:latin typeface="+mn-lt"/>
        <a:ea typeface="+mn-ea"/>
        <a:cs typeface="+mn-cs"/>
      </a:defRPr>
    </a:lvl2pPr>
    <a:lvl3pPr marL="457063" algn="l" defTabSz="228533" rtl="0" eaLnBrk="1" latinLnBrk="0" hangingPunct="1">
      <a:defRPr sz="900" kern="1200">
        <a:solidFill>
          <a:schemeClr val="tx1"/>
        </a:solidFill>
        <a:latin typeface="+mn-lt"/>
        <a:ea typeface="+mn-ea"/>
        <a:cs typeface="+mn-cs"/>
      </a:defRPr>
    </a:lvl3pPr>
    <a:lvl4pPr marL="685595" algn="l" defTabSz="228533" rtl="0" eaLnBrk="1" latinLnBrk="0" hangingPunct="1">
      <a:defRPr sz="900" kern="1200">
        <a:solidFill>
          <a:schemeClr val="tx1"/>
        </a:solidFill>
        <a:latin typeface="+mn-lt"/>
        <a:ea typeface="+mn-ea"/>
        <a:cs typeface="+mn-cs"/>
      </a:defRPr>
    </a:lvl4pPr>
    <a:lvl5pPr marL="914126" algn="l" defTabSz="228533" rtl="0" eaLnBrk="1" latinLnBrk="0" hangingPunct="1">
      <a:defRPr sz="900" kern="1200">
        <a:solidFill>
          <a:schemeClr val="tx1"/>
        </a:solidFill>
        <a:latin typeface="+mn-lt"/>
        <a:ea typeface="+mn-ea"/>
        <a:cs typeface="+mn-cs"/>
      </a:defRPr>
    </a:lvl5pPr>
    <a:lvl6pPr marL="1142657" algn="l" defTabSz="228533" rtl="0" eaLnBrk="1" latinLnBrk="0" hangingPunct="1">
      <a:defRPr sz="900" kern="1200">
        <a:solidFill>
          <a:schemeClr val="tx1"/>
        </a:solidFill>
        <a:latin typeface="+mn-lt"/>
        <a:ea typeface="+mn-ea"/>
        <a:cs typeface="+mn-cs"/>
      </a:defRPr>
    </a:lvl6pPr>
    <a:lvl7pPr marL="1371190" algn="l" defTabSz="228533" rtl="0" eaLnBrk="1" latinLnBrk="0" hangingPunct="1">
      <a:defRPr sz="900" kern="1200">
        <a:solidFill>
          <a:schemeClr val="tx1"/>
        </a:solidFill>
        <a:latin typeface="+mn-lt"/>
        <a:ea typeface="+mn-ea"/>
        <a:cs typeface="+mn-cs"/>
      </a:defRPr>
    </a:lvl7pPr>
    <a:lvl8pPr marL="1599719" algn="l" defTabSz="228533" rtl="0" eaLnBrk="1" latinLnBrk="0" hangingPunct="1">
      <a:defRPr sz="900" kern="1200">
        <a:solidFill>
          <a:schemeClr val="tx1"/>
        </a:solidFill>
        <a:latin typeface="+mn-lt"/>
        <a:ea typeface="+mn-ea"/>
        <a:cs typeface="+mn-cs"/>
      </a:defRPr>
    </a:lvl8pPr>
    <a:lvl9pPr marL="1828252" algn="l" defTabSz="228533" rtl="0" eaLnBrk="1" latinLnBrk="0" hangingPunct="1">
      <a:defRPr sz="9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21070467-CC4E-DA4D-8443-D4A56A156185}">
          <p14:sldIdLst>
            <p14:sldId id="492"/>
            <p14:sldId id="550"/>
            <p14:sldId id="551"/>
            <p14:sldId id="552"/>
            <p14:sldId id="553"/>
            <p14:sldId id="437"/>
            <p14:sldId id="539"/>
          </p14:sldIdLst>
        </p14:section>
        <p14:section name="Ending" id="{60E5B193-70F6-1049-9451-763BDA8BE417}">
          <p14:sldIdLst/>
        </p14:section>
        <p14:section name="Resources" id="{087293A8-7DFB-FE4F-9192-322373DA9C6D}">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27ABA7"/>
    <a:srgbClr val="961B81"/>
    <a:srgbClr val="414141"/>
    <a:srgbClr val="80166F"/>
    <a:srgbClr val="F4E9F3"/>
    <a:srgbClr val="F5E8F3"/>
    <a:srgbClr val="F7EDF6"/>
    <a:srgbClr val="EFE1E9"/>
    <a:srgbClr val="2121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8234" autoAdjust="0"/>
  </p:normalViewPr>
  <p:slideViewPr>
    <p:cSldViewPr snapToGrid="0">
      <p:cViewPr varScale="1">
        <p:scale>
          <a:sx n="43" d="100"/>
          <a:sy n="43" d="100"/>
        </p:scale>
        <p:origin x="1384"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211" d="100"/>
          <a:sy n="211" d="100"/>
        </p:scale>
        <p:origin x="651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169EA2C-06C3-F255-2389-B65A34D6C1AE}"/>
              </a:ext>
            </a:extLst>
          </p:cNvPr>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sv-SE"/>
          </a:p>
        </p:txBody>
      </p:sp>
      <p:sp>
        <p:nvSpPr>
          <p:cNvPr id="3" name="Date Placeholder 2">
            <a:extLst>
              <a:ext uri="{FF2B5EF4-FFF2-40B4-BE49-F238E27FC236}">
                <a16:creationId xmlns:a16="http://schemas.microsoft.com/office/drawing/2014/main" id="{2CC133E8-AE20-9257-248A-7277CDE2B4D5}"/>
              </a:ext>
            </a:extLst>
          </p:cNvPr>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898C28B9-274D-1A4E-844E-B7ECBC9D99A6}" type="datetimeFigureOut">
              <a:rPr lang="sv-SE" smtClean="0"/>
              <a:t>2026-08-06</a:t>
            </a:fld>
            <a:endParaRPr lang="sv-SE"/>
          </a:p>
        </p:txBody>
      </p:sp>
      <p:sp>
        <p:nvSpPr>
          <p:cNvPr id="4" name="Footer Placeholder 3">
            <a:extLst>
              <a:ext uri="{FF2B5EF4-FFF2-40B4-BE49-F238E27FC236}">
                <a16:creationId xmlns:a16="http://schemas.microsoft.com/office/drawing/2014/main" id="{DC5F5445-E70F-F558-1AB2-9A714D8AB11A}"/>
              </a:ext>
            </a:extLst>
          </p:cNvPr>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sv-SE"/>
          </a:p>
        </p:txBody>
      </p:sp>
      <p:sp>
        <p:nvSpPr>
          <p:cNvPr id="5" name="Slide Number Placeholder 4">
            <a:extLst>
              <a:ext uri="{FF2B5EF4-FFF2-40B4-BE49-F238E27FC236}">
                <a16:creationId xmlns:a16="http://schemas.microsoft.com/office/drawing/2014/main" id="{A2A60EAB-9891-E9EF-3A57-16B8965CA39A}"/>
              </a:ext>
            </a:extLst>
          </p:cNvPr>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77CD0917-5EE4-6743-B41F-10423BBBF698}" type="slidenum">
              <a:rPr lang="sv-SE" smtClean="0"/>
              <a:t>‹#›</a:t>
            </a:fld>
            <a:endParaRPr lang="sv-SE"/>
          </a:p>
        </p:txBody>
      </p:sp>
    </p:spTree>
    <p:extLst>
      <p:ext uri="{BB962C8B-B14F-4D97-AF65-F5344CB8AC3E}">
        <p14:creationId xmlns:p14="http://schemas.microsoft.com/office/powerpoint/2010/main" val="16809977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41" userDrawn="1">
          <p15:clr>
            <a:srgbClr val="F26B43"/>
          </p15:clr>
        </p15:guide>
        <p15:guide id="2" pos="3127"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A17836BB-E95F-DD4B-8C16-E98AB48A0621}" type="datetimeFigureOut">
              <a:rPr lang="en-SE" smtClean="0"/>
              <a:t>08/06/2026</a:t>
            </a:fld>
            <a:endParaRPr lang="en-SE"/>
          </a:p>
        </p:txBody>
      </p:sp>
      <p:sp>
        <p:nvSpPr>
          <p:cNvPr id="4" name="Slide Image Placeholder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6" name="Footer Placeholder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F6E1050E-67ED-1D45-9F53-643E9CAF0799}" type="slidenum">
              <a:rPr lang="en-SE" smtClean="0"/>
              <a:t>‹#›</a:t>
            </a:fld>
            <a:endParaRPr lang="en-SE"/>
          </a:p>
        </p:txBody>
      </p:sp>
    </p:spTree>
    <p:extLst>
      <p:ext uri="{BB962C8B-B14F-4D97-AF65-F5344CB8AC3E}">
        <p14:creationId xmlns:p14="http://schemas.microsoft.com/office/powerpoint/2010/main" val="1906993611"/>
      </p:ext>
    </p:extLst>
  </p:cSld>
  <p:clrMap bg1="lt1" tx1="dk1" bg2="lt2" tx2="dk2" accent1="accent1" accent2="accent2" accent3="accent3" accent4="accent4" accent5="accent5" accent6="accent6" hlink="hlink" folHlink="folHlink"/>
  <p:notesStyle>
    <a:lvl1pPr marL="0" algn="l" defTabSz="914034" rtl="0" eaLnBrk="1" latinLnBrk="0" hangingPunct="1">
      <a:defRPr sz="1200" kern="1200">
        <a:solidFill>
          <a:schemeClr val="tx1"/>
        </a:solidFill>
        <a:latin typeface="+mn-lt"/>
        <a:ea typeface="+mn-ea"/>
        <a:cs typeface="+mn-cs"/>
      </a:defRPr>
    </a:lvl1pPr>
    <a:lvl2pPr marL="457016" algn="l" defTabSz="914034" rtl="0" eaLnBrk="1" latinLnBrk="0" hangingPunct="1">
      <a:defRPr sz="1200" kern="1200">
        <a:solidFill>
          <a:schemeClr val="tx1"/>
        </a:solidFill>
        <a:latin typeface="+mn-lt"/>
        <a:ea typeface="+mn-ea"/>
        <a:cs typeface="+mn-cs"/>
      </a:defRPr>
    </a:lvl2pPr>
    <a:lvl3pPr marL="914034" algn="l" defTabSz="914034" rtl="0" eaLnBrk="1" latinLnBrk="0" hangingPunct="1">
      <a:defRPr sz="1200" kern="1200">
        <a:solidFill>
          <a:schemeClr val="tx1"/>
        </a:solidFill>
        <a:latin typeface="+mn-lt"/>
        <a:ea typeface="+mn-ea"/>
        <a:cs typeface="+mn-cs"/>
      </a:defRPr>
    </a:lvl3pPr>
    <a:lvl4pPr marL="1371052" algn="l" defTabSz="914034" rtl="0" eaLnBrk="1" latinLnBrk="0" hangingPunct="1">
      <a:defRPr sz="1200" kern="1200">
        <a:solidFill>
          <a:schemeClr val="tx1"/>
        </a:solidFill>
        <a:latin typeface="+mn-lt"/>
        <a:ea typeface="+mn-ea"/>
        <a:cs typeface="+mn-cs"/>
      </a:defRPr>
    </a:lvl4pPr>
    <a:lvl5pPr marL="1828070" algn="l" defTabSz="914034" rtl="0" eaLnBrk="1" latinLnBrk="0" hangingPunct="1">
      <a:defRPr sz="1200" kern="1200">
        <a:solidFill>
          <a:schemeClr val="tx1"/>
        </a:solidFill>
        <a:latin typeface="+mn-lt"/>
        <a:ea typeface="+mn-ea"/>
        <a:cs typeface="+mn-cs"/>
      </a:defRPr>
    </a:lvl5pPr>
    <a:lvl6pPr marL="2285086" algn="l" defTabSz="914034" rtl="0" eaLnBrk="1" latinLnBrk="0" hangingPunct="1">
      <a:defRPr sz="1200" kern="1200">
        <a:solidFill>
          <a:schemeClr val="tx1"/>
        </a:solidFill>
        <a:latin typeface="+mn-lt"/>
        <a:ea typeface="+mn-ea"/>
        <a:cs typeface="+mn-cs"/>
      </a:defRPr>
    </a:lvl6pPr>
    <a:lvl7pPr marL="2742103" algn="l" defTabSz="914034" rtl="0" eaLnBrk="1" latinLnBrk="0" hangingPunct="1">
      <a:defRPr sz="1200" kern="1200">
        <a:solidFill>
          <a:schemeClr val="tx1"/>
        </a:solidFill>
        <a:latin typeface="+mn-lt"/>
        <a:ea typeface="+mn-ea"/>
        <a:cs typeface="+mn-cs"/>
      </a:defRPr>
    </a:lvl7pPr>
    <a:lvl8pPr marL="3199120" algn="l" defTabSz="914034" rtl="0" eaLnBrk="1" latinLnBrk="0" hangingPunct="1">
      <a:defRPr sz="1200" kern="1200">
        <a:solidFill>
          <a:schemeClr val="tx1"/>
        </a:solidFill>
        <a:latin typeface="+mn-lt"/>
        <a:ea typeface="+mn-ea"/>
        <a:cs typeface="+mn-cs"/>
      </a:defRPr>
    </a:lvl8pPr>
    <a:lvl9pPr marL="3656138" algn="l" defTabSz="91403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F6E1050E-67ED-1D45-9F53-643E9CAF0799}" type="slidenum">
              <a:rPr lang="en-SE" smtClean="0"/>
              <a:t>1</a:t>
            </a:fld>
            <a:endParaRPr lang="en-SE"/>
          </a:p>
        </p:txBody>
      </p:sp>
    </p:spTree>
    <p:extLst>
      <p:ext uri="{BB962C8B-B14F-4D97-AF65-F5344CB8AC3E}">
        <p14:creationId xmlns:p14="http://schemas.microsoft.com/office/powerpoint/2010/main" val="2791256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Skolverkets definition – Eus definition</a:t>
            </a:r>
          </a:p>
          <a:p>
            <a:pPr marL="0" indent="0">
              <a:buNone/>
            </a:pPr>
            <a:r>
              <a:rPr lang="en-GB" dirty="0" err="1"/>
              <a:t>Omdiskuterat</a:t>
            </a:r>
            <a:r>
              <a:rPr lang="en-GB" dirty="0"/>
              <a:t> </a:t>
            </a:r>
            <a:r>
              <a:rPr lang="en-GB" dirty="0" err="1"/>
              <a:t>begrepp</a:t>
            </a:r>
            <a:r>
              <a:rPr lang="en-GB" dirty="0"/>
              <a:t> </a:t>
            </a:r>
            <a:r>
              <a:rPr lang="en-GB" dirty="0" err="1"/>
              <a:t>som</a:t>
            </a:r>
            <a:r>
              <a:rPr lang="en-GB" dirty="0"/>
              <a:t> </a:t>
            </a:r>
            <a:r>
              <a:rPr lang="en-GB" dirty="0" err="1"/>
              <a:t>kan</a:t>
            </a:r>
            <a:r>
              <a:rPr lang="en-GB" dirty="0"/>
              <a:t> </a:t>
            </a:r>
            <a:r>
              <a:rPr lang="en-GB" dirty="0" err="1"/>
              <a:t>fyllas</a:t>
            </a:r>
            <a:r>
              <a:rPr lang="en-GB" dirty="0"/>
              <a:t> med </a:t>
            </a:r>
            <a:r>
              <a:rPr lang="en-GB" dirty="0" err="1"/>
              <a:t>olika</a:t>
            </a:r>
            <a:r>
              <a:rPr lang="en-GB" dirty="0"/>
              <a:t> </a:t>
            </a:r>
            <a:r>
              <a:rPr lang="en-GB" dirty="0" err="1"/>
              <a:t>innehåll</a:t>
            </a:r>
            <a:r>
              <a:rPr lang="en-GB" dirty="0"/>
              <a:t> (</a:t>
            </a:r>
            <a:r>
              <a:rPr lang="sv-SE" dirty="0"/>
              <a:t>t.ex. </a:t>
            </a:r>
            <a:r>
              <a:rPr lang="sv-SE" dirty="0" err="1"/>
              <a:t>Søby</a:t>
            </a:r>
            <a:r>
              <a:rPr lang="sv-SE" dirty="0"/>
              <a:t>, 2008, </a:t>
            </a:r>
            <a:r>
              <a:rPr lang="sv-SE" dirty="0" err="1"/>
              <a:t>Spante</a:t>
            </a:r>
            <a:r>
              <a:rPr lang="sv-SE" dirty="0"/>
              <a:t> </a:t>
            </a:r>
            <a:r>
              <a:rPr lang="sv-SE" dirty="0" err="1"/>
              <a:t>m.fl</a:t>
            </a:r>
            <a:r>
              <a:rPr lang="sv-SE" dirty="0"/>
              <a:t>, 2018)</a:t>
            </a:r>
          </a:p>
          <a:p>
            <a:pPr marL="0" indent="0">
              <a:buNone/>
            </a:pPr>
            <a:r>
              <a:rPr lang="sv-SE" dirty="0"/>
              <a:t>Policybegrepp i första hand – (digital literacy – forskningsbegrepp (fokus läsande och skrivande) – arbetsmarknadspolitik? Ekonomi? Pedagogik?</a:t>
            </a:r>
          </a:p>
          <a:p>
            <a:pPr marL="0" indent="0">
              <a:buNone/>
            </a:pPr>
            <a:r>
              <a:rPr lang="sv-SE" dirty="0"/>
              <a:t>Betonar förändringsprocessen – ständigt utvecklas</a:t>
            </a:r>
          </a:p>
          <a:p>
            <a:pPr marL="0" indent="0">
              <a:buNone/>
            </a:pPr>
            <a:r>
              <a:rPr lang="sv-SE" dirty="0"/>
              <a:t>Digital bildning betonas i Skolverkets definition– </a:t>
            </a:r>
            <a:r>
              <a:rPr lang="sv-SE" dirty="0" err="1"/>
              <a:t>konsevkvenser</a:t>
            </a:r>
            <a:r>
              <a:rPr lang="sv-SE" dirty="0"/>
              <a:t> för samhälle och utbildning</a:t>
            </a:r>
          </a:p>
          <a:p>
            <a:pPr marL="0" indent="0">
              <a:buNone/>
            </a:pPr>
            <a:r>
              <a:rPr lang="sv-SE" dirty="0"/>
              <a:t>Eu mer inriktat på att kunna mäta nivåer av kompetens hos elever, lärare och befolkningen i stort. </a:t>
            </a:r>
          </a:p>
          <a:p>
            <a:pPr marL="0" marR="0" lvl="0" indent="0" algn="l" defTabSz="914034" rtl="0" eaLnBrk="1" fontAlgn="auto" latinLnBrk="0" hangingPunct="1">
              <a:lnSpc>
                <a:spcPct val="100000"/>
              </a:lnSpc>
              <a:spcBef>
                <a:spcPts val="0"/>
              </a:spcBef>
              <a:spcAft>
                <a:spcPts val="0"/>
              </a:spcAft>
              <a:buClrTx/>
              <a:buSzTx/>
              <a:buFontTx/>
              <a:buNone/>
              <a:tabLst/>
              <a:defRPr/>
            </a:pPr>
            <a:r>
              <a:rPr lang="en-GB" dirty="0" err="1">
                <a:solidFill>
                  <a:schemeClr val="tx1"/>
                </a:solidFill>
              </a:rPr>
              <a:t>Jämfört</a:t>
            </a:r>
            <a:r>
              <a:rPr lang="en-GB" dirty="0">
                <a:solidFill>
                  <a:schemeClr val="tx1"/>
                </a:solidFill>
              </a:rPr>
              <a:t> med EU:s definition </a:t>
            </a:r>
            <a:r>
              <a:rPr lang="en-GB" dirty="0" err="1">
                <a:solidFill>
                  <a:schemeClr val="tx1"/>
                </a:solidFill>
              </a:rPr>
              <a:t>betonas</a:t>
            </a:r>
            <a:r>
              <a:rPr lang="en-GB" dirty="0">
                <a:solidFill>
                  <a:schemeClr val="tx1"/>
                </a:solidFill>
              </a:rPr>
              <a:t> den </a:t>
            </a:r>
            <a:r>
              <a:rPr lang="en-GB" dirty="0" err="1">
                <a:solidFill>
                  <a:schemeClr val="tx1"/>
                </a:solidFill>
              </a:rPr>
              <a:t>förändringsprocess</a:t>
            </a:r>
            <a:r>
              <a:rPr lang="en-GB" dirty="0">
                <a:solidFill>
                  <a:schemeClr val="tx1"/>
                </a:solidFill>
              </a:rPr>
              <a:t> </a:t>
            </a:r>
            <a:r>
              <a:rPr lang="en-GB" dirty="0" err="1">
                <a:solidFill>
                  <a:schemeClr val="tx1"/>
                </a:solidFill>
              </a:rPr>
              <a:t>som</a:t>
            </a:r>
            <a:r>
              <a:rPr lang="en-GB" dirty="0">
                <a:solidFill>
                  <a:schemeClr val="tx1"/>
                </a:solidFill>
              </a:rPr>
              <a:t> </a:t>
            </a:r>
            <a:r>
              <a:rPr lang="en-GB" dirty="0" err="1">
                <a:solidFill>
                  <a:schemeClr val="tx1"/>
                </a:solidFill>
              </a:rPr>
              <a:t>digitalisering</a:t>
            </a:r>
            <a:r>
              <a:rPr lang="en-GB" dirty="0">
                <a:solidFill>
                  <a:schemeClr val="tx1"/>
                </a:solidFill>
              </a:rPr>
              <a:t> </a:t>
            </a:r>
            <a:r>
              <a:rPr lang="en-GB" dirty="0" err="1">
                <a:solidFill>
                  <a:schemeClr val="tx1"/>
                </a:solidFill>
              </a:rPr>
              <a:t>innebär</a:t>
            </a:r>
            <a:r>
              <a:rPr lang="en-GB" dirty="0">
                <a:solidFill>
                  <a:schemeClr val="tx1"/>
                </a:solidFill>
              </a:rPr>
              <a:t> och </a:t>
            </a:r>
            <a:r>
              <a:rPr lang="en-GB" dirty="0" err="1">
                <a:solidFill>
                  <a:schemeClr val="tx1"/>
                </a:solidFill>
              </a:rPr>
              <a:t>att</a:t>
            </a:r>
            <a:r>
              <a:rPr lang="en-GB" dirty="0">
                <a:solidFill>
                  <a:schemeClr val="tx1"/>
                </a:solidFill>
              </a:rPr>
              <a:t> </a:t>
            </a:r>
            <a:r>
              <a:rPr lang="en-GB" dirty="0" err="1">
                <a:solidFill>
                  <a:schemeClr val="tx1"/>
                </a:solidFill>
              </a:rPr>
              <a:t>kraven</a:t>
            </a:r>
            <a:r>
              <a:rPr lang="en-GB" dirty="0">
                <a:solidFill>
                  <a:schemeClr val="tx1"/>
                </a:solidFill>
              </a:rPr>
              <a:t> </a:t>
            </a:r>
            <a:r>
              <a:rPr lang="en-GB" dirty="0" err="1">
                <a:solidFill>
                  <a:schemeClr val="tx1"/>
                </a:solidFill>
              </a:rPr>
              <a:t>därmed</a:t>
            </a:r>
            <a:r>
              <a:rPr lang="en-GB" dirty="0">
                <a:solidFill>
                  <a:schemeClr val="tx1"/>
                </a:solidFill>
              </a:rPr>
              <a:t> </a:t>
            </a:r>
            <a:r>
              <a:rPr lang="en-GB" dirty="0" err="1">
                <a:solidFill>
                  <a:schemeClr val="tx1"/>
                </a:solidFill>
              </a:rPr>
              <a:t>är</a:t>
            </a:r>
            <a:r>
              <a:rPr lang="en-GB" dirty="0">
                <a:solidFill>
                  <a:schemeClr val="tx1"/>
                </a:solidFill>
              </a:rPr>
              <a:t> </a:t>
            </a:r>
            <a:r>
              <a:rPr lang="en-GB" dirty="0" err="1">
                <a:solidFill>
                  <a:schemeClr val="tx1"/>
                </a:solidFill>
              </a:rPr>
              <a:t>förämderliga</a:t>
            </a:r>
            <a:r>
              <a:rPr lang="en-GB" dirty="0">
                <a:solidFill>
                  <a:schemeClr val="tx1"/>
                </a:solidFill>
              </a:rPr>
              <a:t> och </a:t>
            </a:r>
            <a:r>
              <a:rPr lang="en-GB" dirty="0" err="1">
                <a:solidFill>
                  <a:schemeClr val="tx1"/>
                </a:solidFill>
              </a:rPr>
              <a:t>att</a:t>
            </a:r>
            <a:r>
              <a:rPr lang="en-GB" dirty="0">
                <a:solidFill>
                  <a:schemeClr val="tx1"/>
                </a:solidFill>
              </a:rPr>
              <a:t> </a:t>
            </a:r>
            <a:r>
              <a:rPr lang="en-GB" dirty="0" err="1">
                <a:solidFill>
                  <a:schemeClr val="tx1"/>
                </a:solidFill>
              </a:rPr>
              <a:t>kompetensen</a:t>
            </a:r>
            <a:r>
              <a:rPr lang="en-GB" dirty="0">
                <a:solidFill>
                  <a:schemeClr val="tx1"/>
                </a:solidFill>
              </a:rPr>
              <a:t> </a:t>
            </a:r>
            <a:r>
              <a:rPr lang="en-GB" dirty="0" err="1">
                <a:solidFill>
                  <a:schemeClr val="tx1"/>
                </a:solidFill>
              </a:rPr>
              <a:t>ständigt</a:t>
            </a:r>
            <a:r>
              <a:rPr lang="en-GB" dirty="0">
                <a:solidFill>
                  <a:schemeClr val="tx1"/>
                </a:solidFill>
              </a:rPr>
              <a:t> </a:t>
            </a:r>
            <a:r>
              <a:rPr lang="en-GB" dirty="0" err="1">
                <a:solidFill>
                  <a:schemeClr val="tx1"/>
                </a:solidFill>
              </a:rPr>
              <a:t>behöver</a:t>
            </a:r>
            <a:r>
              <a:rPr lang="en-GB" dirty="0">
                <a:solidFill>
                  <a:schemeClr val="tx1"/>
                </a:solidFill>
              </a:rPr>
              <a:t> </a:t>
            </a:r>
            <a:r>
              <a:rPr lang="en-GB" dirty="0" err="1">
                <a:solidFill>
                  <a:schemeClr val="tx1"/>
                </a:solidFill>
              </a:rPr>
              <a:t>utvecklas</a:t>
            </a:r>
            <a:endParaRPr lang="en-GB" dirty="0">
              <a:solidFill>
                <a:schemeClr val="tx1"/>
              </a:solidFill>
            </a:endParaRPr>
          </a:p>
          <a:p>
            <a:pPr marL="0" indent="0">
              <a:buNone/>
            </a:pPr>
            <a:endParaRPr lang="sv-SE" dirty="0"/>
          </a:p>
          <a:p>
            <a:endParaRPr lang="sv-SE" dirty="0"/>
          </a:p>
        </p:txBody>
      </p:sp>
      <p:sp>
        <p:nvSpPr>
          <p:cNvPr id="4" name="Slide Number Placeholder 3"/>
          <p:cNvSpPr>
            <a:spLocks noGrp="1"/>
          </p:cNvSpPr>
          <p:nvPr>
            <p:ph type="sldNum" sz="quarter" idx="5"/>
          </p:nvPr>
        </p:nvSpPr>
        <p:spPr/>
        <p:txBody>
          <a:bodyPr/>
          <a:lstStyle/>
          <a:p>
            <a:fld id="{F6E1050E-67ED-1D45-9F53-643E9CAF0799}" type="slidenum">
              <a:rPr lang="en-SE" smtClean="0"/>
              <a:t>2</a:t>
            </a:fld>
            <a:endParaRPr lang="en-SE"/>
          </a:p>
        </p:txBody>
      </p:sp>
    </p:spTree>
    <p:extLst>
      <p:ext uri="{BB962C8B-B14F-4D97-AF65-F5344CB8AC3E}">
        <p14:creationId xmlns:p14="http://schemas.microsoft.com/office/powerpoint/2010/main" val="2332654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Kompensatoriska uppdraget!</a:t>
            </a:r>
          </a:p>
        </p:txBody>
      </p:sp>
      <p:sp>
        <p:nvSpPr>
          <p:cNvPr id="4" name="Slide Number Placeholder 3"/>
          <p:cNvSpPr>
            <a:spLocks noGrp="1"/>
          </p:cNvSpPr>
          <p:nvPr>
            <p:ph type="sldNum" sz="quarter" idx="5"/>
          </p:nvPr>
        </p:nvSpPr>
        <p:spPr/>
        <p:txBody>
          <a:bodyPr/>
          <a:lstStyle/>
          <a:p>
            <a:fld id="{F6E1050E-67ED-1D45-9F53-643E9CAF0799}" type="slidenum">
              <a:rPr lang="en-SE" smtClean="0"/>
              <a:t>3</a:t>
            </a:fld>
            <a:endParaRPr lang="en-SE"/>
          </a:p>
        </p:txBody>
      </p:sp>
    </p:spTree>
    <p:extLst>
      <p:ext uri="{BB962C8B-B14F-4D97-AF65-F5344CB8AC3E}">
        <p14:creationId xmlns:p14="http://schemas.microsoft.com/office/powerpoint/2010/main" val="2822081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err="1">
                <a:solidFill>
                  <a:schemeClr val="tx1"/>
                </a:solidFill>
                <a:latin typeface="+mn-lt"/>
                <a:ea typeface="+mn-ea"/>
                <a:cs typeface="+mn-cs"/>
              </a:rPr>
              <a:t>Lära</a:t>
            </a:r>
            <a:r>
              <a:rPr lang="en-US" sz="1200" b="0" i="0" u="none" strike="noStrike" kern="1200" baseline="0" dirty="0">
                <a:solidFill>
                  <a:schemeClr val="tx1"/>
                </a:solidFill>
                <a:latin typeface="+mn-lt"/>
                <a:ea typeface="+mn-ea"/>
                <a:cs typeface="+mn-cs"/>
              </a:rPr>
              <a:t> om – </a:t>
            </a:r>
            <a:r>
              <a:rPr lang="en-US" sz="1200" b="0" i="0" u="none" strike="noStrike" kern="1200" baseline="0" dirty="0" err="1">
                <a:solidFill>
                  <a:schemeClr val="tx1"/>
                </a:solidFill>
                <a:latin typeface="+mn-lt"/>
                <a:ea typeface="+mn-ea"/>
                <a:cs typeface="+mn-cs"/>
              </a:rPr>
              <a:t>hur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teknikfungerar</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säkerhet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källkritik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programmering</a:t>
            </a:r>
            <a:endParaRPr lang="en-US" sz="1200" b="0" i="0" u="none" strike="noStrike" kern="1200" baseline="0" dirty="0">
              <a:solidFill>
                <a:schemeClr val="tx1"/>
              </a:solidFill>
              <a:latin typeface="+mn-lt"/>
              <a:ea typeface="+mn-ea"/>
              <a:cs typeface="+mn-cs"/>
            </a:endParaRPr>
          </a:p>
          <a:p>
            <a:r>
              <a:rPr lang="en-US" sz="1200" b="0" i="0" u="none" strike="noStrike" kern="1200" baseline="0" dirty="0" err="1">
                <a:solidFill>
                  <a:schemeClr val="tx1"/>
                </a:solidFill>
                <a:latin typeface="+mn-lt"/>
                <a:ea typeface="+mn-ea"/>
                <a:cs typeface="+mn-cs"/>
              </a:rPr>
              <a:t>Lära</a:t>
            </a:r>
            <a:r>
              <a:rPr lang="en-US" sz="1200" b="0" i="0" u="none" strike="noStrike" kern="1200" baseline="0" dirty="0">
                <a:solidFill>
                  <a:schemeClr val="tx1"/>
                </a:solidFill>
                <a:latin typeface="+mn-lt"/>
                <a:ea typeface="+mn-ea"/>
                <a:cs typeface="+mn-cs"/>
              </a:rPr>
              <a:t> med – </a:t>
            </a:r>
            <a:r>
              <a:rPr lang="en-US" sz="1200" b="0" i="0" u="none" strike="noStrike" kern="1200" baseline="0" dirty="0" err="1">
                <a:solidFill>
                  <a:schemeClr val="tx1"/>
                </a:solidFill>
                <a:latin typeface="+mn-lt"/>
                <a:ea typeface="+mn-ea"/>
                <a:cs typeface="+mn-cs"/>
              </a:rPr>
              <a:t>teknik</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som</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hjälpmedel</a:t>
            </a:r>
            <a:r>
              <a:rPr lang="en-US" sz="1200" b="0" i="0" u="none" strike="noStrike" kern="1200" baseline="0" dirty="0">
                <a:solidFill>
                  <a:schemeClr val="tx1"/>
                </a:solidFill>
                <a:latin typeface="+mn-lt"/>
                <a:ea typeface="+mn-ea"/>
                <a:cs typeface="+mn-cs"/>
              </a:rPr>
              <a:t> för </a:t>
            </a:r>
            <a:r>
              <a:rPr lang="en-US" sz="1200" b="0" i="0" u="none" strike="noStrike" kern="1200" baseline="0" dirty="0" err="1">
                <a:solidFill>
                  <a:schemeClr val="tx1"/>
                </a:solidFill>
                <a:latin typeface="+mn-lt"/>
                <a:ea typeface="+mn-ea"/>
                <a:cs typeface="+mn-cs"/>
              </a:rPr>
              <a:t>att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nå</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mål</a:t>
            </a:r>
            <a:r>
              <a:rPr lang="en-US" sz="1200" b="0" i="0" u="none" strike="noStrike" kern="1200" baseline="0" dirty="0">
                <a:solidFill>
                  <a:schemeClr val="tx1"/>
                </a:solidFill>
                <a:latin typeface="+mn-lt"/>
                <a:ea typeface="+mn-ea"/>
                <a:cs typeface="+mn-cs"/>
              </a:rPr>
              <a:t> – </a:t>
            </a:r>
            <a:r>
              <a:rPr lang="en-US" sz="1200" b="0" i="0" u="none" strike="noStrike" kern="1200" baseline="0" dirty="0" err="1">
                <a:solidFill>
                  <a:schemeClr val="tx1"/>
                </a:solidFill>
                <a:latin typeface="+mn-lt"/>
                <a:ea typeface="+mn-ea"/>
                <a:cs typeface="+mn-cs"/>
              </a:rPr>
              <a:t>skriva</a:t>
            </a:r>
            <a:r>
              <a:rPr lang="en-US" sz="1200" b="0" i="0" u="none" strike="noStrike" kern="1200" baseline="0" dirty="0">
                <a:solidFill>
                  <a:schemeClr val="tx1"/>
                </a:solidFill>
                <a:latin typeface="+mn-lt"/>
                <a:ea typeface="+mn-ea"/>
                <a:cs typeface="+mn-cs"/>
              </a:rPr>
              <a:t> och </a:t>
            </a:r>
            <a:r>
              <a:rPr lang="en-US" sz="1200" b="0" i="0" u="none" strike="noStrike" kern="1200" baseline="0" dirty="0" err="1">
                <a:solidFill>
                  <a:schemeClr val="tx1"/>
                </a:solidFill>
                <a:latin typeface="+mn-lt"/>
                <a:ea typeface="+mn-ea"/>
                <a:cs typeface="+mn-cs"/>
              </a:rPr>
              <a:t>söka</a:t>
            </a:r>
            <a:r>
              <a:rPr lang="en-US" sz="1200" b="0" i="0" u="none" strike="noStrike" kern="1200" baseline="0" dirty="0">
                <a:solidFill>
                  <a:schemeClr val="tx1"/>
                </a:solidFill>
                <a:latin typeface="+mn-lt"/>
                <a:ea typeface="+mn-ea"/>
                <a:cs typeface="+mn-cs"/>
              </a:rPr>
              <a:t> info, </a:t>
            </a:r>
            <a:r>
              <a:rPr lang="en-US" sz="1200" b="0" i="0" u="none" strike="noStrike" kern="1200" baseline="0" dirty="0" err="1">
                <a:solidFill>
                  <a:schemeClr val="tx1"/>
                </a:solidFill>
                <a:latin typeface="+mn-lt"/>
                <a:ea typeface="+mn-ea"/>
                <a:cs typeface="+mn-cs"/>
              </a:rPr>
              <a:t>appar</a:t>
            </a:r>
            <a:r>
              <a:rPr lang="en-US" sz="1200" b="0" i="0" u="none" strike="noStrike" kern="1200" baseline="0" dirty="0">
                <a:solidFill>
                  <a:schemeClr val="tx1"/>
                </a:solidFill>
                <a:latin typeface="+mn-lt"/>
                <a:ea typeface="+mn-ea"/>
                <a:cs typeface="+mn-cs"/>
              </a:rPr>
              <a:t> för </a:t>
            </a:r>
            <a:r>
              <a:rPr lang="en-US" sz="1200" b="0" i="0" u="none" strike="noStrike" kern="1200" baseline="0" dirty="0" err="1">
                <a:solidFill>
                  <a:schemeClr val="tx1"/>
                </a:solidFill>
                <a:latin typeface="+mn-lt"/>
                <a:ea typeface="+mn-ea"/>
                <a:cs typeface="+mn-cs"/>
              </a:rPr>
              <a:t>olika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ämnen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instruktionsilm</a:t>
            </a:r>
            <a:r>
              <a:rPr lang="en-US" sz="1200" b="0" i="0" u="none" strike="noStrike" kern="1200" baseline="0" dirty="0">
                <a:solidFill>
                  <a:schemeClr val="tx1"/>
                </a:solidFill>
                <a:latin typeface="+mn-lt"/>
                <a:ea typeface="+mn-ea"/>
                <a:cs typeface="+mn-cs"/>
              </a:rPr>
              <a:t> </a:t>
            </a:r>
          </a:p>
          <a:p>
            <a:r>
              <a:rPr lang="en-US" sz="1200" b="0" i="0" u="none" strike="noStrike" kern="1200" baseline="0" dirty="0" err="1">
                <a:solidFill>
                  <a:schemeClr val="tx1"/>
                </a:solidFill>
                <a:latin typeface="+mn-lt"/>
                <a:ea typeface="+mn-ea"/>
                <a:cs typeface="+mn-cs"/>
              </a:rPr>
              <a:t>Lära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genom</a:t>
            </a:r>
            <a:r>
              <a:rPr lang="en-US" sz="1200" b="0" i="0" u="none" strike="noStrike" kern="1200" baseline="0" dirty="0">
                <a:solidFill>
                  <a:schemeClr val="tx1"/>
                </a:solidFill>
                <a:latin typeface="+mn-lt"/>
                <a:ea typeface="+mn-ea"/>
                <a:cs typeface="+mn-cs"/>
              </a:rPr>
              <a:t> – </a:t>
            </a:r>
            <a:r>
              <a:rPr lang="en-US" sz="1200" b="0" i="0" u="none" strike="noStrike" kern="1200" baseline="0" dirty="0" err="1">
                <a:solidFill>
                  <a:schemeClr val="tx1"/>
                </a:solidFill>
                <a:latin typeface="+mn-lt"/>
                <a:ea typeface="+mn-ea"/>
                <a:cs typeface="+mn-cs"/>
              </a:rPr>
              <a:t>lärandet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sker</a:t>
            </a:r>
            <a:r>
              <a:rPr lang="en-US" sz="1200" b="0" i="0" u="none" strike="noStrike" kern="1200" baseline="0" dirty="0">
                <a:solidFill>
                  <a:schemeClr val="tx1"/>
                </a:solidFill>
                <a:latin typeface="+mn-lt"/>
                <a:ea typeface="+mn-ea"/>
                <a:cs typeface="+mn-cs"/>
              </a:rPr>
              <a:t> I </a:t>
            </a:r>
            <a:r>
              <a:rPr lang="en-US" sz="1200" b="0" i="0" u="none" strike="noStrike" kern="1200" baseline="0" dirty="0" err="1">
                <a:solidFill>
                  <a:schemeClr val="tx1"/>
                </a:solidFill>
                <a:latin typeface="+mn-lt"/>
                <a:ea typeface="+mn-ea"/>
                <a:cs typeface="+mn-cs"/>
              </a:rPr>
              <a:t>samspel</a:t>
            </a:r>
            <a:r>
              <a:rPr lang="en-US" sz="1200" b="0" i="0" u="none" strike="noStrike" kern="1200" baseline="0" dirty="0">
                <a:solidFill>
                  <a:schemeClr val="tx1"/>
                </a:solidFill>
                <a:latin typeface="+mn-lt"/>
                <a:ea typeface="+mn-ea"/>
                <a:cs typeface="+mn-cs"/>
              </a:rPr>
              <a:t> med </a:t>
            </a:r>
            <a:r>
              <a:rPr lang="en-US" sz="1200" b="0" i="0" u="none" strike="noStrike" kern="1200" baseline="0" dirty="0" err="1">
                <a:solidFill>
                  <a:schemeClr val="tx1"/>
                </a:solidFill>
                <a:latin typeface="+mn-lt"/>
                <a:ea typeface="+mn-ea"/>
                <a:cs typeface="+mn-cs"/>
              </a:rPr>
              <a:t>tekniken</a:t>
            </a:r>
            <a:r>
              <a:rPr lang="en-US" sz="1200" b="0" i="0" u="none" strike="noStrike" kern="1200" baseline="0" dirty="0">
                <a:solidFill>
                  <a:schemeClr val="tx1"/>
                </a:solidFill>
                <a:latin typeface="+mn-lt"/>
                <a:ea typeface="+mn-ea"/>
                <a:cs typeface="+mn-cs"/>
              </a:rPr>
              <a:t> – </a:t>
            </a:r>
            <a:r>
              <a:rPr lang="en-US" sz="1200" b="0" i="0" u="none" strike="noStrike" kern="1200" baseline="0" dirty="0" err="1">
                <a:solidFill>
                  <a:schemeClr val="tx1"/>
                </a:solidFill>
                <a:latin typeface="+mn-lt"/>
                <a:ea typeface="+mn-ea"/>
                <a:cs typeface="+mn-cs"/>
              </a:rPr>
              <a:t>skapa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egna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filmer</a:t>
            </a:r>
            <a:r>
              <a:rPr lang="en-US" sz="1200" b="0" i="0" u="none" strike="noStrike" kern="1200" baseline="0" dirty="0">
                <a:solidFill>
                  <a:schemeClr val="tx1"/>
                </a:solidFill>
                <a:latin typeface="+mn-lt"/>
                <a:ea typeface="+mn-ea"/>
                <a:cs typeface="+mn-cs"/>
              </a:rPr>
              <a:t> och Poddar för </a:t>
            </a:r>
            <a:r>
              <a:rPr lang="en-US" sz="1200" b="0" i="0" u="none" strike="noStrike" kern="1200" baseline="0" dirty="0" err="1">
                <a:solidFill>
                  <a:schemeClr val="tx1"/>
                </a:solidFill>
                <a:latin typeface="+mn-lt"/>
                <a:ea typeface="+mn-ea"/>
                <a:cs typeface="+mn-cs"/>
              </a:rPr>
              <a:t>att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redovisa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kunskap</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samarbeta</a:t>
            </a:r>
            <a:r>
              <a:rPr lang="en-US" sz="1200" b="0" i="0" u="none" strike="noStrike" kern="1200" baseline="0" dirty="0">
                <a:solidFill>
                  <a:schemeClr val="tx1"/>
                </a:solidFill>
                <a:latin typeface="+mn-lt"/>
                <a:ea typeface="+mn-ea"/>
                <a:cs typeface="+mn-cs"/>
              </a:rPr>
              <a:t> och </a:t>
            </a:r>
            <a:r>
              <a:rPr lang="en-US" sz="1200" b="0" i="0" u="none" strike="noStrike" kern="1200" baseline="0" dirty="0" err="1">
                <a:solidFill>
                  <a:schemeClr val="tx1"/>
                </a:solidFill>
                <a:latin typeface="+mn-lt"/>
                <a:ea typeface="+mn-ea"/>
                <a:cs typeface="+mn-cs"/>
              </a:rPr>
              <a:t>skriva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gemensamt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Sätt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att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förstå</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som</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inte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kunde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göras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tidigare</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second-level divides in skills and usage patterns became more evident and drew more attention from researchers (e.g., Katz &amp; Rice, 2002; Selwyn, 2006; van Dijk, 2005). Studies of second-level digital divides have now provided, for example, useful classifications in terms of the types of skills needed to use ICTs and the types of activities people perform online (e.g., Blank &amp; </a:t>
            </a:r>
            <a:r>
              <a:rPr lang="en-US" sz="1200" b="0" i="0" u="none" strike="noStrike" kern="1200" baseline="0" dirty="0" err="1">
                <a:solidFill>
                  <a:schemeClr val="tx1"/>
                </a:solidFill>
                <a:latin typeface="+mn-lt"/>
                <a:ea typeface="+mn-ea"/>
                <a:cs typeface="+mn-cs"/>
              </a:rPr>
              <a:t>Groselj</a:t>
            </a:r>
            <a:r>
              <a:rPr lang="en-US" sz="1200" b="0" i="0" u="none" strike="noStrike" kern="1200" baseline="0" dirty="0">
                <a:solidFill>
                  <a:schemeClr val="tx1"/>
                </a:solidFill>
                <a:latin typeface="+mn-lt"/>
                <a:ea typeface="+mn-ea"/>
                <a:cs typeface="+mn-cs"/>
              </a:rPr>
              <a:t>, 2014</a:t>
            </a:r>
            <a:r>
              <a:rPr lang="sv-SE" sz="1200" b="0" i="0" u="none" strike="noStrike" kern="1200" baseline="0" dirty="0">
                <a:solidFill>
                  <a:schemeClr val="tx1"/>
                </a:solidFill>
                <a:latin typeface="+mn-lt"/>
                <a:ea typeface="+mn-ea"/>
                <a:cs typeface="+mn-cs"/>
              </a:rPr>
              <a:t>; van </a:t>
            </a:r>
            <a:r>
              <a:rPr lang="sv-SE" sz="1200" b="0" i="0" u="none" strike="noStrike" kern="1200" baseline="0" dirty="0" err="1">
                <a:solidFill>
                  <a:schemeClr val="tx1"/>
                </a:solidFill>
                <a:latin typeface="+mn-lt"/>
                <a:ea typeface="+mn-ea"/>
                <a:cs typeface="+mn-cs"/>
              </a:rPr>
              <a:t>Deursen</a:t>
            </a:r>
            <a:r>
              <a:rPr lang="sv-SE" sz="1200" b="0" i="0" u="none" strike="noStrike" kern="1200" baseline="0" dirty="0">
                <a:solidFill>
                  <a:schemeClr val="tx1"/>
                </a:solidFill>
                <a:latin typeface="+mn-lt"/>
                <a:ea typeface="+mn-ea"/>
                <a:cs typeface="+mn-cs"/>
              </a:rPr>
              <a:t> &amp; van Dijk, 2011, 2014) and </a:t>
            </a:r>
            <a:r>
              <a:rPr lang="sv-SE" sz="1200" b="0" i="0" u="none" strike="noStrike" kern="1200" baseline="0" dirty="0" err="1">
                <a:solidFill>
                  <a:schemeClr val="tx1"/>
                </a:solidFill>
                <a:latin typeface="+mn-lt"/>
                <a:ea typeface="+mn-ea"/>
                <a:cs typeface="+mn-cs"/>
              </a:rPr>
              <a:t>how</a:t>
            </a:r>
            <a:r>
              <a:rPr lang="sv-SE" sz="1200" b="0" i="0" u="none" strike="noStrike" kern="1200" baseline="0" dirty="0">
                <a:solidFill>
                  <a:schemeClr val="tx1"/>
                </a:solidFill>
                <a:latin typeface="+mn-lt"/>
                <a:ea typeface="+mn-ea"/>
                <a:cs typeface="+mn-cs"/>
              </a:rPr>
              <a:t> </a:t>
            </a:r>
            <a:r>
              <a:rPr lang="sv-SE" sz="1200" b="0" i="0" u="none" strike="noStrike" kern="1200" baseline="0" dirty="0" err="1">
                <a:solidFill>
                  <a:schemeClr val="tx1"/>
                </a:solidFill>
                <a:latin typeface="+mn-lt"/>
                <a:ea typeface="+mn-ea"/>
                <a:cs typeface="+mn-cs"/>
              </a:rPr>
              <a:t>these</a:t>
            </a:r>
            <a:r>
              <a:rPr lang="sv-SE" sz="1200" b="0" i="0" u="none" strike="noStrike" kern="1200" baseline="0" dirty="0">
                <a:solidFill>
                  <a:schemeClr val="tx1"/>
                </a:solidFill>
                <a:latin typeface="+mn-lt"/>
                <a:ea typeface="+mn-ea"/>
                <a:cs typeface="+mn-cs"/>
              </a:rPr>
              <a:t> digital </a:t>
            </a:r>
            <a:r>
              <a:rPr lang="sv-SE" sz="1200" b="0" i="0" u="none" strike="noStrike" kern="1200" baseline="0" dirty="0" err="1">
                <a:solidFill>
                  <a:schemeClr val="tx1"/>
                </a:solidFill>
                <a:latin typeface="+mn-lt"/>
                <a:ea typeface="+mn-ea"/>
                <a:cs typeface="+mn-cs"/>
              </a:rPr>
              <a:t>divide</a:t>
            </a:r>
            <a:r>
              <a:rPr lang="sv-SE" sz="1200" b="0" i="0" u="none" strike="noStrike" kern="1200" baseline="0" dirty="0">
                <a:solidFill>
                  <a:schemeClr val="tx1"/>
                </a:solidFill>
                <a:latin typeface="+mn-lt"/>
                <a:ea typeface="+mn-ea"/>
                <a:cs typeface="+mn-cs"/>
              </a:rPr>
              <a:t> </a:t>
            </a:r>
            <a:r>
              <a:rPr lang="sv-SE" sz="1200" b="0" i="0" u="none" strike="noStrike" kern="1200" baseline="0" dirty="0" err="1">
                <a:solidFill>
                  <a:schemeClr val="tx1"/>
                </a:solidFill>
                <a:latin typeface="+mn-lt"/>
                <a:ea typeface="+mn-ea"/>
                <a:cs typeface="+mn-cs"/>
              </a:rPr>
              <a:t>aspects</a:t>
            </a:r>
            <a:r>
              <a:rPr lang="sv-SE" sz="1200" b="0" i="0" u="none" strike="noStrike" kern="1200" baseline="0" dirty="0">
                <a:solidFill>
                  <a:schemeClr val="tx1"/>
                </a:solidFill>
                <a:latin typeface="+mn-lt"/>
                <a:ea typeface="+mn-ea"/>
                <a:cs typeface="+mn-cs"/>
              </a:rPr>
              <a:t> </a:t>
            </a:r>
            <a:r>
              <a:rPr lang="sv-SE" sz="1200" b="0" i="0" u="none" strike="noStrike" kern="1200" baseline="0" dirty="0" err="1">
                <a:solidFill>
                  <a:schemeClr val="tx1"/>
                </a:solidFill>
                <a:latin typeface="+mn-lt"/>
                <a:ea typeface="+mn-ea"/>
                <a:cs typeface="+mn-cs"/>
              </a:rPr>
              <a:t>interact</a:t>
            </a:r>
            <a:r>
              <a:rPr lang="sv-SE" sz="1200" b="0" i="0" u="none" strike="noStrike" kern="1200" baseline="0" dirty="0">
                <a:solidFill>
                  <a:schemeClr val="tx1"/>
                </a:solidFill>
                <a:latin typeface="+mn-lt"/>
                <a:ea typeface="+mn-ea"/>
                <a:cs typeface="+mn-cs"/>
              </a:rPr>
              <a:t> (</a:t>
            </a:r>
            <a:r>
              <a:rPr lang="sv-SE" sz="1200" b="0" i="0" u="none" strike="noStrike" kern="1200" baseline="0" dirty="0" err="1">
                <a:solidFill>
                  <a:schemeClr val="tx1"/>
                </a:solidFill>
                <a:latin typeface="+mn-lt"/>
                <a:ea typeface="+mn-ea"/>
                <a:cs typeface="+mn-cs"/>
              </a:rPr>
              <a:t>e.g</a:t>
            </a:r>
            <a:r>
              <a:rPr lang="sv-SE" sz="1200" b="0" i="0" u="none" strike="noStrike" kern="1200" baseline="0" dirty="0">
                <a:solidFill>
                  <a:schemeClr val="tx1"/>
                </a:solidFill>
                <a:latin typeface="+mn-lt"/>
                <a:ea typeface="+mn-ea"/>
                <a:cs typeface="+mn-cs"/>
              </a:rPr>
              <a:t>., Livingstone &amp; </a:t>
            </a:r>
            <a:r>
              <a:rPr lang="en-US" sz="1200" b="0" i="0" u="none" strike="noStrike" kern="1200" baseline="0" dirty="0">
                <a:solidFill>
                  <a:schemeClr val="tx1"/>
                </a:solidFill>
                <a:latin typeface="+mn-lt"/>
                <a:ea typeface="+mn-ea"/>
                <a:cs typeface="+mn-cs"/>
              </a:rPr>
              <a:t>Helsper, 2007). It is well known that first-level and second-level digital divides </a:t>
            </a:r>
            <a:r>
              <a:rPr lang="en-US" sz="1200" b="1" i="0" u="none" strike="noStrike" kern="1200" baseline="0" dirty="0">
                <a:solidFill>
                  <a:schemeClr val="tx1"/>
                </a:solidFill>
                <a:latin typeface="+mn-lt"/>
                <a:ea typeface="+mn-ea"/>
                <a:cs typeface="+mn-cs"/>
              </a:rPr>
              <a:t>have important implications for offline outcomes in societies or groups where access is unevenly distributed</a:t>
            </a:r>
            <a:r>
              <a:rPr lang="en-US" sz="1200" b="0" i="0" u="none" strike="noStrike" kern="1200" baseline="0" dirty="0">
                <a:solidFill>
                  <a:schemeClr val="tx1"/>
                </a:solidFill>
                <a:latin typeface="+mn-lt"/>
                <a:ea typeface="+mn-ea"/>
                <a:cs typeface="+mn-cs"/>
              </a:rPr>
              <a:t> (Robinson, 2009; Witte &amp; Mannon, 2010).</a:t>
            </a:r>
          </a:p>
          <a:p>
            <a:r>
              <a:rPr lang="en-US" sz="1200" b="0" i="0" u="none" strike="noStrike" kern="1200" baseline="0" dirty="0">
                <a:solidFill>
                  <a:schemeClr val="tx1"/>
                </a:solidFill>
                <a:latin typeface="+mn-lt"/>
                <a:ea typeface="+mn-ea"/>
                <a:cs typeface="+mn-cs"/>
              </a:rPr>
              <a:t>Research into third-level divides presume that, even among users with autonomous and unlimited access to the ICT infrastructure, there will be important differences in their </a:t>
            </a:r>
            <a:r>
              <a:rPr lang="en-US" sz="1200" b="1" i="0" u="none" strike="noStrike" kern="1200" baseline="0" dirty="0">
                <a:solidFill>
                  <a:schemeClr val="tx1"/>
                </a:solidFill>
                <a:latin typeface="+mn-lt"/>
                <a:ea typeface="+mn-ea"/>
                <a:cs typeface="+mn-cs"/>
              </a:rPr>
              <a:t>proficiency in enlisting digital resources for the achievement of specific objectives. </a:t>
            </a:r>
          </a:p>
          <a:p>
            <a:r>
              <a:rPr lang="sv-SE" sz="1200" b="0" i="0" u="none" strike="noStrike" kern="1200" baseline="0" dirty="0" err="1">
                <a:solidFill>
                  <a:schemeClr val="tx1"/>
                </a:solidFill>
                <a:latin typeface="+mn-lt"/>
                <a:ea typeface="+mn-ea"/>
                <a:cs typeface="+mn-cs"/>
              </a:rPr>
              <a:t>individuals</a:t>
            </a:r>
            <a:r>
              <a:rPr lang="sv-SE" sz="1200" b="0" i="0" u="none" strike="noStrike" kern="1200" baseline="0" dirty="0">
                <a:solidFill>
                  <a:schemeClr val="tx1"/>
                </a:solidFill>
                <a:latin typeface="+mn-lt"/>
                <a:ea typeface="+mn-ea"/>
                <a:cs typeface="+mn-cs"/>
              </a:rPr>
              <a:t> </a:t>
            </a:r>
            <a:r>
              <a:rPr lang="sv-SE" sz="1200" b="0" i="0" u="none" strike="noStrike" kern="1200" baseline="0" dirty="0" err="1">
                <a:solidFill>
                  <a:schemeClr val="tx1"/>
                </a:solidFill>
                <a:latin typeface="+mn-lt"/>
                <a:ea typeface="+mn-ea"/>
                <a:cs typeface="+mn-cs"/>
              </a:rPr>
              <a:t>who</a:t>
            </a:r>
            <a:r>
              <a:rPr lang="sv-SE"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consistently convert their internet use into high offline returns such as earnings may benefit from a feedback effect where greater economic resources enable them to further develop their internet skills. For exam- </a:t>
            </a:r>
            <a:r>
              <a:rPr lang="en-US" sz="1200" b="0" i="0" u="none" strike="noStrike" kern="1200" baseline="0" dirty="0" err="1">
                <a:solidFill>
                  <a:schemeClr val="tx1"/>
                </a:solidFill>
                <a:latin typeface="+mn-lt"/>
                <a:ea typeface="+mn-ea"/>
                <a:cs typeface="+mn-cs"/>
              </a:rPr>
              <a:t>ple</a:t>
            </a:r>
            <a:r>
              <a:rPr lang="en-US" sz="1200" b="0" i="0" u="none" strike="noStrike" kern="1200" baseline="0" dirty="0">
                <a:solidFill>
                  <a:schemeClr val="tx1"/>
                </a:solidFill>
                <a:latin typeface="+mn-lt"/>
                <a:ea typeface="+mn-ea"/>
                <a:cs typeface="+mn-cs"/>
              </a:rPr>
              <a:t>, someone gaining a better job through the use of the internet might have access to an increased wage which in turn can be used to get better access, improve their skills and, thus, buy products cheaper online. </a:t>
            </a:r>
          </a:p>
          <a:p>
            <a:r>
              <a:rPr lang="en-US" sz="1200" b="0" i="0" u="none" strike="noStrike" kern="1200" baseline="0" dirty="0">
                <a:solidFill>
                  <a:schemeClr val="tx1"/>
                </a:solidFill>
                <a:latin typeface="+mn-lt"/>
                <a:ea typeface="+mn-ea"/>
                <a:cs typeface="+mn-cs"/>
              </a:rPr>
              <a:t>Economic outcomes – social outcomes (</a:t>
            </a:r>
            <a:r>
              <a:rPr lang="en-US" sz="1200" b="0" i="0" u="none" strike="noStrike" kern="1200" baseline="0" dirty="0" err="1">
                <a:solidFill>
                  <a:schemeClr val="tx1"/>
                </a:solidFill>
                <a:latin typeface="+mn-lt"/>
                <a:ea typeface="+mn-ea"/>
                <a:cs typeface="+mn-cs"/>
              </a:rPr>
              <a:t>ökad</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kommunikation</a:t>
            </a:r>
            <a:r>
              <a:rPr lang="en-US" sz="1200" b="0" i="0" u="none" strike="noStrike" kern="1200" baseline="0" dirty="0">
                <a:solidFill>
                  <a:schemeClr val="tx1"/>
                </a:solidFill>
                <a:latin typeface="+mn-lt"/>
                <a:ea typeface="+mn-ea"/>
                <a:cs typeface="+mn-cs"/>
              </a:rPr>
              <a:t> – </a:t>
            </a:r>
            <a:r>
              <a:rPr lang="en-US" sz="1200" b="0" i="0" u="none" strike="noStrike" kern="1200" baseline="0" dirty="0" err="1">
                <a:solidFill>
                  <a:schemeClr val="tx1"/>
                </a:solidFill>
                <a:latin typeface="+mn-lt"/>
                <a:ea typeface="+mn-ea"/>
                <a:cs typeface="+mn-cs"/>
              </a:rPr>
              <a:t>bredare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sociala</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nätverk</a:t>
            </a:r>
            <a:r>
              <a:rPr lang="en-US" sz="1200" b="0" i="0" u="none" strike="noStrike" kern="1200" baseline="0" dirty="0">
                <a:solidFill>
                  <a:schemeClr val="tx1"/>
                </a:solidFill>
                <a:latin typeface="+mn-lt"/>
                <a:ea typeface="+mn-ea"/>
                <a:cs typeface="+mn-cs"/>
              </a:rPr>
              <a:t>), political and institutional outcome (As individuals with larger and more diverse social networks tend to participate more actively in civic and political affairs than those with smaller networks (Son &amp; Lin, 2008), digital engagements can also lead to increased participation in formal and informal politics, particularly among those citizens already oriented toward political activity) – educational outcomes (access to a wealth of formal and informal learning opportunities – from primary schools to university training and from hobby courses to professional training (Moore &amp; Kearsley, 2011), but it is unclear whether some groups acquire more educational resources (whether defined as credentials or learning outcomes) because of their more productive internet use.)</a:t>
            </a:r>
            <a:endParaRPr lang="sv-SE" b="1" dirty="0"/>
          </a:p>
        </p:txBody>
      </p:sp>
      <p:sp>
        <p:nvSpPr>
          <p:cNvPr id="4" name="Slide Number Placeholder 3"/>
          <p:cNvSpPr>
            <a:spLocks noGrp="1"/>
          </p:cNvSpPr>
          <p:nvPr>
            <p:ph type="sldNum" sz="quarter" idx="5"/>
          </p:nvPr>
        </p:nvSpPr>
        <p:spPr/>
        <p:txBody>
          <a:bodyPr/>
          <a:lstStyle/>
          <a:p>
            <a:fld id="{F6E1050E-67ED-1D45-9F53-643E9CAF0799}" type="slidenum">
              <a:rPr lang="en-SE" smtClean="0"/>
              <a:t>4</a:t>
            </a:fld>
            <a:endParaRPr lang="en-SE"/>
          </a:p>
        </p:txBody>
      </p:sp>
    </p:spTree>
    <p:extLst>
      <p:ext uri="{BB962C8B-B14F-4D97-AF65-F5344CB8AC3E}">
        <p14:creationId xmlns:p14="http://schemas.microsoft.com/office/powerpoint/2010/main" val="1575758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F6E1050E-67ED-1D45-9F53-643E9CAF0799}" type="slidenum">
              <a:rPr lang="en-SE" smtClean="0"/>
              <a:t>6</a:t>
            </a:fld>
            <a:endParaRPr lang="en-SE"/>
          </a:p>
        </p:txBody>
      </p:sp>
    </p:spTree>
    <p:extLst>
      <p:ext uri="{BB962C8B-B14F-4D97-AF65-F5344CB8AC3E}">
        <p14:creationId xmlns:p14="http://schemas.microsoft.com/office/powerpoint/2010/main" val="4141955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F6E1050E-67ED-1D45-9F53-643E9CAF0799}" type="slidenum">
              <a:rPr lang="en-SE" smtClean="0"/>
              <a:t>7</a:t>
            </a:fld>
            <a:endParaRPr lang="en-SE"/>
          </a:p>
        </p:txBody>
      </p:sp>
    </p:spTree>
    <p:extLst>
      <p:ext uri="{BB962C8B-B14F-4D97-AF65-F5344CB8AC3E}">
        <p14:creationId xmlns:p14="http://schemas.microsoft.com/office/powerpoint/2010/main" val="537828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body">
    <p:bg>
      <p:bgRef idx="1001">
        <a:schemeClr val="bg1"/>
      </p:bgRef>
    </p:bg>
    <p:spTree>
      <p:nvGrpSpPr>
        <p:cNvPr id="1" name=""/>
        <p:cNvGrpSpPr/>
        <p:nvPr/>
      </p:nvGrpSpPr>
      <p:grpSpPr>
        <a:xfrm>
          <a:off x="0" y="0"/>
          <a:ext cx="0" cy="0"/>
          <a:chOff x="0" y="0"/>
          <a:chExt cx="0" cy="0"/>
        </a:xfrm>
      </p:grpSpPr>
      <p:sp>
        <p:nvSpPr>
          <p:cNvPr id="10" name="Footer ">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8" name="Text">
            <a:extLst>
              <a:ext uri="{FF2B5EF4-FFF2-40B4-BE49-F238E27FC236}">
                <a16:creationId xmlns:a16="http://schemas.microsoft.com/office/drawing/2014/main" id="{270250AD-26E0-2314-2045-404EDA7C27D7}"/>
              </a:ext>
            </a:extLst>
          </p:cNvPr>
          <p:cNvSpPr>
            <a:spLocks noGrp="1"/>
          </p:cNvSpPr>
          <p:nvPr>
            <p:ph idx="1"/>
          </p:nvPr>
        </p:nvSpPr>
        <p:spPr>
          <a:xfrm>
            <a:off x="1055688" y="1916112"/>
            <a:ext cx="10080625" cy="4284662"/>
          </a:xfrm>
          <a:prstGeom prst="rect">
            <a:avLst/>
          </a:prstGeom>
        </p:spPr>
        <p:txBody>
          <a:bodyPr vert="horz" lIns="91440" tIns="90000" rIns="91440" bIns="90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a:extLst>
              <a:ext uri="{FF2B5EF4-FFF2-40B4-BE49-F238E27FC236}">
                <a16:creationId xmlns:a16="http://schemas.microsoft.com/office/drawing/2014/main" id="{1BF928E5-FF81-C4E0-8C2A-27B60E0FAD85}"/>
              </a:ext>
            </a:extLst>
          </p:cNvPr>
          <p:cNvSpPr>
            <a:spLocks noGrp="1"/>
          </p:cNvSpPr>
          <p:nvPr>
            <p:ph type="title" hasCustomPrompt="1"/>
          </p:nvPr>
        </p:nvSpPr>
        <p:spPr>
          <a:xfrm>
            <a:off x="1055688" y="1015999"/>
            <a:ext cx="10080627" cy="678047"/>
          </a:xfrm>
        </p:spPr>
        <p:txBody>
          <a:bodyPr/>
          <a:lstStyle/>
          <a:p>
            <a:r>
              <a:rPr lang="en-US" dirty="0"/>
              <a:t>Click to add title</a:t>
            </a:r>
            <a:endParaRPr lang="sv-SE" dirty="0"/>
          </a:p>
        </p:txBody>
      </p:sp>
    </p:spTree>
    <p:extLst>
      <p:ext uri="{BB962C8B-B14F-4D97-AF65-F5344CB8AC3E}">
        <p14:creationId xmlns:p14="http://schemas.microsoft.com/office/powerpoint/2010/main" val="32545708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One column and picture">
    <p:bg>
      <p:bgRef idx="1001">
        <a:schemeClr val="bg1"/>
      </p:bgRef>
    </p:bg>
    <p:spTree>
      <p:nvGrpSpPr>
        <p:cNvPr id="1" name=""/>
        <p:cNvGrpSpPr/>
        <p:nvPr/>
      </p:nvGrpSpPr>
      <p:grpSpPr>
        <a:xfrm>
          <a:off x="0" y="0"/>
          <a:ext cx="0" cy="0"/>
          <a:chOff x="0" y="0"/>
          <a:chExt cx="0" cy="0"/>
        </a:xfrm>
      </p:grpSpPr>
      <p:sp>
        <p:nvSpPr>
          <p:cNvPr id="13" name="Picture ">
            <a:extLst>
              <a:ext uri="{FF2B5EF4-FFF2-40B4-BE49-F238E27FC236}">
                <a16:creationId xmlns:a16="http://schemas.microsoft.com/office/drawing/2014/main" id="{328C360B-E530-024B-6F89-5C7DFCAF3374}"/>
              </a:ext>
            </a:extLst>
          </p:cNvPr>
          <p:cNvSpPr>
            <a:spLocks noGrp="1"/>
          </p:cNvSpPr>
          <p:nvPr>
            <p:ph type="pic" sz="quarter" idx="16"/>
          </p:nvPr>
        </p:nvSpPr>
        <p:spPr>
          <a:xfrm>
            <a:off x="5045952" y="0"/>
            <a:ext cx="7146048"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1055688" y="6200774"/>
            <a:ext cx="2975253" cy="288926"/>
          </a:xfrm>
        </p:spPr>
        <p:txBody>
          <a:bodyPr/>
          <a:lstStyle>
            <a:lvl1pPr>
              <a:defRPr sz="1000"/>
            </a:lvl1pPr>
          </a:lstStyle>
          <a:p>
            <a:endParaRPr lang="sv-SE" dirty="0"/>
          </a:p>
        </p:txBody>
      </p:sp>
      <p:sp>
        <p:nvSpPr>
          <p:cNvPr id="2" name="Text">
            <a:extLst>
              <a:ext uri="{FF2B5EF4-FFF2-40B4-BE49-F238E27FC236}">
                <a16:creationId xmlns:a16="http://schemas.microsoft.com/office/drawing/2014/main" id="{0E444804-1F9D-0F3C-A1FD-D20E76B76BFA}"/>
              </a:ext>
            </a:extLst>
          </p:cNvPr>
          <p:cNvSpPr>
            <a:spLocks noGrp="1"/>
          </p:cNvSpPr>
          <p:nvPr>
            <p:ph type="body" sz="quarter" idx="40" hasCustomPrompt="1"/>
          </p:nvPr>
        </p:nvSpPr>
        <p:spPr>
          <a:xfrm>
            <a:off x="1053109" y="2577089"/>
            <a:ext cx="2981098" cy="3623685"/>
          </a:xfrm>
        </p:spPr>
        <p:txBody>
          <a:bodyPr/>
          <a:lstStyle>
            <a:lvl1pPr>
              <a:defRPr sz="1600"/>
            </a:lvl1pPr>
          </a:lstStyle>
          <a:p>
            <a:pPr lvl="0"/>
            <a:r>
              <a:rPr lang="en-US" dirty="0"/>
              <a:t>Click to add text</a:t>
            </a:r>
            <a:endParaRPr lang="sv-SE" dirty="0"/>
          </a:p>
        </p:txBody>
      </p:sp>
      <p:sp>
        <p:nvSpPr>
          <p:cNvPr id="3" name="Title">
            <a:extLst>
              <a:ext uri="{FF2B5EF4-FFF2-40B4-BE49-F238E27FC236}">
                <a16:creationId xmlns:a16="http://schemas.microsoft.com/office/drawing/2014/main" id="{81703113-AAD3-8F25-43CB-49BA17B0E165}"/>
              </a:ext>
            </a:extLst>
          </p:cNvPr>
          <p:cNvSpPr>
            <a:spLocks noGrp="1"/>
          </p:cNvSpPr>
          <p:nvPr>
            <p:ph type="title" hasCustomPrompt="1"/>
          </p:nvPr>
        </p:nvSpPr>
        <p:spPr>
          <a:xfrm>
            <a:off x="1053108" y="1318305"/>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31681557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Picture and one column">
    <p:spTree>
      <p:nvGrpSpPr>
        <p:cNvPr id="1" name=""/>
        <p:cNvGrpSpPr/>
        <p:nvPr/>
      </p:nvGrpSpPr>
      <p:grpSpPr>
        <a:xfrm>
          <a:off x="0" y="0"/>
          <a:ext cx="0" cy="0"/>
          <a:chOff x="0" y="0"/>
          <a:chExt cx="0" cy="0"/>
        </a:xfrm>
      </p:grpSpPr>
      <p:sp>
        <p:nvSpPr>
          <p:cNvPr id="4" name="Picture ">
            <a:extLst>
              <a:ext uri="{FF2B5EF4-FFF2-40B4-BE49-F238E27FC236}">
                <a16:creationId xmlns:a16="http://schemas.microsoft.com/office/drawing/2014/main" id="{C1F93D1C-714E-4AE5-333F-16945B4DA417}"/>
              </a:ext>
            </a:extLst>
          </p:cNvPr>
          <p:cNvSpPr>
            <a:spLocks noGrp="1"/>
          </p:cNvSpPr>
          <p:nvPr>
            <p:ph type="pic" sz="quarter" idx="16"/>
          </p:nvPr>
        </p:nvSpPr>
        <p:spPr>
          <a:xfrm>
            <a:off x="0" y="0"/>
            <a:ext cx="5045952"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6090363" y="6200774"/>
            <a:ext cx="5045950"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6090362" y="2731325"/>
            <a:ext cx="5045951"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6094290" y="1472541"/>
            <a:ext cx="5042023" cy="1021278"/>
          </a:xfrm>
        </p:spPr>
        <p:txBody>
          <a:bodyPr anchor="b" anchorCtr="0">
            <a:normAutofit/>
          </a:bodyPr>
          <a:lstStyle>
            <a:lvl1pPr>
              <a:defRPr sz="4000"/>
            </a:lvl1pPr>
          </a:lstStyle>
          <a:p>
            <a:r>
              <a:rPr lang="en-US" dirty="0"/>
              <a:t>Click to add title</a:t>
            </a:r>
            <a:endParaRPr lang="sv-SE" dirty="0"/>
          </a:p>
        </p:txBody>
      </p:sp>
    </p:spTree>
    <p:extLst>
      <p:ext uri="{BB962C8B-B14F-4D97-AF65-F5344CB8AC3E}">
        <p14:creationId xmlns:p14="http://schemas.microsoft.com/office/powerpoint/2010/main" val="1296643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Picture and one column">
    <p:spTree>
      <p:nvGrpSpPr>
        <p:cNvPr id="1" name=""/>
        <p:cNvGrpSpPr/>
        <p:nvPr/>
      </p:nvGrpSpPr>
      <p:grpSpPr>
        <a:xfrm>
          <a:off x="0" y="0"/>
          <a:ext cx="0" cy="0"/>
          <a:chOff x="0" y="0"/>
          <a:chExt cx="0" cy="0"/>
        </a:xfrm>
      </p:grpSpPr>
      <p:sp>
        <p:nvSpPr>
          <p:cNvPr id="4" name="Picture ">
            <a:extLst>
              <a:ext uri="{FF2B5EF4-FFF2-40B4-BE49-F238E27FC236}">
                <a16:creationId xmlns:a16="http://schemas.microsoft.com/office/drawing/2014/main" id="{C1F93D1C-714E-4AE5-333F-16945B4DA417}"/>
              </a:ext>
            </a:extLst>
          </p:cNvPr>
          <p:cNvSpPr>
            <a:spLocks noGrp="1"/>
          </p:cNvSpPr>
          <p:nvPr>
            <p:ph type="pic" sz="quarter" idx="16"/>
          </p:nvPr>
        </p:nvSpPr>
        <p:spPr>
          <a:xfrm>
            <a:off x="0" y="0"/>
            <a:ext cx="6096000"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7061861" y="6200774"/>
            <a:ext cx="4074452"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7061860" y="2731325"/>
            <a:ext cx="4074453"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7065032" y="1472541"/>
            <a:ext cx="4071281" cy="1021278"/>
          </a:xfrm>
        </p:spPr>
        <p:txBody>
          <a:bodyPr anchor="b" anchorCtr="0">
            <a:normAutofit/>
          </a:bodyPr>
          <a:lstStyle>
            <a:lvl1pPr>
              <a:defRPr sz="4000"/>
            </a:lvl1pPr>
          </a:lstStyle>
          <a:p>
            <a:r>
              <a:rPr lang="en-US" dirty="0"/>
              <a:t>Click to add title</a:t>
            </a:r>
            <a:endParaRPr lang="sv-SE" dirty="0"/>
          </a:p>
        </p:txBody>
      </p:sp>
    </p:spTree>
    <p:extLst>
      <p:ext uri="{BB962C8B-B14F-4D97-AF65-F5344CB8AC3E}">
        <p14:creationId xmlns:p14="http://schemas.microsoft.com/office/powerpoint/2010/main" val="2652476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Picture and one column">
    <p:bg>
      <p:bgRef idx="1001">
        <a:schemeClr val="bg1"/>
      </p:bgRef>
    </p:bg>
    <p:spTree>
      <p:nvGrpSpPr>
        <p:cNvPr id="1" name=""/>
        <p:cNvGrpSpPr/>
        <p:nvPr/>
      </p:nvGrpSpPr>
      <p:grpSpPr>
        <a:xfrm>
          <a:off x="0" y="0"/>
          <a:ext cx="0" cy="0"/>
          <a:chOff x="0" y="0"/>
          <a:chExt cx="0" cy="0"/>
        </a:xfrm>
      </p:grpSpPr>
      <p:sp>
        <p:nvSpPr>
          <p:cNvPr id="13" name="Picture ">
            <a:extLst>
              <a:ext uri="{FF2B5EF4-FFF2-40B4-BE49-F238E27FC236}">
                <a16:creationId xmlns:a16="http://schemas.microsoft.com/office/drawing/2014/main" id="{328C360B-E530-024B-6F89-5C7DFCAF3374}"/>
              </a:ext>
            </a:extLst>
          </p:cNvPr>
          <p:cNvSpPr>
            <a:spLocks noGrp="1"/>
          </p:cNvSpPr>
          <p:nvPr>
            <p:ph type="pic" sz="quarter" idx="16"/>
          </p:nvPr>
        </p:nvSpPr>
        <p:spPr>
          <a:xfrm>
            <a:off x="0" y="0"/>
            <a:ext cx="7146048"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8157794" y="6200774"/>
            <a:ext cx="2975253" cy="288926"/>
          </a:xfrm>
        </p:spPr>
        <p:txBody>
          <a:bodyPr/>
          <a:lstStyle>
            <a:lvl1pPr>
              <a:defRPr sz="1000"/>
            </a:lvl1pPr>
          </a:lstStyle>
          <a:p>
            <a:endParaRPr lang="sv-SE" dirty="0"/>
          </a:p>
        </p:txBody>
      </p:sp>
      <p:sp>
        <p:nvSpPr>
          <p:cNvPr id="2" name="Text">
            <a:extLst>
              <a:ext uri="{FF2B5EF4-FFF2-40B4-BE49-F238E27FC236}">
                <a16:creationId xmlns:a16="http://schemas.microsoft.com/office/drawing/2014/main" id="{0E444804-1F9D-0F3C-A1FD-D20E76B76BFA}"/>
              </a:ext>
            </a:extLst>
          </p:cNvPr>
          <p:cNvSpPr>
            <a:spLocks noGrp="1"/>
          </p:cNvSpPr>
          <p:nvPr>
            <p:ph type="body" sz="quarter" idx="40" hasCustomPrompt="1"/>
          </p:nvPr>
        </p:nvSpPr>
        <p:spPr>
          <a:xfrm>
            <a:off x="8155215" y="2577089"/>
            <a:ext cx="2981098" cy="3623685"/>
          </a:xfrm>
        </p:spPr>
        <p:txBody>
          <a:bodyPr/>
          <a:lstStyle>
            <a:lvl1pPr>
              <a:defRPr sz="1600"/>
            </a:lvl1pPr>
          </a:lstStyle>
          <a:p>
            <a:pPr lvl="0"/>
            <a:r>
              <a:rPr lang="en-US" dirty="0"/>
              <a:t>Click to add text</a:t>
            </a:r>
            <a:endParaRPr lang="sv-SE" dirty="0"/>
          </a:p>
        </p:txBody>
      </p:sp>
      <p:sp>
        <p:nvSpPr>
          <p:cNvPr id="3" name="Title">
            <a:extLst>
              <a:ext uri="{FF2B5EF4-FFF2-40B4-BE49-F238E27FC236}">
                <a16:creationId xmlns:a16="http://schemas.microsoft.com/office/drawing/2014/main" id="{81703113-AAD3-8F25-43CB-49BA17B0E165}"/>
              </a:ext>
            </a:extLst>
          </p:cNvPr>
          <p:cNvSpPr>
            <a:spLocks noGrp="1"/>
          </p:cNvSpPr>
          <p:nvPr>
            <p:ph type="title" hasCustomPrompt="1"/>
          </p:nvPr>
        </p:nvSpPr>
        <p:spPr>
          <a:xfrm>
            <a:off x="8155214" y="1318304"/>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62159190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lumn and three pictures">
    <p:spTree>
      <p:nvGrpSpPr>
        <p:cNvPr id="1" name=""/>
        <p:cNvGrpSpPr/>
        <p:nvPr/>
      </p:nvGrpSpPr>
      <p:grpSpPr>
        <a:xfrm>
          <a:off x="0" y="0"/>
          <a:ext cx="0" cy="0"/>
          <a:chOff x="0" y="0"/>
          <a:chExt cx="0" cy="0"/>
        </a:xfrm>
      </p:grpSpPr>
      <p:sp>
        <p:nvSpPr>
          <p:cNvPr id="3" name="Picture 3">
            <a:extLst>
              <a:ext uri="{FF2B5EF4-FFF2-40B4-BE49-F238E27FC236}">
                <a16:creationId xmlns:a16="http://schemas.microsoft.com/office/drawing/2014/main" id="{D8027362-33DB-383C-9D54-EFB5A8AFB1EC}"/>
              </a:ext>
            </a:extLst>
          </p:cNvPr>
          <p:cNvSpPr>
            <a:spLocks noGrp="1"/>
          </p:cNvSpPr>
          <p:nvPr>
            <p:ph type="pic" sz="quarter" idx="18"/>
          </p:nvPr>
        </p:nvSpPr>
        <p:spPr>
          <a:xfrm>
            <a:off x="6096000" y="3428995"/>
            <a:ext cx="6096000" cy="3429005"/>
          </a:xfrm>
          <a:prstGeom prst="rect">
            <a:avLst/>
          </a:prstGeom>
          <a:noFill/>
        </p:spPr>
        <p:txBody>
          <a:bodyPr tIns="900000" rIns="180000"/>
          <a:lstStyle>
            <a:lvl1pPr marL="0" indent="0" algn="ctr">
              <a:buNone/>
              <a:defRPr>
                <a:solidFill>
                  <a:schemeClr val="tx1"/>
                </a:solidFill>
              </a:defRPr>
            </a:lvl1pPr>
          </a:lstStyle>
          <a:p>
            <a:r>
              <a:rPr lang="en-US"/>
              <a:t>Click icon to add picture</a:t>
            </a:r>
            <a:endParaRPr lang="sv-SE" dirty="0"/>
          </a:p>
        </p:txBody>
      </p:sp>
      <p:sp>
        <p:nvSpPr>
          <p:cNvPr id="7" name="Picture 2">
            <a:extLst>
              <a:ext uri="{FF2B5EF4-FFF2-40B4-BE49-F238E27FC236}">
                <a16:creationId xmlns:a16="http://schemas.microsoft.com/office/drawing/2014/main" id="{FD6CC422-1582-2D3A-BEC8-CA65F80ED064}"/>
              </a:ext>
            </a:extLst>
          </p:cNvPr>
          <p:cNvSpPr>
            <a:spLocks noGrp="1"/>
          </p:cNvSpPr>
          <p:nvPr>
            <p:ph type="pic" sz="quarter" idx="21"/>
          </p:nvPr>
        </p:nvSpPr>
        <p:spPr>
          <a:xfrm>
            <a:off x="9141600" y="-8"/>
            <a:ext cx="3050400" cy="3429004"/>
          </a:xfrm>
          <a:prstGeom prst="rect">
            <a:avLst/>
          </a:prstGeom>
          <a:noFill/>
        </p:spPr>
        <p:txBody>
          <a:bodyPr tIns="900000"/>
          <a:lstStyle>
            <a:lvl1pPr marL="0" indent="0" algn="ctr">
              <a:buNone/>
              <a:defRPr>
                <a:solidFill>
                  <a:schemeClr val="tx1"/>
                </a:solidFill>
              </a:defRPr>
            </a:lvl1pPr>
          </a:lstStyle>
          <a:p>
            <a:r>
              <a:rPr lang="en-US"/>
              <a:t>Click icon to add picture</a:t>
            </a:r>
            <a:endParaRPr lang="sv-SE" dirty="0"/>
          </a:p>
        </p:txBody>
      </p:sp>
      <p:sp>
        <p:nvSpPr>
          <p:cNvPr id="8" name="Picture 1">
            <a:extLst>
              <a:ext uri="{FF2B5EF4-FFF2-40B4-BE49-F238E27FC236}">
                <a16:creationId xmlns:a16="http://schemas.microsoft.com/office/drawing/2014/main" id="{F2048E00-C182-9270-C6D3-06B54B225072}"/>
              </a:ext>
            </a:extLst>
          </p:cNvPr>
          <p:cNvSpPr>
            <a:spLocks noGrp="1"/>
          </p:cNvSpPr>
          <p:nvPr>
            <p:ph type="pic" sz="quarter" idx="20"/>
          </p:nvPr>
        </p:nvSpPr>
        <p:spPr>
          <a:xfrm>
            <a:off x="6096000" y="-8"/>
            <a:ext cx="3045600" cy="3429004"/>
          </a:xfrm>
          <a:prstGeom prst="rect">
            <a:avLst/>
          </a:prstGeom>
          <a:noFill/>
        </p:spPr>
        <p:txBody>
          <a:bodyPr tIns="900000"/>
          <a:lstStyle>
            <a:lvl1pPr marL="0" indent="0" algn="ctr">
              <a:buNone/>
              <a:defRPr/>
            </a:lvl1pPr>
          </a:lstStyle>
          <a:p>
            <a:r>
              <a:rPr lang="en-US"/>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1055688" y="6200774"/>
            <a:ext cx="4071873"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1055688" y="2731325"/>
            <a:ext cx="4074453"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1053108" y="1472541"/>
            <a:ext cx="4074453"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1657648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pictures and one column">
    <p:spTree>
      <p:nvGrpSpPr>
        <p:cNvPr id="1" name=""/>
        <p:cNvGrpSpPr/>
        <p:nvPr/>
      </p:nvGrpSpPr>
      <p:grpSpPr>
        <a:xfrm>
          <a:off x="0" y="0"/>
          <a:ext cx="0" cy="0"/>
          <a:chOff x="0" y="0"/>
          <a:chExt cx="0" cy="0"/>
        </a:xfrm>
      </p:grpSpPr>
      <p:sp>
        <p:nvSpPr>
          <p:cNvPr id="3" name="Picture 3">
            <a:extLst>
              <a:ext uri="{FF2B5EF4-FFF2-40B4-BE49-F238E27FC236}">
                <a16:creationId xmlns:a16="http://schemas.microsoft.com/office/drawing/2014/main" id="{0C5C3429-6000-9229-68CA-14845CBA2E48}"/>
              </a:ext>
            </a:extLst>
          </p:cNvPr>
          <p:cNvSpPr>
            <a:spLocks noGrp="1"/>
          </p:cNvSpPr>
          <p:nvPr>
            <p:ph type="pic" sz="quarter" idx="18"/>
          </p:nvPr>
        </p:nvSpPr>
        <p:spPr>
          <a:xfrm>
            <a:off x="0" y="3428995"/>
            <a:ext cx="6096000" cy="3429005"/>
          </a:xfrm>
          <a:prstGeom prst="rect">
            <a:avLst/>
          </a:prstGeom>
          <a:noFill/>
        </p:spPr>
        <p:txBody>
          <a:bodyPr tIns="900000" rIns="180000"/>
          <a:lstStyle>
            <a:lvl1pPr marL="0" indent="0" algn="ctr">
              <a:buNone/>
              <a:defRPr>
                <a:solidFill>
                  <a:schemeClr val="tx1"/>
                </a:solidFill>
              </a:defRPr>
            </a:lvl1pPr>
          </a:lstStyle>
          <a:p>
            <a:r>
              <a:rPr lang="en-US"/>
              <a:t>Click icon to add picture</a:t>
            </a:r>
            <a:endParaRPr lang="sv-SE" dirty="0"/>
          </a:p>
        </p:txBody>
      </p:sp>
      <p:sp>
        <p:nvSpPr>
          <p:cNvPr id="7" name="Picture 2">
            <a:extLst>
              <a:ext uri="{FF2B5EF4-FFF2-40B4-BE49-F238E27FC236}">
                <a16:creationId xmlns:a16="http://schemas.microsoft.com/office/drawing/2014/main" id="{0A8DCDFA-04CD-C03F-AC93-AA50F5AE04B4}"/>
              </a:ext>
            </a:extLst>
          </p:cNvPr>
          <p:cNvSpPr>
            <a:spLocks noGrp="1"/>
          </p:cNvSpPr>
          <p:nvPr>
            <p:ph type="pic" sz="quarter" idx="21"/>
          </p:nvPr>
        </p:nvSpPr>
        <p:spPr>
          <a:xfrm>
            <a:off x="3045600" y="-8"/>
            <a:ext cx="3050400" cy="3429004"/>
          </a:xfrm>
          <a:prstGeom prst="rect">
            <a:avLst/>
          </a:prstGeom>
          <a:noFill/>
        </p:spPr>
        <p:txBody>
          <a:bodyPr tIns="900000"/>
          <a:lstStyle>
            <a:lvl1pPr marL="0" indent="0" algn="ctr">
              <a:buNone/>
              <a:defRPr>
                <a:solidFill>
                  <a:schemeClr val="tx1"/>
                </a:solidFill>
              </a:defRPr>
            </a:lvl1pPr>
          </a:lstStyle>
          <a:p>
            <a:r>
              <a:rPr lang="en-US"/>
              <a:t>Click icon to add picture</a:t>
            </a:r>
            <a:endParaRPr lang="sv-SE" dirty="0"/>
          </a:p>
        </p:txBody>
      </p:sp>
      <p:sp>
        <p:nvSpPr>
          <p:cNvPr id="8" name="Picture 1">
            <a:extLst>
              <a:ext uri="{FF2B5EF4-FFF2-40B4-BE49-F238E27FC236}">
                <a16:creationId xmlns:a16="http://schemas.microsoft.com/office/drawing/2014/main" id="{D135AD45-08A7-5BA0-BD13-F0D6530ACE02}"/>
              </a:ext>
            </a:extLst>
          </p:cNvPr>
          <p:cNvSpPr>
            <a:spLocks noGrp="1"/>
          </p:cNvSpPr>
          <p:nvPr>
            <p:ph type="pic" sz="quarter" idx="20"/>
          </p:nvPr>
        </p:nvSpPr>
        <p:spPr>
          <a:xfrm>
            <a:off x="-4800" y="-8"/>
            <a:ext cx="3050400" cy="3429004"/>
          </a:xfrm>
          <a:prstGeom prst="rect">
            <a:avLst/>
          </a:prstGeom>
          <a:noFill/>
        </p:spPr>
        <p:txBody>
          <a:bodyPr tIns="900000"/>
          <a:lstStyle>
            <a:lvl1pPr marL="0" indent="0" algn="ctr">
              <a:buNone/>
              <a:defRPr/>
            </a:lvl1pPr>
          </a:lstStyle>
          <a:p>
            <a:r>
              <a:rPr lang="en-US"/>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7061861" y="6200774"/>
            <a:ext cx="4074452"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7067611" y="2731325"/>
            <a:ext cx="4068794"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7067520" y="1472541"/>
            <a:ext cx="4068794"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3781585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ger text">
    <p:bg>
      <p:bgRef idx="1001">
        <a:schemeClr val="bg1"/>
      </p:bgRef>
    </p:bg>
    <p:spTree>
      <p:nvGrpSpPr>
        <p:cNvPr id="1" name=""/>
        <p:cNvGrpSpPr/>
        <p:nvPr/>
      </p:nvGrpSpPr>
      <p:grpSpPr>
        <a:xfrm>
          <a:off x="0" y="0"/>
          <a:ext cx="0" cy="0"/>
          <a:chOff x="0" y="0"/>
          <a:chExt cx="0" cy="0"/>
        </a:xfrm>
      </p:grpSpPr>
      <p:sp>
        <p:nvSpPr>
          <p:cNvPr id="4" name="Footer ">
            <a:extLst>
              <a:ext uri="{FF2B5EF4-FFF2-40B4-BE49-F238E27FC236}">
                <a16:creationId xmlns:a16="http://schemas.microsoft.com/office/drawing/2014/main" id="{A88ADC1C-A8B7-09BE-1A55-B262FAECBC61}"/>
              </a:ext>
            </a:extLst>
          </p:cNvPr>
          <p:cNvSpPr>
            <a:spLocks noGrp="1"/>
          </p:cNvSpPr>
          <p:nvPr>
            <p:ph type="ftr" sz="quarter" idx="11"/>
          </p:nvPr>
        </p:nvSpPr>
        <p:spPr/>
        <p:txBody>
          <a:bodyPr/>
          <a:lstStyle>
            <a:lvl1pPr algn="l">
              <a:defRPr/>
            </a:lvl1pPr>
          </a:lstStyle>
          <a:p>
            <a:endParaRPr lang="sv-SE" dirty="0"/>
          </a:p>
        </p:txBody>
      </p:sp>
      <p:sp>
        <p:nvSpPr>
          <p:cNvPr id="7" name="Text Placeholder 1">
            <a:extLst>
              <a:ext uri="{FF2B5EF4-FFF2-40B4-BE49-F238E27FC236}">
                <a16:creationId xmlns:a16="http://schemas.microsoft.com/office/drawing/2014/main" id="{168F41FC-FDAC-2D37-04DA-69AA19063B98}"/>
              </a:ext>
            </a:extLst>
          </p:cNvPr>
          <p:cNvSpPr>
            <a:spLocks noGrp="1"/>
          </p:cNvSpPr>
          <p:nvPr>
            <p:ph type="body" sz="quarter" idx="40" hasCustomPrompt="1"/>
          </p:nvPr>
        </p:nvSpPr>
        <p:spPr>
          <a:xfrm>
            <a:off x="1055688" y="4688958"/>
            <a:ext cx="10080624" cy="787168"/>
          </a:xfrm>
        </p:spPr>
        <p:txBody>
          <a:bodyPr/>
          <a:lstStyle>
            <a:lvl1pPr marL="0" indent="0" algn="l">
              <a:buNone/>
              <a:defRPr/>
            </a:lvl1pPr>
          </a:lstStyle>
          <a:p>
            <a:r>
              <a:rPr lang="sv-SE" dirty="0" err="1"/>
              <a:t>Click</a:t>
            </a:r>
            <a:r>
              <a:rPr lang="sv-SE" dirty="0"/>
              <a:t> to </a:t>
            </a:r>
            <a:r>
              <a:rPr lang="sv-SE" dirty="0" err="1"/>
              <a:t>add</a:t>
            </a:r>
            <a:r>
              <a:rPr lang="sv-SE" dirty="0"/>
              <a:t> text</a:t>
            </a:r>
          </a:p>
        </p:txBody>
      </p:sp>
      <p:sp>
        <p:nvSpPr>
          <p:cNvPr id="8" name="Title 4">
            <a:extLst>
              <a:ext uri="{FF2B5EF4-FFF2-40B4-BE49-F238E27FC236}">
                <a16:creationId xmlns:a16="http://schemas.microsoft.com/office/drawing/2014/main" id="{E89A5629-85C0-0085-E7E8-A3A49119D58F}"/>
              </a:ext>
            </a:extLst>
          </p:cNvPr>
          <p:cNvSpPr>
            <a:spLocks noGrp="1"/>
          </p:cNvSpPr>
          <p:nvPr>
            <p:ph type="title" hasCustomPrompt="1"/>
          </p:nvPr>
        </p:nvSpPr>
        <p:spPr>
          <a:xfrm>
            <a:off x="1055688" y="1916113"/>
            <a:ext cx="10080627" cy="2449649"/>
          </a:xfrm>
        </p:spPr>
        <p:txBody>
          <a:bodyPr anchor="ctr" anchorCtr="0">
            <a:noAutofit/>
          </a:bodyPr>
          <a:lstStyle>
            <a:lvl1pPr marL="0" marR="0" indent="0" algn="l" defTabSz="914309" rtl="0" eaLnBrk="1" fontAlgn="auto" latinLnBrk="0" hangingPunct="1">
              <a:lnSpc>
                <a:spcPct val="90000"/>
              </a:lnSpc>
              <a:spcBef>
                <a:spcPct val="0"/>
              </a:spcBef>
              <a:spcAft>
                <a:spcPts val="0"/>
              </a:spcAft>
              <a:buClrTx/>
              <a:buSzTx/>
              <a:buFontTx/>
              <a:buNone/>
              <a:tabLst/>
              <a:defRPr sz="9000"/>
            </a:lvl1pPr>
          </a:lstStyle>
          <a:p>
            <a:r>
              <a:rPr lang="en-US" dirty="0"/>
              <a:t>Click to add bigger text</a:t>
            </a:r>
            <a:endParaRPr lang="sv-SE" dirty="0"/>
          </a:p>
        </p:txBody>
      </p:sp>
    </p:spTree>
    <p:extLst>
      <p:ext uri="{BB962C8B-B14F-4D97-AF65-F5344CB8AC3E}">
        <p14:creationId xmlns:p14="http://schemas.microsoft.com/office/powerpoint/2010/main" val="8068080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gger text_purple">
    <p:bg>
      <p:bgRef idx="1001">
        <a:schemeClr val="bg1"/>
      </p:bgRef>
    </p:bg>
    <p:spTree>
      <p:nvGrpSpPr>
        <p:cNvPr id="1" name=""/>
        <p:cNvGrpSpPr/>
        <p:nvPr/>
      </p:nvGrpSpPr>
      <p:grpSpPr>
        <a:xfrm>
          <a:off x="0" y="0"/>
          <a:ext cx="0" cy="0"/>
          <a:chOff x="0" y="0"/>
          <a:chExt cx="0" cy="0"/>
        </a:xfrm>
      </p:grpSpPr>
      <p:sp>
        <p:nvSpPr>
          <p:cNvPr id="4" name="Footer ">
            <a:extLst>
              <a:ext uri="{FF2B5EF4-FFF2-40B4-BE49-F238E27FC236}">
                <a16:creationId xmlns:a16="http://schemas.microsoft.com/office/drawing/2014/main" id="{A88ADC1C-A8B7-09BE-1A55-B262FAECBC61}"/>
              </a:ext>
            </a:extLst>
          </p:cNvPr>
          <p:cNvSpPr>
            <a:spLocks noGrp="1"/>
          </p:cNvSpPr>
          <p:nvPr>
            <p:ph type="ftr" sz="quarter" idx="11"/>
          </p:nvPr>
        </p:nvSpPr>
        <p:spPr/>
        <p:txBody>
          <a:bodyPr/>
          <a:lstStyle>
            <a:lvl1pPr algn="l">
              <a:defRPr/>
            </a:lvl1pPr>
          </a:lstStyle>
          <a:p>
            <a:endParaRPr lang="sv-SE" dirty="0"/>
          </a:p>
        </p:txBody>
      </p:sp>
      <p:sp>
        <p:nvSpPr>
          <p:cNvPr id="3" name="Text Placeholder 1">
            <a:extLst>
              <a:ext uri="{FF2B5EF4-FFF2-40B4-BE49-F238E27FC236}">
                <a16:creationId xmlns:a16="http://schemas.microsoft.com/office/drawing/2014/main" id="{03F0E8B5-A7C6-FC59-AD74-1C33CE8A5354}"/>
              </a:ext>
            </a:extLst>
          </p:cNvPr>
          <p:cNvSpPr>
            <a:spLocks noGrp="1"/>
          </p:cNvSpPr>
          <p:nvPr>
            <p:ph type="body" sz="quarter" idx="40" hasCustomPrompt="1"/>
          </p:nvPr>
        </p:nvSpPr>
        <p:spPr>
          <a:xfrm>
            <a:off x="1055688" y="4688958"/>
            <a:ext cx="10080624" cy="787168"/>
          </a:xfrm>
        </p:spPr>
        <p:txBody>
          <a:bodyPr/>
          <a:lstStyle>
            <a:lvl1pPr marL="0" indent="0" algn="l">
              <a:buNone/>
              <a:defRPr/>
            </a:lvl1pPr>
          </a:lstStyle>
          <a:p>
            <a:r>
              <a:rPr lang="sv-SE" dirty="0" err="1"/>
              <a:t>Click</a:t>
            </a:r>
            <a:r>
              <a:rPr lang="sv-SE" dirty="0"/>
              <a:t> to </a:t>
            </a:r>
            <a:r>
              <a:rPr lang="sv-SE" dirty="0" err="1"/>
              <a:t>add</a:t>
            </a:r>
            <a:r>
              <a:rPr lang="sv-SE" dirty="0"/>
              <a:t> text</a:t>
            </a:r>
          </a:p>
        </p:txBody>
      </p:sp>
      <p:sp>
        <p:nvSpPr>
          <p:cNvPr id="6" name="Title 4">
            <a:extLst>
              <a:ext uri="{FF2B5EF4-FFF2-40B4-BE49-F238E27FC236}">
                <a16:creationId xmlns:a16="http://schemas.microsoft.com/office/drawing/2014/main" id="{E0403868-90E4-5D04-2D0A-CBC4EADD22A0}"/>
              </a:ext>
            </a:extLst>
          </p:cNvPr>
          <p:cNvSpPr>
            <a:spLocks noGrp="1"/>
          </p:cNvSpPr>
          <p:nvPr>
            <p:ph type="title" hasCustomPrompt="1"/>
          </p:nvPr>
        </p:nvSpPr>
        <p:spPr>
          <a:xfrm>
            <a:off x="1055688" y="1916113"/>
            <a:ext cx="10080627" cy="2449649"/>
          </a:xfrm>
        </p:spPr>
        <p:txBody>
          <a:bodyPr anchor="ctr" anchorCtr="0">
            <a:noAutofit/>
          </a:bodyPr>
          <a:lstStyle>
            <a:lvl1pPr marL="0" marR="0" indent="0" algn="l" defTabSz="914309" rtl="0" eaLnBrk="1" fontAlgn="auto" latinLnBrk="0" hangingPunct="1">
              <a:lnSpc>
                <a:spcPct val="90000"/>
              </a:lnSpc>
              <a:spcBef>
                <a:spcPct val="0"/>
              </a:spcBef>
              <a:spcAft>
                <a:spcPts val="0"/>
              </a:spcAft>
              <a:buClrTx/>
              <a:buSzTx/>
              <a:buFontTx/>
              <a:buNone/>
              <a:tabLst/>
              <a:defRPr sz="9000">
                <a:solidFill>
                  <a:schemeClr val="tx2"/>
                </a:solidFill>
              </a:defRPr>
            </a:lvl1pPr>
          </a:lstStyle>
          <a:p>
            <a:r>
              <a:rPr lang="en-US" dirty="0"/>
              <a:t>Click to add bigger text</a:t>
            </a:r>
            <a:endParaRPr lang="sv-SE" dirty="0"/>
          </a:p>
        </p:txBody>
      </p:sp>
    </p:spTree>
    <p:extLst>
      <p:ext uri="{BB962C8B-B14F-4D97-AF65-F5344CB8AC3E}">
        <p14:creationId xmlns:p14="http://schemas.microsoft.com/office/powerpoint/2010/main" val="1719996830"/>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gger text centered">
    <p:bg>
      <p:bgRef idx="1001">
        <a:schemeClr val="bg1"/>
      </p:bgRef>
    </p:bg>
    <p:spTree>
      <p:nvGrpSpPr>
        <p:cNvPr id="1" name=""/>
        <p:cNvGrpSpPr/>
        <p:nvPr/>
      </p:nvGrpSpPr>
      <p:grpSpPr>
        <a:xfrm>
          <a:off x="0" y="0"/>
          <a:ext cx="0" cy="0"/>
          <a:chOff x="0" y="0"/>
          <a:chExt cx="0" cy="0"/>
        </a:xfrm>
      </p:grpSpPr>
      <p:sp>
        <p:nvSpPr>
          <p:cNvPr id="4" name="Footer ">
            <a:extLst>
              <a:ext uri="{FF2B5EF4-FFF2-40B4-BE49-F238E27FC236}">
                <a16:creationId xmlns:a16="http://schemas.microsoft.com/office/drawing/2014/main" id="{A88ADC1C-A8B7-09BE-1A55-B262FAECBC61}"/>
              </a:ext>
            </a:extLst>
          </p:cNvPr>
          <p:cNvSpPr>
            <a:spLocks noGrp="1"/>
          </p:cNvSpPr>
          <p:nvPr>
            <p:ph type="ftr" sz="quarter" idx="11"/>
          </p:nvPr>
        </p:nvSpPr>
        <p:spPr/>
        <p:txBody>
          <a:bodyPr/>
          <a:lstStyle>
            <a:lvl1pPr algn="ctr">
              <a:defRPr/>
            </a:lvl1pPr>
          </a:lstStyle>
          <a:p>
            <a:endParaRPr lang="sv-SE" dirty="0"/>
          </a:p>
        </p:txBody>
      </p:sp>
      <p:sp>
        <p:nvSpPr>
          <p:cNvPr id="2" name="Text Placeholder 1">
            <a:extLst>
              <a:ext uri="{FF2B5EF4-FFF2-40B4-BE49-F238E27FC236}">
                <a16:creationId xmlns:a16="http://schemas.microsoft.com/office/drawing/2014/main" id="{68BE836C-C919-5B3C-2AB7-A430F3EC252C}"/>
              </a:ext>
            </a:extLst>
          </p:cNvPr>
          <p:cNvSpPr>
            <a:spLocks noGrp="1"/>
          </p:cNvSpPr>
          <p:nvPr>
            <p:ph type="body" sz="quarter" idx="40" hasCustomPrompt="1"/>
          </p:nvPr>
        </p:nvSpPr>
        <p:spPr>
          <a:xfrm>
            <a:off x="1055688" y="4688958"/>
            <a:ext cx="10080624" cy="787168"/>
          </a:xfrm>
        </p:spPr>
        <p:txBody>
          <a:bodyPr/>
          <a:lstStyle>
            <a:lvl1pPr marL="0" indent="0" algn="ctr">
              <a:buNone/>
              <a:defRPr/>
            </a:lvl1pPr>
          </a:lstStyle>
          <a:p>
            <a:r>
              <a:rPr lang="sv-SE" dirty="0" err="1"/>
              <a:t>Click</a:t>
            </a:r>
            <a:r>
              <a:rPr lang="sv-SE" dirty="0"/>
              <a:t> to </a:t>
            </a:r>
            <a:r>
              <a:rPr lang="sv-SE" dirty="0" err="1"/>
              <a:t>add</a:t>
            </a:r>
            <a:r>
              <a:rPr lang="sv-SE" dirty="0"/>
              <a:t> text</a:t>
            </a:r>
          </a:p>
        </p:txBody>
      </p:sp>
      <p:sp>
        <p:nvSpPr>
          <p:cNvPr id="5" name="Title 4">
            <a:extLst>
              <a:ext uri="{FF2B5EF4-FFF2-40B4-BE49-F238E27FC236}">
                <a16:creationId xmlns:a16="http://schemas.microsoft.com/office/drawing/2014/main" id="{D706ED9C-CA25-25BA-8501-2A2384C37B4E}"/>
              </a:ext>
            </a:extLst>
          </p:cNvPr>
          <p:cNvSpPr>
            <a:spLocks noGrp="1"/>
          </p:cNvSpPr>
          <p:nvPr>
            <p:ph type="title" hasCustomPrompt="1"/>
          </p:nvPr>
        </p:nvSpPr>
        <p:spPr>
          <a:xfrm>
            <a:off x="1055688" y="1916113"/>
            <a:ext cx="10080627" cy="2449649"/>
          </a:xfrm>
        </p:spPr>
        <p:txBody>
          <a:bodyPr anchor="ctr" anchorCtr="0">
            <a:noAutofit/>
          </a:bodyPr>
          <a:lstStyle>
            <a:lvl1pPr marL="0" marR="0" indent="0" algn="ctr" defTabSz="914309" rtl="0" eaLnBrk="1" fontAlgn="auto" latinLnBrk="0" hangingPunct="1">
              <a:lnSpc>
                <a:spcPct val="90000"/>
              </a:lnSpc>
              <a:spcBef>
                <a:spcPct val="0"/>
              </a:spcBef>
              <a:spcAft>
                <a:spcPts val="0"/>
              </a:spcAft>
              <a:buClrTx/>
              <a:buSzTx/>
              <a:buFontTx/>
              <a:buNone/>
              <a:tabLst/>
              <a:defRPr sz="9000"/>
            </a:lvl1pPr>
          </a:lstStyle>
          <a:p>
            <a:r>
              <a:rPr lang="en-US" dirty="0"/>
              <a:t>Click to add bigger text</a:t>
            </a:r>
            <a:endParaRPr lang="sv-SE" dirty="0"/>
          </a:p>
        </p:txBody>
      </p:sp>
    </p:spTree>
    <p:extLst>
      <p:ext uri="{BB962C8B-B14F-4D97-AF65-F5344CB8AC3E}">
        <p14:creationId xmlns:p14="http://schemas.microsoft.com/office/powerpoint/2010/main" val="396092942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gger text centered_purple">
    <p:bg>
      <p:bgRef idx="1001">
        <a:schemeClr val="bg1"/>
      </p:bgRef>
    </p:bg>
    <p:spTree>
      <p:nvGrpSpPr>
        <p:cNvPr id="1" name=""/>
        <p:cNvGrpSpPr/>
        <p:nvPr/>
      </p:nvGrpSpPr>
      <p:grpSpPr>
        <a:xfrm>
          <a:off x="0" y="0"/>
          <a:ext cx="0" cy="0"/>
          <a:chOff x="0" y="0"/>
          <a:chExt cx="0" cy="0"/>
        </a:xfrm>
      </p:grpSpPr>
      <p:sp>
        <p:nvSpPr>
          <p:cNvPr id="4" name="Footer ">
            <a:extLst>
              <a:ext uri="{FF2B5EF4-FFF2-40B4-BE49-F238E27FC236}">
                <a16:creationId xmlns:a16="http://schemas.microsoft.com/office/drawing/2014/main" id="{A88ADC1C-A8B7-09BE-1A55-B262FAECBC61}"/>
              </a:ext>
            </a:extLst>
          </p:cNvPr>
          <p:cNvSpPr>
            <a:spLocks noGrp="1"/>
          </p:cNvSpPr>
          <p:nvPr>
            <p:ph type="ftr" sz="quarter" idx="11"/>
          </p:nvPr>
        </p:nvSpPr>
        <p:spPr/>
        <p:txBody>
          <a:bodyPr/>
          <a:lstStyle>
            <a:lvl1pPr algn="ctr">
              <a:defRPr/>
            </a:lvl1pPr>
          </a:lstStyle>
          <a:p>
            <a:endParaRPr lang="sv-SE" dirty="0"/>
          </a:p>
        </p:txBody>
      </p:sp>
      <p:sp>
        <p:nvSpPr>
          <p:cNvPr id="3" name="Text Placeholder 1">
            <a:extLst>
              <a:ext uri="{FF2B5EF4-FFF2-40B4-BE49-F238E27FC236}">
                <a16:creationId xmlns:a16="http://schemas.microsoft.com/office/drawing/2014/main" id="{AE544898-3CB7-FD11-2D30-BC8D736EFB13}"/>
              </a:ext>
            </a:extLst>
          </p:cNvPr>
          <p:cNvSpPr>
            <a:spLocks noGrp="1"/>
          </p:cNvSpPr>
          <p:nvPr>
            <p:ph type="body" sz="quarter" idx="40" hasCustomPrompt="1"/>
          </p:nvPr>
        </p:nvSpPr>
        <p:spPr>
          <a:xfrm>
            <a:off x="1055688" y="4688958"/>
            <a:ext cx="10080624" cy="787168"/>
          </a:xfrm>
        </p:spPr>
        <p:txBody>
          <a:bodyPr/>
          <a:lstStyle>
            <a:lvl1pPr marL="0" indent="0" algn="ctr">
              <a:buNone/>
              <a:defRPr/>
            </a:lvl1pPr>
          </a:lstStyle>
          <a:p>
            <a:r>
              <a:rPr lang="sv-SE" dirty="0" err="1"/>
              <a:t>Click</a:t>
            </a:r>
            <a:r>
              <a:rPr lang="sv-SE" dirty="0"/>
              <a:t> to </a:t>
            </a:r>
            <a:r>
              <a:rPr lang="sv-SE" dirty="0" err="1"/>
              <a:t>add</a:t>
            </a:r>
            <a:r>
              <a:rPr lang="sv-SE" dirty="0"/>
              <a:t> text</a:t>
            </a:r>
          </a:p>
        </p:txBody>
      </p:sp>
      <p:sp>
        <p:nvSpPr>
          <p:cNvPr id="6" name="Title 4">
            <a:extLst>
              <a:ext uri="{FF2B5EF4-FFF2-40B4-BE49-F238E27FC236}">
                <a16:creationId xmlns:a16="http://schemas.microsoft.com/office/drawing/2014/main" id="{6E3E8BED-B714-3620-4938-D1068DA60E94}"/>
              </a:ext>
            </a:extLst>
          </p:cNvPr>
          <p:cNvSpPr>
            <a:spLocks noGrp="1"/>
          </p:cNvSpPr>
          <p:nvPr>
            <p:ph type="title" hasCustomPrompt="1"/>
          </p:nvPr>
        </p:nvSpPr>
        <p:spPr>
          <a:xfrm>
            <a:off x="1055688" y="1916113"/>
            <a:ext cx="10080627" cy="2449649"/>
          </a:xfrm>
        </p:spPr>
        <p:txBody>
          <a:bodyPr anchor="ctr" anchorCtr="0">
            <a:noAutofit/>
          </a:bodyPr>
          <a:lstStyle>
            <a:lvl1pPr marL="0" marR="0" indent="0" algn="ctr" defTabSz="914309" rtl="0" eaLnBrk="1" fontAlgn="auto" latinLnBrk="0" hangingPunct="1">
              <a:lnSpc>
                <a:spcPct val="90000"/>
              </a:lnSpc>
              <a:spcBef>
                <a:spcPct val="0"/>
              </a:spcBef>
              <a:spcAft>
                <a:spcPts val="0"/>
              </a:spcAft>
              <a:buClrTx/>
              <a:buSzTx/>
              <a:buFontTx/>
              <a:buNone/>
              <a:tabLst/>
              <a:defRPr sz="9000">
                <a:solidFill>
                  <a:schemeClr val="tx2"/>
                </a:solidFill>
              </a:defRPr>
            </a:lvl1pPr>
          </a:lstStyle>
          <a:p>
            <a:r>
              <a:rPr lang="en-US" dirty="0"/>
              <a:t>Click to add bigger text</a:t>
            </a:r>
            <a:endParaRPr lang="sv-SE" dirty="0"/>
          </a:p>
        </p:txBody>
      </p:sp>
    </p:spTree>
    <p:extLst>
      <p:ext uri="{BB962C8B-B14F-4D97-AF65-F5344CB8AC3E}">
        <p14:creationId xmlns:p14="http://schemas.microsoft.com/office/powerpoint/2010/main" val="61727550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Ref idx="1001">
        <a:schemeClr val="bg1"/>
      </p:bgRef>
    </p:bg>
    <p:spTree>
      <p:nvGrpSpPr>
        <p:cNvPr id="1" name=""/>
        <p:cNvGrpSpPr/>
        <p:nvPr/>
      </p:nvGrpSpPr>
      <p:grpSpPr>
        <a:xfrm>
          <a:off x="0" y="0"/>
          <a:ext cx="0" cy="0"/>
          <a:chOff x="0" y="0"/>
          <a:chExt cx="0" cy="0"/>
        </a:xfrm>
      </p:grpSpPr>
      <p:sp>
        <p:nvSpPr>
          <p:cNvPr id="10" name="Footer ">
            <a:extLst>
              <a:ext uri="{FF2B5EF4-FFF2-40B4-BE49-F238E27FC236}">
                <a16:creationId xmlns:a16="http://schemas.microsoft.com/office/drawing/2014/main" id="{AD80E697-EEBD-B22A-A323-980DAA933DD8}"/>
              </a:ext>
            </a:extLst>
          </p:cNvPr>
          <p:cNvSpPr>
            <a:spLocks noGrp="1"/>
          </p:cNvSpPr>
          <p:nvPr>
            <p:ph type="ftr" sz="quarter" idx="39"/>
          </p:nvPr>
        </p:nvSpPr>
        <p:spPr>
          <a:xfrm>
            <a:off x="1055688" y="6200774"/>
            <a:ext cx="10080626" cy="288926"/>
          </a:xfrm>
        </p:spPr>
        <p:txBody>
          <a:bodyPr/>
          <a:lstStyle/>
          <a:p>
            <a:endParaRPr lang="sv-SE" dirty="0"/>
          </a:p>
        </p:txBody>
      </p:sp>
      <p:sp>
        <p:nvSpPr>
          <p:cNvPr id="5" name="Title">
            <a:extLst>
              <a:ext uri="{FF2B5EF4-FFF2-40B4-BE49-F238E27FC236}">
                <a16:creationId xmlns:a16="http://schemas.microsoft.com/office/drawing/2014/main" id="{1BF928E5-FF81-C4E0-8C2A-27B60E0FAD85}"/>
              </a:ext>
            </a:extLst>
          </p:cNvPr>
          <p:cNvSpPr>
            <a:spLocks noGrp="1"/>
          </p:cNvSpPr>
          <p:nvPr>
            <p:ph type="title" hasCustomPrompt="1"/>
          </p:nvPr>
        </p:nvSpPr>
        <p:spPr>
          <a:xfrm>
            <a:off x="1055688" y="1015999"/>
            <a:ext cx="10080627" cy="678047"/>
          </a:xfrm>
        </p:spPr>
        <p:txBody>
          <a:bodyPr/>
          <a:lstStyle/>
          <a:p>
            <a:r>
              <a:rPr lang="en-US" dirty="0"/>
              <a:t>Click to add title</a:t>
            </a:r>
            <a:endParaRPr lang="sv-SE" dirty="0"/>
          </a:p>
        </p:txBody>
      </p:sp>
    </p:spTree>
    <p:extLst>
      <p:ext uri="{BB962C8B-B14F-4D97-AF65-F5344CB8AC3E}">
        <p14:creationId xmlns:p14="http://schemas.microsoft.com/office/powerpoint/2010/main" val="30819411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s [white and purple]">
    <p:bg>
      <p:bgRef idx="1001">
        <a:schemeClr val="bg1"/>
      </p:bgRef>
    </p:bg>
    <p:spTree>
      <p:nvGrpSpPr>
        <p:cNvPr id="1" name=""/>
        <p:cNvGrpSpPr/>
        <p:nvPr/>
      </p:nvGrpSpPr>
      <p:grpSpPr>
        <a:xfrm>
          <a:off x="0" y="0"/>
          <a:ext cx="0" cy="0"/>
          <a:chOff x="0" y="0"/>
          <a:chExt cx="0" cy="0"/>
        </a:xfrm>
      </p:grpSpPr>
      <p:sp>
        <p:nvSpPr>
          <p:cNvPr id="3" name="Purple">
            <a:extLst>
              <a:ext uri="{FF2B5EF4-FFF2-40B4-BE49-F238E27FC236}">
                <a16:creationId xmlns:a16="http://schemas.microsoft.com/office/drawing/2014/main" id="{FAC541E9-2E51-AFA3-1F73-8ACB30670DC1}"/>
              </a:ext>
            </a:extLst>
          </p:cNvPr>
          <p:cNvSpPr>
            <a:spLocks noGrp="1" noRot="1" noMove="1" noResize="1" noEditPoints="1" noAdjustHandles="1" noChangeArrowheads="1" noChangeShapeType="1"/>
          </p:cNvSpPr>
          <p:nvPr userDrawn="1"/>
        </p:nvSpPr>
        <p:spPr>
          <a:xfrm>
            <a:off x="6100277"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pic>
        <p:nvPicPr>
          <p:cNvPr id="4" name="Logo">
            <a:extLst>
              <a:ext uri="{FF2B5EF4-FFF2-40B4-BE49-F238E27FC236}">
                <a16:creationId xmlns:a16="http://schemas.microsoft.com/office/drawing/2014/main" id="{1BA0F33A-8DCE-FC36-929E-23A88BD6C821}"/>
              </a:ext>
            </a:extLst>
          </p:cNvPr>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a:ext>
            </a:extLst>
          </a:blip>
          <a:srcRect/>
          <a:stretch/>
        </p:blipFill>
        <p:spPr>
          <a:xfrm>
            <a:off x="10419946" y="368300"/>
            <a:ext cx="1164635" cy="288925"/>
          </a:xfrm>
          <a:prstGeom prst="rect">
            <a:avLst/>
          </a:prstGeom>
        </p:spPr>
      </p:pic>
      <p:sp>
        <p:nvSpPr>
          <p:cNvPr id="7" name="White">
            <a:extLst>
              <a:ext uri="{FF2B5EF4-FFF2-40B4-BE49-F238E27FC236}">
                <a16:creationId xmlns:a16="http://schemas.microsoft.com/office/drawing/2014/main" id="{F627C36B-6378-FD7F-7773-D16D1873ACEA}"/>
              </a:ext>
            </a:extLst>
          </p:cNvPr>
          <p:cNvSpPr>
            <a:spLocks noGrp="1" noRot="1" noMove="1" noResize="1" noEditPoints="1" noAdjustHandles="1" noChangeArrowheads="1" noChangeShapeType="1"/>
          </p:cNvSpPr>
          <p:nvPr userDrawn="1"/>
        </p:nvSpPr>
        <p:spPr>
          <a:xfrm>
            <a:off x="-4275"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3" name="Text right">
            <a:extLst>
              <a:ext uri="{FF2B5EF4-FFF2-40B4-BE49-F238E27FC236}">
                <a16:creationId xmlns:a16="http://schemas.microsoft.com/office/drawing/2014/main" id="{C07CC7C4-0E39-9B2D-C7FD-A547976D23F8}"/>
              </a:ext>
            </a:extLst>
          </p:cNvPr>
          <p:cNvSpPr>
            <a:spLocks noGrp="1"/>
          </p:cNvSpPr>
          <p:nvPr>
            <p:ph type="body" sz="quarter" idx="44" hasCustomPrompt="1"/>
          </p:nvPr>
        </p:nvSpPr>
        <p:spPr>
          <a:xfrm>
            <a:off x="7052862" y="3209576"/>
            <a:ext cx="4083451" cy="3059144"/>
          </a:xfrm>
        </p:spPr>
        <p:txBody>
          <a:bodyPr tIns="90000">
            <a:normAutofit/>
          </a:bodyPr>
          <a:lstStyle>
            <a:lvl1pPr marL="0" indent="0" algn="ctr">
              <a:spcBef>
                <a:spcPts val="0"/>
              </a:spcBef>
              <a:buNone/>
              <a:defRPr sz="1700">
                <a:solidFill>
                  <a:schemeClr val="bg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4" name="Subtitle right">
            <a:extLst>
              <a:ext uri="{FF2B5EF4-FFF2-40B4-BE49-F238E27FC236}">
                <a16:creationId xmlns:a16="http://schemas.microsoft.com/office/drawing/2014/main" id="{C4977AA7-E42F-C062-3657-32B03424AF71}"/>
              </a:ext>
            </a:extLst>
          </p:cNvPr>
          <p:cNvSpPr>
            <a:spLocks noGrp="1"/>
          </p:cNvSpPr>
          <p:nvPr>
            <p:ph type="body" sz="quarter" idx="45" hasCustomPrompt="1"/>
          </p:nvPr>
        </p:nvSpPr>
        <p:spPr>
          <a:xfrm>
            <a:off x="7052862" y="1752600"/>
            <a:ext cx="4083451" cy="1247077"/>
          </a:xfrm>
        </p:spPr>
        <p:txBody>
          <a:bodyPr tIns="0" bIns="0" anchor="b" anchorCtr="0">
            <a:normAutofit/>
          </a:bodyPr>
          <a:lstStyle>
            <a:lvl1pPr marL="0" indent="0" algn="ctr">
              <a:lnSpc>
                <a:spcPct val="90000"/>
              </a:lnSpc>
              <a:spcBef>
                <a:spcPts val="0"/>
              </a:spcBef>
              <a:buNone/>
              <a:defRPr sz="4600" b="1">
                <a:solidFill>
                  <a:schemeClr val="bg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9" name="Text left">
            <a:extLst>
              <a:ext uri="{FF2B5EF4-FFF2-40B4-BE49-F238E27FC236}">
                <a16:creationId xmlns:a16="http://schemas.microsoft.com/office/drawing/2014/main" id="{C1D74A28-0F76-08DE-7AC7-7130985314BD}"/>
              </a:ext>
            </a:extLst>
          </p:cNvPr>
          <p:cNvSpPr>
            <a:spLocks noGrp="1"/>
          </p:cNvSpPr>
          <p:nvPr>
            <p:ph type="body" sz="quarter" idx="43" hasCustomPrompt="1"/>
          </p:nvPr>
        </p:nvSpPr>
        <p:spPr>
          <a:xfrm>
            <a:off x="1064703" y="3209576"/>
            <a:ext cx="4083451" cy="3059144"/>
          </a:xfrm>
        </p:spPr>
        <p:txBody>
          <a:bodyPr lIns="90000" tIns="90000" rIns="90000">
            <a:normAutofit/>
          </a:bodyPr>
          <a:lstStyle>
            <a:lvl1pPr marL="0" indent="0" algn="ctr">
              <a:spcBef>
                <a:spcPts val="0"/>
              </a:spcBef>
              <a:buNone/>
              <a:defRPr sz="1700">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1" name="Subtitle left">
            <a:extLst>
              <a:ext uri="{FF2B5EF4-FFF2-40B4-BE49-F238E27FC236}">
                <a16:creationId xmlns:a16="http://schemas.microsoft.com/office/drawing/2014/main" id="{A3253F63-B0B3-627F-8BFF-1845E651ED9F}"/>
              </a:ext>
            </a:extLst>
          </p:cNvPr>
          <p:cNvSpPr>
            <a:spLocks noGrp="1"/>
          </p:cNvSpPr>
          <p:nvPr>
            <p:ph type="body" sz="quarter" idx="42" hasCustomPrompt="1"/>
          </p:nvPr>
        </p:nvSpPr>
        <p:spPr>
          <a:xfrm>
            <a:off x="1064703" y="1752600"/>
            <a:ext cx="4083451" cy="1247077"/>
          </a:xfrm>
        </p:spPr>
        <p:txBody>
          <a:bodyPr tIns="0" bIns="0" anchor="b" anchorCtr="0">
            <a:normAutofit/>
          </a:bodyPr>
          <a:lstStyle>
            <a:lvl1pPr marL="0" indent="0" algn="ctr">
              <a:lnSpc>
                <a:spcPct val="90000"/>
              </a:lnSpc>
              <a:spcBef>
                <a:spcPts val="0"/>
              </a:spcBef>
              <a:buNone/>
              <a:defRPr sz="46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Tree>
    <p:extLst>
      <p:ext uri="{BB962C8B-B14F-4D97-AF65-F5344CB8AC3E}">
        <p14:creationId xmlns:p14="http://schemas.microsoft.com/office/powerpoint/2010/main" val="2784380324"/>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s [white and darkgray]">
    <p:bg>
      <p:bgRef idx="1001">
        <a:schemeClr val="bg1"/>
      </p:bgRef>
    </p:bg>
    <p:spTree>
      <p:nvGrpSpPr>
        <p:cNvPr id="1" name=""/>
        <p:cNvGrpSpPr/>
        <p:nvPr/>
      </p:nvGrpSpPr>
      <p:grpSpPr>
        <a:xfrm>
          <a:off x="0" y="0"/>
          <a:ext cx="0" cy="0"/>
          <a:chOff x="0" y="0"/>
          <a:chExt cx="0" cy="0"/>
        </a:xfrm>
      </p:grpSpPr>
      <p:sp>
        <p:nvSpPr>
          <p:cNvPr id="2" name="Darkgray">
            <a:extLst>
              <a:ext uri="{FF2B5EF4-FFF2-40B4-BE49-F238E27FC236}">
                <a16:creationId xmlns:a16="http://schemas.microsoft.com/office/drawing/2014/main" id="{4B2EC711-D283-B50E-7F99-8A9A0A2BA367}"/>
              </a:ext>
            </a:extLst>
          </p:cNvPr>
          <p:cNvSpPr>
            <a:spLocks noGrp="1" noRot="1" noMove="1" noResize="1" noEditPoints="1" noAdjustHandles="1" noChangeArrowheads="1" noChangeShapeType="1"/>
          </p:cNvSpPr>
          <p:nvPr userDrawn="1"/>
        </p:nvSpPr>
        <p:spPr>
          <a:xfrm>
            <a:off x="61033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pic>
        <p:nvPicPr>
          <p:cNvPr id="3" name="Logo">
            <a:extLst>
              <a:ext uri="{FF2B5EF4-FFF2-40B4-BE49-F238E27FC236}">
                <a16:creationId xmlns:a16="http://schemas.microsoft.com/office/drawing/2014/main" id="{3BCE7A81-9C6E-FE58-5F86-7F37AB99B821}"/>
              </a:ext>
            </a:extLst>
          </p:cNvPr>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a:ext>
            </a:extLst>
          </a:blip>
          <a:srcRect/>
          <a:stretch/>
        </p:blipFill>
        <p:spPr>
          <a:xfrm>
            <a:off x="10419946" y="368300"/>
            <a:ext cx="1164635" cy="288925"/>
          </a:xfrm>
          <a:prstGeom prst="rect">
            <a:avLst/>
          </a:prstGeom>
        </p:spPr>
      </p:pic>
      <p:sp>
        <p:nvSpPr>
          <p:cNvPr id="7" name="White">
            <a:extLst>
              <a:ext uri="{FF2B5EF4-FFF2-40B4-BE49-F238E27FC236}">
                <a16:creationId xmlns:a16="http://schemas.microsoft.com/office/drawing/2014/main" id="{F627C36B-6378-FD7F-7773-D16D1873ACEA}"/>
              </a:ext>
            </a:extLst>
          </p:cNvPr>
          <p:cNvSpPr>
            <a:spLocks noGrp="1" noRot="1" noMove="1" noResize="1" noEditPoints="1" noAdjustHandles="1" noChangeArrowheads="1" noChangeShapeType="1"/>
          </p:cNvSpPr>
          <p:nvPr userDrawn="1"/>
        </p:nvSpPr>
        <p:spPr>
          <a:xfrm>
            <a:off x="-4275"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0" name="Text right">
            <a:extLst>
              <a:ext uri="{FF2B5EF4-FFF2-40B4-BE49-F238E27FC236}">
                <a16:creationId xmlns:a16="http://schemas.microsoft.com/office/drawing/2014/main" id="{2BA36AB0-7E01-ECCE-BA3F-D24C84F167C8}"/>
              </a:ext>
            </a:extLst>
          </p:cNvPr>
          <p:cNvSpPr>
            <a:spLocks noGrp="1"/>
          </p:cNvSpPr>
          <p:nvPr>
            <p:ph type="body" sz="quarter" idx="44" hasCustomPrompt="1"/>
          </p:nvPr>
        </p:nvSpPr>
        <p:spPr>
          <a:xfrm>
            <a:off x="7052862" y="3209576"/>
            <a:ext cx="4083451" cy="3079464"/>
          </a:xfrm>
        </p:spPr>
        <p:txBody>
          <a:bodyPr tIns="90000">
            <a:normAutofit/>
          </a:bodyPr>
          <a:lstStyle>
            <a:lvl1pPr marL="0" indent="0" algn="ctr">
              <a:spcBef>
                <a:spcPts val="0"/>
              </a:spcBef>
              <a:buNone/>
              <a:defRPr sz="1700">
                <a:solidFill>
                  <a:schemeClr val="bg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2" name="Subtitle right">
            <a:extLst>
              <a:ext uri="{FF2B5EF4-FFF2-40B4-BE49-F238E27FC236}">
                <a16:creationId xmlns:a16="http://schemas.microsoft.com/office/drawing/2014/main" id="{77DF9300-7785-157A-33E6-C8C48C34F091}"/>
              </a:ext>
            </a:extLst>
          </p:cNvPr>
          <p:cNvSpPr>
            <a:spLocks noGrp="1"/>
          </p:cNvSpPr>
          <p:nvPr>
            <p:ph type="body" sz="quarter" idx="45" hasCustomPrompt="1"/>
          </p:nvPr>
        </p:nvSpPr>
        <p:spPr>
          <a:xfrm>
            <a:off x="7052862" y="1752600"/>
            <a:ext cx="4083451" cy="1247077"/>
          </a:xfrm>
        </p:spPr>
        <p:txBody>
          <a:bodyPr tIns="0" bIns="0" anchor="b" anchorCtr="0">
            <a:normAutofit/>
          </a:bodyPr>
          <a:lstStyle>
            <a:lvl1pPr marL="0" indent="0" algn="ctr">
              <a:lnSpc>
                <a:spcPct val="90000"/>
              </a:lnSpc>
              <a:spcBef>
                <a:spcPts val="0"/>
              </a:spcBef>
              <a:buNone/>
              <a:defRPr sz="4600" b="1">
                <a:solidFill>
                  <a:schemeClr val="bg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5" name="Text left">
            <a:extLst>
              <a:ext uri="{FF2B5EF4-FFF2-40B4-BE49-F238E27FC236}">
                <a16:creationId xmlns:a16="http://schemas.microsoft.com/office/drawing/2014/main" id="{74837118-B682-7D77-4DAE-A7ECE68C8B69}"/>
              </a:ext>
            </a:extLst>
          </p:cNvPr>
          <p:cNvSpPr>
            <a:spLocks noGrp="1"/>
          </p:cNvSpPr>
          <p:nvPr>
            <p:ph type="body" sz="quarter" idx="43" hasCustomPrompt="1"/>
          </p:nvPr>
        </p:nvSpPr>
        <p:spPr>
          <a:xfrm>
            <a:off x="1064703" y="3209576"/>
            <a:ext cx="4083451" cy="3079464"/>
          </a:xfrm>
        </p:spPr>
        <p:txBody>
          <a:bodyPr lIns="90000" tIns="90000" rIns="90000">
            <a:normAutofit/>
          </a:bodyPr>
          <a:lstStyle>
            <a:lvl1pPr marL="0" indent="0" algn="ctr">
              <a:spcBef>
                <a:spcPts val="0"/>
              </a:spcBef>
              <a:buNone/>
              <a:defRPr sz="1700">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6" name="Subtitle left">
            <a:extLst>
              <a:ext uri="{FF2B5EF4-FFF2-40B4-BE49-F238E27FC236}">
                <a16:creationId xmlns:a16="http://schemas.microsoft.com/office/drawing/2014/main" id="{E0BB284B-04E2-1D69-79C5-7E9C5DFC87E7}"/>
              </a:ext>
            </a:extLst>
          </p:cNvPr>
          <p:cNvSpPr>
            <a:spLocks noGrp="1"/>
          </p:cNvSpPr>
          <p:nvPr>
            <p:ph type="body" sz="quarter" idx="42" hasCustomPrompt="1"/>
          </p:nvPr>
        </p:nvSpPr>
        <p:spPr>
          <a:xfrm>
            <a:off x="1064703" y="1752600"/>
            <a:ext cx="4083451" cy="1247077"/>
          </a:xfrm>
        </p:spPr>
        <p:txBody>
          <a:bodyPr tIns="0" bIns="0" anchor="b" anchorCtr="0">
            <a:normAutofit/>
          </a:bodyPr>
          <a:lstStyle>
            <a:lvl1pPr marL="0" indent="0" algn="ctr">
              <a:lnSpc>
                <a:spcPct val="90000"/>
              </a:lnSpc>
              <a:spcBef>
                <a:spcPts val="0"/>
              </a:spcBef>
              <a:buNone/>
              <a:defRPr sz="46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Tree>
    <p:extLst>
      <p:ext uri="{BB962C8B-B14F-4D97-AF65-F5344CB8AC3E}">
        <p14:creationId xmlns:p14="http://schemas.microsoft.com/office/powerpoint/2010/main" val="33406100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ne column and six boxes">
    <p:bg>
      <p:bgRef idx="1001">
        <a:schemeClr val="bg1"/>
      </p:bgRef>
    </p:bg>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0B805D82-B32D-0F2D-F6BE-07E8D9ED7C73}"/>
              </a:ext>
            </a:extLst>
          </p:cNvPr>
          <p:cNvGrpSpPr>
            <a:grpSpLocks noGrp="1" noUngrp="1" noRot="1" noMove="1" noResize="1"/>
          </p:cNvGrpSpPr>
          <p:nvPr userDrawn="1"/>
        </p:nvGrpSpPr>
        <p:grpSpPr>
          <a:xfrm>
            <a:off x="6093933" y="4572000"/>
            <a:ext cx="6098067" cy="2286000"/>
            <a:chOff x="6093933" y="2284016"/>
            <a:chExt cx="6098067" cy="2286000"/>
          </a:xfrm>
        </p:grpSpPr>
        <p:sp>
          <p:nvSpPr>
            <p:cNvPr id="24" name="Rectangle 9">
              <a:extLst>
                <a:ext uri="{FF2B5EF4-FFF2-40B4-BE49-F238E27FC236}">
                  <a16:creationId xmlns:a16="http://schemas.microsoft.com/office/drawing/2014/main" id="{77602A61-9F23-C8D2-A09D-8794A07A83A4}"/>
                </a:ext>
              </a:extLst>
            </p:cNvPr>
            <p:cNvSpPr>
              <a:spLocks noGrp="1" noRot="1" noMove="1" noResize="1" noEditPoints="1" noAdjustHandles="1" noChangeArrowheads="1" noChangeShapeType="1"/>
            </p:cNvSpPr>
            <p:nvPr userDrawn="1"/>
          </p:nvSpPr>
          <p:spPr>
            <a:xfrm>
              <a:off x="9140734" y="2284016"/>
              <a:ext cx="3051266" cy="2286000"/>
            </a:xfrm>
            <a:prstGeom prst="rect">
              <a:avLst/>
            </a:prstGeom>
            <a:solidFill>
              <a:srgbClr val="414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noFill/>
              </a:endParaRPr>
            </a:p>
          </p:txBody>
        </p:sp>
        <p:sp>
          <p:nvSpPr>
            <p:cNvPr id="18" name="Rectangle 8">
              <a:extLst>
                <a:ext uri="{FF2B5EF4-FFF2-40B4-BE49-F238E27FC236}">
                  <a16:creationId xmlns:a16="http://schemas.microsoft.com/office/drawing/2014/main" id="{71C9CB3B-CFC9-6C94-4A45-8248EE368647}"/>
                </a:ext>
              </a:extLst>
            </p:cNvPr>
            <p:cNvSpPr>
              <a:spLocks noGrp="1" noRot="1" noMove="1" noResize="1" noEditPoints="1" noAdjustHandles="1" noChangeArrowheads="1" noChangeShapeType="1"/>
            </p:cNvSpPr>
            <p:nvPr userDrawn="1"/>
          </p:nvSpPr>
          <p:spPr>
            <a:xfrm>
              <a:off x="6093933" y="2284016"/>
              <a:ext cx="3049200" cy="2286000"/>
            </a:xfrm>
            <a:prstGeom prst="rect">
              <a:avLst/>
            </a:prstGeom>
            <a:solidFill>
              <a:srgbClr val="CEDA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25" name="Group 2">
            <a:extLst>
              <a:ext uri="{FF2B5EF4-FFF2-40B4-BE49-F238E27FC236}">
                <a16:creationId xmlns:a16="http://schemas.microsoft.com/office/drawing/2014/main" id="{E2995E7F-BF55-E079-2844-24DF6BD07CE4}"/>
              </a:ext>
            </a:extLst>
          </p:cNvPr>
          <p:cNvGrpSpPr>
            <a:grpSpLocks noGrp="1" noUngrp="1" noRot="1" noMove="1" noResize="1"/>
          </p:cNvGrpSpPr>
          <p:nvPr userDrawn="1"/>
        </p:nvGrpSpPr>
        <p:grpSpPr>
          <a:xfrm>
            <a:off x="6095309" y="2287081"/>
            <a:ext cx="6097200" cy="2286000"/>
            <a:chOff x="6094800" y="2284016"/>
            <a:chExt cx="6097200" cy="2286000"/>
          </a:xfrm>
        </p:grpSpPr>
        <p:sp>
          <p:nvSpPr>
            <p:cNvPr id="33" name="Rectangle 6">
              <a:extLst>
                <a:ext uri="{FF2B5EF4-FFF2-40B4-BE49-F238E27FC236}">
                  <a16:creationId xmlns:a16="http://schemas.microsoft.com/office/drawing/2014/main" id="{96985562-9D5F-EA41-4B61-EF462ACC4CBC}"/>
                </a:ext>
              </a:extLst>
            </p:cNvPr>
            <p:cNvSpPr>
              <a:spLocks noGrp="1" noRot="1" noMove="1" noResize="1" noEditPoints="1" noAdjustHandles="1" noChangeArrowheads="1" noChangeShapeType="1"/>
            </p:cNvSpPr>
            <p:nvPr userDrawn="1"/>
          </p:nvSpPr>
          <p:spPr>
            <a:xfrm>
              <a:off x="9142800" y="2284016"/>
              <a:ext cx="3049200" cy="228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ctangle 5">
              <a:extLst>
                <a:ext uri="{FF2B5EF4-FFF2-40B4-BE49-F238E27FC236}">
                  <a16:creationId xmlns:a16="http://schemas.microsoft.com/office/drawing/2014/main" id="{97F9E8E4-1D6C-3F99-80CA-7FAA2B16C610}"/>
                </a:ext>
              </a:extLst>
            </p:cNvPr>
            <p:cNvSpPr>
              <a:spLocks noGrp="1" noRot="1" noMove="1" noResize="1" noEditPoints="1" noAdjustHandles="1" noChangeArrowheads="1" noChangeShapeType="1"/>
            </p:cNvSpPr>
            <p:nvPr userDrawn="1"/>
          </p:nvSpPr>
          <p:spPr>
            <a:xfrm>
              <a:off x="6094800" y="2284016"/>
              <a:ext cx="3049200" cy="2286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3F3F3F"/>
                </a:solidFill>
              </a:endParaRPr>
            </a:p>
          </p:txBody>
        </p:sp>
      </p:grpSp>
      <p:grpSp>
        <p:nvGrpSpPr>
          <p:cNvPr id="34" name="Group 1">
            <a:extLst>
              <a:ext uri="{FF2B5EF4-FFF2-40B4-BE49-F238E27FC236}">
                <a16:creationId xmlns:a16="http://schemas.microsoft.com/office/drawing/2014/main" id="{79F4CBBD-16D9-5278-B26B-A69A45D1C1C9}"/>
              </a:ext>
            </a:extLst>
          </p:cNvPr>
          <p:cNvGrpSpPr>
            <a:grpSpLocks noGrp="1" noUngrp="1" noRot="1" noMove="1" noResize="1"/>
          </p:cNvGrpSpPr>
          <p:nvPr userDrawn="1"/>
        </p:nvGrpSpPr>
        <p:grpSpPr>
          <a:xfrm>
            <a:off x="6095999" y="0"/>
            <a:ext cx="6096001" cy="2297849"/>
            <a:chOff x="6095999" y="2272167"/>
            <a:chExt cx="6096001" cy="2297849"/>
          </a:xfrm>
        </p:grpSpPr>
        <p:sp>
          <p:nvSpPr>
            <p:cNvPr id="36" name="Rectangle 3">
              <a:extLst>
                <a:ext uri="{FF2B5EF4-FFF2-40B4-BE49-F238E27FC236}">
                  <a16:creationId xmlns:a16="http://schemas.microsoft.com/office/drawing/2014/main" id="{8DC71171-880E-4E14-5915-0A85E51C0D55}"/>
                </a:ext>
              </a:extLst>
            </p:cNvPr>
            <p:cNvSpPr>
              <a:spLocks noGrp="1" noRot="1" noMove="1" noResize="1" noEditPoints="1" noAdjustHandles="1" noChangeArrowheads="1" noChangeShapeType="1"/>
            </p:cNvSpPr>
            <p:nvPr userDrawn="1"/>
          </p:nvSpPr>
          <p:spPr>
            <a:xfrm>
              <a:off x="9142800" y="2272167"/>
              <a:ext cx="3049200" cy="2297849"/>
            </a:xfrm>
            <a:prstGeom prst="rect">
              <a:avLst/>
            </a:prstGeom>
            <a:solidFill>
              <a:srgbClr val="003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7" name="Rectangle 2">
              <a:extLst>
                <a:ext uri="{FF2B5EF4-FFF2-40B4-BE49-F238E27FC236}">
                  <a16:creationId xmlns:a16="http://schemas.microsoft.com/office/drawing/2014/main" id="{B12FB3C7-0522-562B-B1B3-44EBD2AF1056}"/>
                </a:ext>
              </a:extLst>
            </p:cNvPr>
            <p:cNvSpPr>
              <a:spLocks noGrp="1" noRot="1" noMove="1" noResize="1" noEditPoints="1" noAdjustHandles="1" noChangeArrowheads="1" noChangeShapeType="1"/>
            </p:cNvSpPr>
            <p:nvPr userDrawn="1"/>
          </p:nvSpPr>
          <p:spPr>
            <a:xfrm>
              <a:off x="6095999" y="2272167"/>
              <a:ext cx="3049200" cy="229784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tx1"/>
                </a:solidFill>
              </a:endParaRPr>
            </a:p>
          </p:txBody>
        </p:sp>
      </p:grpSp>
      <p:sp>
        <p:nvSpPr>
          <p:cNvPr id="39" name="Footer">
            <a:extLst>
              <a:ext uri="{FF2B5EF4-FFF2-40B4-BE49-F238E27FC236}">
                <a16:creationId xmlns:a16="http://schemas.microsoft.com/office/drawing/2014/main" id="{A1006389-C891-DE19-A9C5-FAA8E0EF56FE}"/>
              </a:ext>
            </a:extLst>
          </p:cNvPr>
          <p:cNvSpPr>
            <a:spLocks noGrp="1"/>
          </p:cNvSpPr>
          <p:nvPr>
            <p:ph type="ftr" sz="quarter" idx="98"/>
          </p:nvPr>
        </p:nvSpPr>
        <p:spPr>
          <a:xfrm>
            <a:off x="1053108" y="6200775"/>
            <a:ext cx="4074453" cy="288924"/>
          </a:xfrm>
        </p:spPr>
        <p:txBody>
          <a:bodyPr/>
          <a:lstStyle/>
          <a:p>
            <a:endParaRPr lang="sv-SE" dirty="0"/>
          </a:p>
        </p:txBody>
      </p:sp>
      <p:sp>
        <p:nvSpPr>
          <p:cNvPr id="23" name="Text 6">
            <a:extLst>
              <a:ext uri="{FF2B5EF4-FFF2-40B4-BE49-F238E27FC236}">
                <a16:creationId xmlns:a16="http://schemas.microsoft.com/office/drawing/2014/main" id="{3B019CED-005F-E745-33AC-CABC5E4F7CCE}"/>
              </a:ext>
            </a:extLst>
          </p:cNvPr>
          <p:cNvSpPr>
            <a:spLocks noGrp="1"/>
          </p:cNvSpPr>
          <p:nvPr>
            <p:ph type="body" sz="quarter" idx="103" hasCustomPrompt="1"/>
          </p:nvPr>
        </p:nvSpPr>
        <p:spPr>
          <a:xfrm>
            <a:off x="9603016" y="5797245"/>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26" name="Heading 6">
            <a:extLst>
              <a:ext uri="{FF2B5EF4-FFF2-40B4-BE49-F238E27FC236}">
                <a16:creationId xmlns:a16="http://schemas.microsoft.com/office/drawing/2014/main" id="{D1E9A488-AF9F-776B-F675-22FF045AD00C}"/>
              </a:ext>
            </a:extLst>
          </p:cNvPr>
          <p:cNvSpPr>
            <a:spLocks noGrp="1"/>
          </p:cNvSpPr>
          <p:nvPr>
            <p:ph type="body" sz="quarter" idx="92" hasCustomPrompt="1"/>
          </p:nvPr>
        </p:nvSpPr>
        <p:spPr>
          <a:xfrm>
            <a:off x="9603933" y="5178208"/>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bg1"/>
                </a:solidFill>
              </a:defRPr>
            </a:lvl1pPr>
          </a:lstStyle>
          <a:p>
            <a:pPr lvl="0"/>
            <a:r>
              <a:rPr lang="en-US" dirty="0"/>
              <a:t>100</a:t>
            </a:r>
            <a:endParaRPr lang="sv-SE" dirty="0"/>
          </a:p>
        </p:txBody>
      </p:sp>
      <p:sp>
        <p:nvSpPr>
          <p:cNvPr id="28" name="Text 5">
            <a:extLst>
              <a:ext uri="{FF2B5EF4-FFF2-40B4-BE49-F238E27FC236}">
                <a16:creationId xmlns:a16="http://schemas.microsoft.com/office/drawing/2014/main" id="{7A7AFA27-B269-5037-D2DA-2D933490B591}"/>
              </a:ext>
            </a:extLst>
          </p:cNvPr>
          <p:cNvSpPr>
            <a:spLocks noGrp="1"/>
          </p:cNvSpPr>
          <p:nvPr>
            <p:ph type="body" sz="quarter" idx="102" hasCustomPrompt="1"/>
          </p:nvPr>
        </p:nvSpPr>
        <p:spPr>
          <a:xfrm>
            <a:off x="6558865" y="5807814"/>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29" name="Heading 5">
            <a:extLst>
              <a:ext uri="{FF2B5EF4-FFF2-40B4-BE49-F238E27FC236}">
                <a16:creationId xmlns:a16="http://schemas.microsoft.com/office/drawing/2014/main" id="{9E96658A-91B1-FDCB-89A9-D83C4151199F}"/>
              </a:ext>
            </a:extLst>
          </p:cNvPr>
          <p:cNvSpPr>
            <a:spLocks noGrp="1"/>
          </p:cNvSpPr>
          <p:nvPr>
            <p:ph type="body" sz="quarter" idx="94" hasCustomPrompt="1"/>
          </p:nvPr>
        </p:nvSpPr>
        <p:spPr>
          <a:xfrm>
            <a:off x="6556799" y="5181600"/>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tx1"/>
                </a:solidFill>
              </a:defRPr>
            </a:lvl1pPr>
          </a:lstStyle>
          <a:p>
            <a:pPr lvl="0"/>
            <a:r>
              <a:rPr lang="en-US" dirty="0"/>
              <a:t>100</a:t>
            </a:r>
            <a:endParaRPr lang="sv-SE" dirty="0"/>
          </a:p>
        </p:txBody>
      </p:sp>
      <p:sp>
        <p:nvSpPr>
          <p:cNvPr id="30" name="Text 4">
            <a:extLst>
              <a:ext uri="{FF2B5EF4-FFF2-40B4-BE49-F238E27FC236}">
                <a16:creationId xmlns:a16="http://schemas.microsoft.com/office/drawing/2014/main" id="{B08BFFED-6BED-1AF0-AC99-EC49EB4EE267}"/>
              </a:ext>
            </a:extLst>
          </p:cNvPr>
          <p:cNvSpPr>
            <a:spLocks noGrp="1"/>
          </p:cNvSpPr>
          <p:nvPr>
            <p:ph type="body" sz="quarter" idx="101" hasCustomPrompt="1"/>
          </p:nvPr>
        </p:nvSpPr>
        <p:spPr>
          <a:xfrm>
            <a:off x="9609978" y="3528518"/>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tx2"/>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1" name="Heading 4">
            <a:extLst>
              <a:ext uri="{FF2B5EF4-FFF2-40B4-BE49-F238E27FC236}">
                <a16:creationId xmlns:a16="http://schemas.microsoft.com/office/drawing/2014/main" id="{0C9B1205-6F55-AD86-78F2-B405656AF697}"/>
              </a:ext>
            </a:extLst>
          </p:cNvPr>
          <p:cNvSpPr>
            <a:spLocks noGrp="1"/>
          </p:cNvSpPr>
          <p:nvPr>
            <p:ph type="body" sz="quarter" idx="75" hasCustomPrompt="1"/>
          </p:nvPr>
        </p:nvSpPr>
        <p:spPr>
          <a:xfrm>
            <a:off x="9609978" y="2908393"/>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tx2"/>
                </a:solidFill>
              </a:defRPr>
            </a:lvl1pPr>
          </a:lstStyle>
          <a:p>
            <a:pPr lvl="0"/>
            <a:r>
              <a:rPr lang="en-US" dirty="0"/>
              <a:t>100</a:t>
            </a:r>
            <a:endParaRPr lang="sv-SE" dirty="0"/>
          </a:p>
        </p:txBody>
      </p:sp>
      <p:sp>
        <p:nvSpPr>
          <p:cNvPr id="32" name="Text 3">
            <a:extLst>
              <a:ext uri="{FF2B5EF4-FFF2-40B4-BE49-F238E27FC236}">
                <a16:creationId xmlns:a16="http://schemas.microsoft.com/office/drawing/2014/main" id="{C2E4CF88-A7BC-845E-97DE-D463395BC1F5}"/>
              </a:ext>
            </a:extLst>
          </p:cNvPr>
          <p:cNvSpPr>
            <a:spLocks noGrp="1"/>
          </p:cNvSpPr>
          <p:nvPr>
            <p:ph type="body" sz="quarter" idx="100" hasCustomPrompt="1"/>
          </p:nvPr>
        </p:nvSpPr>
        <p:spPr>
          <a:xfrm>
            <a:off x="6558865" y="3528518"/>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5" name="Heading 3">
            <a:extLst>
              <a:ext uri="{FF2B5EF4-FFF2-40B4-BE49-F238E27FC236}">
                <a16:creationId xmlns:a16="http://schemas.microsoft.com/office/drawing/2014/main" id="{844817AD-2378-7D48-7372-1067E193B5ED}"/>
              </a:ext>
            </a:extLst>
          </p:cNvPr>
          <p:cNvSpPr>
            <a:spLocks noGrp="1"/>
          </p:cNvSpPr>
          <p:nvPr>
            <p:ph type="body" sz="quarter" idx="82" hasCustomPrompt="1"/>
          </p:nvPr>
        </p:nvSpPr>
        <p:spPr>
          <a:xfrm>
            <a:off x="6556799" y="2902304"/>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rgbClr val="FFFFFF"/>
                </a:solidFill>
              </a:defRPr>
            </a:lvl1pPr>
          </a:lstStyle>
          <a:p>
            <a:pPr lvl="0"/>
            <a:r>
              <a:rPr lang="en-US" dirty="0"/>
              <a:t>100</a:t>
            </a:r>
            <a:endParaRPr lang="sv-SE" dirty="0"/>
          </a:p>
        </p:txBody>
      </p:sp>
      <p:sp>
        <p:nvSpPr>
          <p:cNvPr id="38" name="Text 2">
            <a:extLst>
              <a:ext uri="{FF2B5EF4-FFF2-40B4-BE49-F238E27FC236}">
                <a16:creationId xmlns:a16="http://schemas.microsoft.com/office/drawing/2014/main" id="{4AD2F5F9-0339-D060-BFA0-A26EE0066A98}"/>
              </a:ext>
            </a:extLst>
          </p:cNvPr>
          <p:cNvSpPr>
            <a:spLocks noGrp="1"/>
          </p:cNvSpPr>
          <p:nvPr>
            <p:ph type="body" sz="quarter" idx="85" hasCustomPrompt="1"/>
          </p:nvPr>
        </p:nvSpPr>
        <p:spPr>
          <a:xfrm>
            <a:off x="9603138" y="1218351"/>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0" name="Heading 2">
            <a:extLst>
              <a:ext uri="{FF2B5EF4-FFF2-40B4-BE49-F238E27FC236}">
                <a16:creationId xmlns:a16="http://schemas.microsoft.com/office/drawing/2014/main" id="{F7E2A780-6D03-802C-B1A1-ADDB46D2B25E}"/>
              </a:ext>
            </a:extLst>
          </p:cNvPr>
          <p:cNvSpPr>
            <a:spLocks noGrp="1"/>
          </p:cNvSpPr>
          <p:nvPr>
            <p:ph type="body" sz="quarter" idx="86" hasCustomPrompt="1"/>
          </p:nvPr>
        </p:nvSpPr>
        <p:spPr>
          <a:xfrm>
            <a:off x="9603140" y="597555"/>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rgbClr val="FFFFFF"/>
                </a:solidFill>
              </a:defRPr>
            </a:lvl1pPr>
          </a:lstStyle>
          <a:p>
            <a:pPr lvl="0"/>
            <a:r>
              <a:rPr lang="en-US" dirty="0"/>
              <a:t>100</a:t>
            </a:r>
          </a:p>
        </p:txBody>
      </p:sp>
      <p:sp>
        <p:nvSpPr>
          <p:cNvPr id="41" name="Text 1">
            <a:extLst>
              <a:ext uri="{FF2B5EF4-FFF2-40B4-BE49-F238E27FC236}">
                <a16:creationId xmlns:a16="http://schemas.microsoft.com/office/drawing/2014/main" id="{9B00B5F2-8CBF-055F-0D2E-071F34FC94CF}"/>
              </a:ext>
            </a:extLst>
          </p:cNvPr>
          <p:cNvSpPr>
            <a:spLocks noGrp="1"/>
          </p:cNvSpPr>
          <p:nvPr>
            <p:ph type="body" sz="quarter" idx="99" hasCustomPrompt="1"/>
          </p:nvPr>
        </p:nvSpPr>
        <p:spPr>
          <a:xfrm>
            <a:off x="6560331" y="1218351"/>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2" name="Heading 1">
            <a:extLst>
              <a:ext uri="{FF2B5EF4-FFF2-40B4-BE49-F238E27FC236}">
                <a16:creationId xmlns:a16="http://schemas.microsoft.com/office/drawing/2014/main" id="{FF678ADB-7357-38D9-AA61-3FC68E2A28BC}"/>
              </a:ext>
            </a:extLst>
          </p:cNvPr>
          <p:cNvSpPr>
            <a:spLocks noGrp="1"/>
          </p:cNvSpPr>
          <p:nvPr>
            <p:ph type="body" sz="quarter" idx="88" hasCustomPrompt="1"/>
          </p:nvPr>
        </p:nvSpPr>
        <p:spPr>
          <a:xfrm>
            <a:off x="6558865" y="597555"/>
            <a:ext cx="2120400"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tx1"/>
                </a:solidFill>
              </a:defRPr>
            </a:lvl1pPr>
          </a:lstStyle>
          <a:p>
            <a:pPr lvl="0"/>
            <a:r>
              <a:rPr lang="en-US" dirty="0"/>
              <a:t>100</a:t>
            </a:r>
            <a:endParaRPr lang="sv-SE" dirty="0"/>
          </a:p>
        </p:txBody>
      </p:sp>
      <p:sp>
        <p:nvSpPr>
          <p:cNvPr id="3" name="Text">
            <a:extLst>
              <a:ext uri="{FF2B5EF4-FFF2-40B4-BE49-F238E27FC236}">
                <a16:creationId xmlns:a16="http://schemas.microsoft.com/office/drawing/2014/main" id="{56F46F8F-8B95-7BD5-CDDC-D46F95B6F854}"/>
              </a:ext>
            </a:extLst>
          </p:cNvPr>
          <p:cNvSpPr>
            <a:spLocks noGrp="1"/>
          </p:cNvSpPr>
          <p:nvPr>
            <p:ph type="body" sz="quarter" idx="40" hasCustomPrompt="1"/>
          </p:nvPr>
        </p:nvSpPr>
        <p:spPr>
          <a:xfrm>
            <a:off x="1053109" y="2731325"/>
            <a:ext cx="4080224" cy="3469450"/>
          </a:xfrm>
        </p:spPr>
        <p:txBody>
          <a:bodyPr/>
          <a:lstStyle/>
          <a:p>
            <a:pPr lvl="0"/>
            <a:r>
              <a:rPr lang="en-US" dirty="0"/>
              <a:t>Click to add text</a:t>
            </a:r>
            <a:endParaRPr lang="sv-SE" dirty="0"/>
          </a:p>
        </p:txBody>
      </p:sp>
      <p:sp>
        <p:nvSpPr>
          <p:cNvPr id="4" name="Title ">
            <a:extLst>
              <a:ext uri="{FF2B5EF4-FFF2-40B4-BE49-F238E27FC236}">
                <a16:creationId xmlns:a16="http://schemas.microsoft.com/office/drawing/2014/main" id="{1E0B038D-EF27-77A2-AEAE-EBB9C54B2712}"/>
              </a:ext>
            </a:extLst>
          </p:cNvPr>
          <p:cNvSpPr>
            <a:spLocks noGrp="1"/>
          </p:cNvSpPr>
          <p:nvPr>
            <p:ph type="title" hasCustomPrompt="1"/>
          </p:nvPr>
        </p:nvSpPr>
        <p:spPr>
          <a:xfrm>
            <a:off x="1053108" y="1472541"/>
            <a:ext cx="4074453"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3160730733"/>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One column and nine boxes">
    <p:bg>
      <p:bgRef idx="1001">
        <a:schemeClr val="bg1"/>
      </p:bgRef>
    </p:bg>
    <p:spTree>
      <p:nvGrpSpPr>
        <p:cNvPr id="1" name=""/>
        <p:cNvGrpSpPr/>
        <p:nvPr/>
      </p:nvGrpSpPr>
      <p:grpSpPr>
        <a:xfrm>
          <a:off x="0" y="0"/>
          <a:ext cx="0" cy="0"/>
          <a:chOff x="0" y="0"/>
          <a:chExt cx="0" cy="0"/>
        </a:xfrm>
      </p:grpSpPr>
      <p:grpSp>
        <p:nvGrpSpPr>
          <p:cNvPr id="20" name="Group 3">
            <a:extLst>
              <a:ext uri="{FF2B5EF4-FFF2-40B4-BE49-F238E27FC236}">
                <a16:creationId xmlns:a16="http://schemas.microsoft.com/office/drawing/2014/main" id="{B4D16CEE-2BA1-1AB4-8A9C-4CEE67596611}"/>
              </a:ext>
            </a:extLst>
          </p:cNvPr>
          <p:cNvGrpSpPr>
            <a:grpSpLocks/>
          </p:cNvGrpSpPr>
          <p:nvPr userDrawn="1"/>
        </p:nvGrpSpPr>
        <p:grpSpPr>
          <a:xfrm>
            <a:off x="5041717" y="4572110"/>
            <a:ext cx="7150282" cy="2286000"/>
            <a:chOff x="5041717" y="2284016"/>
            <a:chExt cx="7150282" cy="2286000"/>
          </a:xfrm>
        </p:grpSpPr>
        <p:sp>
          <p:nvSpPr>
            <p:cNvPr id="23" name="Rectangle 9">
              <a:extLst>
                <a:ext uri="{FF2B5EF4-FFF2-40B4-BE49-F238E27FC236}">
                  <a16:creationId xmlns:a16="http://schemas.microsoft.com/office/drawing/2014/main" id="{8D1167AE-35DD-0F3C-7BD4-83AE55330696}"/>
                </a:ext>
              </a:extLst>
            </p:cNvPr>
            <p:cNvSpPr>
              <a:spLocks/>
            </p:cNvSpPr>
            <p:nvPr userDrawn="1"/>
          </p:nvSpPr>
          <p:spPr>
            <a:xfrm>
              <a:off x="9807210" y="2284016"/>
              <a:ext cx="2384789" cy="2286000"/>
            </a:xfrm>
            <a:prstGeom prst="rect">
              <a:avLst/>
            </a:prstGeom>
            <a:solidFill>
              <a:srgbClr val="414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noFill/>
              </a:endParaRPr>
            </a:p>
          </p:txBody>
        </p:sp>
        <p:sp>
          <p:nvSpPr>
            <p:cNvPr id="22" name="Rectangle 8">
              <a:extLst>
                <a:ext uri="{FF2B5EF4-FFF2-40B4-BE49-F238E27FC236}">
                  <a16:creationId xmlns:a16="http://schemas.microsoft.com/office/drawing/2014/main" id="{76F3B669-6831-DBDB-7AA2-FD1F2AD82C8E}"/>
                </a:ext>
              </a:extLst>
            </p:cNvPr>
            <p:cNvSpPr>
              <a:spLocks/>
            </p:cNvSpPr>
            <p:nvPr userDrawn="1"/>
          </p:nvSpPr>
          <p:spPr>
            <a:xfrm>
              <a:off x="7424917" y="2284016"/>
              <a:ext cx="2383200" cy="228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ctangle 7">
              <a:extLst>
                <a:ext uri="{FF2B5EF4-FFF2-40B4-BE49-F238E27FC236}">
                  <a16:creationId xmlns:a16="http://schemas.microsoft.com/office/drawing/2014/main" id="{CFA997A0-9060-D4B8-6136-C6D70E658BD6}"/>
                </a:ext>
              </a:extLst>
            </p:cNvPr>
            <p:cNvSpPr>
              <a:spLocks/>
            </p:cNvSpPr>
            <p:nvPr userDrawn="1"/>
          </p:nvSpPr>
          <p:spPr>
            <a:xfrm>
              <a:off x="5041717" y="2284016"/>
              <a:ext cx="2383200" cy="2286000"/>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9" name="Group 2">
            <a:extLst>
              <a:ext uri="{FF2B5EF4-FFF2-40B4-BE49-F238E27FC236}">
                <a16:creationId xmlns:a16="http://schemas.microsoft.com/office/drawing/2014/main" id="{A5E8F9C5-3D86-EAC8-0E4A-5395115F4029}"/>
              </a:ext>
            </a:extLst>
          </p:cNvPr>
          <p:cNvGrpSpPr>
            <a:grpSpLocks/>
          </p:cNvGrpSpPr>
          <p:nvPr userDrawn="1"/>
        </p:nvGrpSpPr>
        <p:grpSpPr>
          <a:xfrm>
            <a:off x="5041717" y="2287191"/>
            <a:ext cx="7150282" cy="2286000"/>
            <a:chOff x="5041717" y="2284016"/>
            <a:chExt cx="7150282" cy="2286000"/>
          </a:xfrm>
        </p:grpSpPr>
        <p:sp>
          <p:nvSpPr>
            <p:cNvPr id="6" name="Rectangle 6">
              <a:extLst>
                <a:ext uri="{FF2B5EF4-FFF2-40B4-BE49-F238E27FC236}">
                  <a16:creationId xmlns:a16="http://schemas.microsoft.com/office/drawing/2014/main" id="{728D9FC1-317D-CE5D-9680-865CBF13B6E8}"/>
                </a:ext>
              </a:extLst>
            </p:cNvPr>
            <p:cNvSpPr>
              <a:spLocks/>
            </p:cNvSpPr>
            <p:nvPr userDrawn="1"/>
          </p:nvSpPr>
          <p:spPr>
            <a:xfrm>
              <a:off x="9807210" y="2284016"/>
              <a:ext cx="2384789" cy="2286000"/>
            </a:xfrm>
            <a:prstGeom prst="rect">
              <a:avLst/>
            </a:prstGeom>
            <a:solidFill>
              <a:srgbClr val="CCD7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ectangle 5">
              <a:extLst>
                <a:ext uri="{FF2B5EF4-FFF2-40B4-BE49-F238E27FC236}">
                  <a16:creationId xmlns:a16="http://schemas.microsoft.com/office/drawing/2014/main" id="{6AAECC39-9F8D-78C1-5A42-23E52F9FC838}"/>
                </a:ext>
              </a:extLst>
            </p:cNvPr>
            <p:cNvSpPr>
              <a:spLocks/>
            </p:cNvSpPr>
            <p:nvPr userDrawn="1"/>
          </p:nvSpPr>
          <p:spPr>
            <a:xfrm>
              <a:off x="7424917" y="2284016"/>
              <a:ext cx="2383200" cy="2286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ectangle 4">
              <a:extLst>
                <a:ext uri="{FF2B5EF4-FFF2-40B4-BE49-F238E27FC236}">
                  <a16:creationId xmlns:a16="http://schemas.microsoft.com/office/drawing/2014/main" id="{9B20D402-0ED4-B729-482D-D0617B8A018E}"/>
                </a:ext>
              </a:extLst>
            </p:cNvPr>
            <p:cNvSpPr>
              <a:spLocks/>
            </p:cNvSpPr>
            <p:nvPr userDrawn="1"/>
          </p:nvSpPr>
          <p:spPr>
            <a:xfrm>
              <a:off x="5041717" y="2284016"/>
              <a:ext cx="2383200" cy="2286000"/>
            </a:xfrm>
            <a:prstGeom prst="rect">
              <a:avLst/>
            </a:prstGeom>
            <a:solidFill>
              <a:srgbClr val="EB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414141"/>
                </a:solidFill>
              </a:endParaRPr>
            </a:p>
          </p:txBody>
        </p:sp>
      </p:grpSp>
      <p:grpSp>
        <p:nvGrpSpPr>
          <p:cNvPr id="15" name="Group 1">
            <a:extLst>
              <a:ext uri="{FF2B5EF4-FFF2-40B4-BE49-F238E27FC236}">
                <a16:creationId xmlns:a16="http://schemas.microsoft.com/office/drawing/2014/main" id="{C0C52254-77E4-D12A-2C59-267A2B346A44}"/>
              </a:ext>
            </a:extLst>
          </p:cNvPr>
          <p:cNvGrpSpPr>
            <a:grpSpLocks/>
          </p:cNvGrpSpPr>
          <p:nvPr userDrawn="1"/>
        </p:nvGrpSpPr>
        <p:grpSpPr>
          <a:xfrm>
            <a:off x="5041717" y="0"/>
            <a:ext cx="7150282" cy="2286000"/>
            <a:chOff x="5041717" y="2284016"/>
            <a:chExt cx="7150282" cy="2286000"/>
          </a:xfrm>
        </p:grpSpPr>
        <p:sp>
          <p:nvSpPr>
            <p:cNvPr id="19" name="Rectangle 3">
              <a:extLst>
                <a:ext uri="{FF2B5EF4-FFF2-40B4-BE49-F238E27FC236}">
                  <a16:creationId xmlns:a16="http://schemas.microsoft.com/office/drawing/2014/main" id="{987D1068-DF10-1A22-6399-2504AFB76839}"/>
                </a:ext>
              </a:extLst>
            </p:cNvPr>
            <p:cNvSpPr>
              <a:spLocks/>
            </p:cNvSpPr>
            <p:nvPr userDrawn="1"/>
          </p:nvSpPr>
          <p:spPr>
            <a:xfrm>
              <a:off x="9807210" y="2284016"/>
              <a:ext cx="2384789" cy="2286000"/>
            </a:xfrm>
            <a:prstGeom prst="rect">
              <a:avLst/>
            </a:prstGeom>
            <a:solidFill>
              <a:srgbClr val="EB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ctangle 2">
              <a:extLst>
                <a:ext uri="{FF2B5EF4-FFF2-40B4-BE49-F238E27FC236}">
                  <a16:creationId xmlns:a16="http://schemas.microsoft.com/office/drawing/2014/main" id="{C93EB9AB-D5D1-2B6E-0619-C6115538A225}"/>
                </a:ext>
              </a:extLst>
            </p:cNvPr>
            <p:cNvSpPr>
              <a:spLocks/>
            </p:cNvSpPr>
            <p:nvPr userDrawn="1"/>
          </p:nvSpPr>
          <p:spPr>
            <a:xfrm>
              <a:off x="7424917" y="2284016"/>
              <a:ext cx="2383200" cy="2286000"/>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ctangle 1">
              <a:extLst>
                <a:ext uri="{FF2B5EF4-FFF2-40B4-BE49-F238E27FC236}">
                  <a16:creationId xmlns:a16="http://schemas.microsoft.com/office/drawing/2014/main" id="{DD5B825F-6A31-A2DA-0455-37752F1608F6}"/>
                </a:ext>
              </a:extLst>
            </p:cNvPr>
            <p:cNvSpPr>
              <a:spLocks/>
            </p:cNvSpPr>
            <p:nvPr userDrawn="1"/>
          </p:nvSpPr>
          <p:spPr>
            <a:xfrm>
              <a:off x="5041717" y="2284016"/>
              <a:ext cx="2383200" cy="2286000"/>
            </a:xfrm>
            <a:prstGeom prst="rect">
              <a:avLst/>
            </a:prstGeom>
            <a:solidFill>
              <a:srgbClr val="7F9B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D8E5EB"/>
                </a:solidFill>
              </a:endParaRPr>
            </a:p>
          </p:txBody>
        </p:sp>
      </p:gr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1055688" y="6200774"/>
            <a:ext cx="2975253" cy="288926"/>
          </a:xfrm>
        </p:spPr>
        <p:txBody>
          <a:bodyPr/>
          <a:lstStyle>
            <a:lvl1pPr>
              <a:defRPr sz="1000"/>
            </a:lvl1pPr>
          </a:lstStyle>
          <a:p>
            <a:endParaRPr lang="sv-SE" dirty="0"/>
          </a:p>
        </p:txBody>
      </p:sp>
      <p:sp>
        <p:nvSpPr>
          <p:cNvPr id="10" name="Text 9">
            <a:extLst>
              <a:ext uri="{FF2B5EF4-FFF2-40B4-BE49-F238E27FC236}">
                <a16:creationId xmlns:a16="http://schemas.microsoft.com/office/drawing/2014/main" id="{E0733ACC-FBD6-C4AA-979E-15D56D055BAA}"/>
              </a:ext>
            </a:extLst>
          </p:cNvPr>
          <p:cNvSpPr>
            <a:spLocks noGrp="1"/>
          </p:cNvSpPr>
          <p:nvPr>
            <p:ph type="body" sz="quarter" idx="104" hasCustomPrompt="1"/>
          </p:nvPr>
        </p:nvSpPr>
        <p:spPr>
          <a:xfrm>
            <a:off x="10113570" y="579188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13" name="Heading 9">
            <a:extLst>
              <a:ext uri="{FF2B5EF4-FFF2-40B4-BE49-F238E27FC236}">
                <a16:creationId xmlns:a16="http://schemas.microsoft.com/office/drawing/2014/main" id="{89F51AB5-18BF-92B7-3298-6E145A01B0A9}"/>
              </a:ext>
            </a:extLst>
          </p:cNvPr>
          <p:cNvSpPr>
            <a:spLocks noGrp="1"/>
          </p:cNvSpPr>
          <p:nvPr>
            <p:ph type="body" sz="quarter" idx="92" hasCustomPrompt="1"/>
          </p:nvPr>
        </p:nvSpPr>
        <p:spPr>
          <a:xfrm>
            <a:off x="10112658" y="5206556"/>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28" name="Text 8">
            <a:extLst>
              <a:ext uri="{FF2B5EF4-FFF2-40B4-BE49-F238E27FC236}">
                <a16:creationId xmlns:a16="http://schemas.microsoft.com/office/drawing/2014/main" id="{E44EE7B5-7A91-5F88-059B-B0C13A7598DE}"/>
              </a:ext>
            </a:extLst>
          </p:cNvPr>
          <p:cNvSpPr>
            <a:spLocks noGrp="1"/>
          </p:cNvSpPr>
          <p:nvPr>
            <p:ph type="body" sz="quarter" idx="106" hasCustomPrompt="1"/>
          </p:nvPr>
        </p:nvSpPr>
        <p:spPr>
          <a:xfrm>
            <a:off x="7727471" y="579375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tx2"/>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0" name="Heading 8">
            <a:extLst>
              <a:ext uri="{FF2B5EF4-FFF2-40B4-BE49-F238E27FC236}">
                <a16:creationId xmlns:a16="http://schemas.microsoft.com/office/drawing/2014/main" id="{67021B6F-7FD3-0B1B-D671-D0C1638DBCF6}"/>
              </a:ext>
            </a:extLst>
          </p:cNvPr>
          <p:cNvSpPr>
            <a:spLocks noGrp="1"/>
          </p:cNvSpPr>
          <p:nvPr>
            <p:ph type="body" sz="quarter" idx="94" hasCustomPrompt="1"/>
          </p:nvPr>
        </p:nvSpPr>
        <p:spPr>
          <a:xfrm>
            <a:off x="7727471" y="5208426"/>
            <a:ext cx="1774801"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tx2"/>
                </a:solidFill>
              </a:defRPr>
            </a:lvl1pPr>
          </a:lstStyle>
          <a:p>
            <a:pPr lvl="0"/>
            <a:r>
              <a:rPr lang="en-US" dirty="0"/>
              <a:t>100</a:t>
            </a:r>
            <a:endParaRPr lang="sv-SE" dirty="0"/>
          </a:p>
        </p:txBody>
      </p:sp>
      <p:sp>
        <p:nvSpPr>
          <p:cNvPr id="34" name="Text 7">
            <a:extLst>
              <a:ext uri="{FF2B5EF4-FFF2-40B4-BE49-F238E27FC236}">
                <a16:creationId xmlns:a16="http://schemas.microsoft.com/office/drawing/2014/main" id="{69578736-EB76-FC8A-F92B-1D465547BC29}"/>
              </a:ext>
            </a:extLst>
          </p:cNvPr>
          <p:cNvSpPr>
            <a:spLocks noGrp="1"/>
          </p:cNvSpPr>
          <p:nvPr>
            <p:ph type="body" sz="quarter" idx="105" hasCustomPrompt="1"/>
          </p:nvPr>
        </p:nvSpPr>
        <p:spPr>
          <a:xfrm>
            <a:off x="5345350" y="5789100"/>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6" name="Heading 7">
            <a:extLst>
              <a:ext uri="{FF2B5EF4-FFF2-40B4-BE49-F238E27FC236}">
                <a16:creationId xmlns:a16="http://schemas.microsoft.com/office/drawing/2014/main" id="{48D556A2-A07D-237C-8A5C-16CEA5AC95CC}"/>
              </a:ext>
            </a:extLst>
          </p:cNvPr>
          <p:cNvSpPr>
            <a:spLocks noGrp="1"/>
          </p:cNvSpPr>
          <p:nvPr>
            <p:ph type="body" sz="quarter" idx="96" hasCustomPrompt="1"/>
          </p:nvPr>
        </p:nvSpPr>
        <p:spPr>
          <a:xfrm>
            <a:off x="5345350" y="5208426"/>
            <a:ext cx="1774629"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37" name="Text 6">
            <a:extLst>
              <a:ext uri="{FF2B5EF4-FFF2-40B4-BE49-F238E27FC236}">
                <a16:creationId xmlns:a16="http://schemas.microsoft.com/office/drawing/2014/main" id="{C86E7FB0-D709-A1AF-D4DC-222C4A8F9D03}"/>
              </a:ext>
            </a:extLst>
          </p:cNvPr>
          <p:cNvSpPr>
            <a:spLocks noGrp="1"/>
          </p:cNvSpPr>
          <p:nvPr>
            <p:ph type="body" sz="quarter" idx="103" hasCustomPrompt="1"/>
          </p:nvPr>
        </p:nvSpPr>
        <p:spPr>
          <a:xfrm>
            <a:off x="10107189" y="3504792"/>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8" name="Heading 6">
            <a:extLst>
              <a:ext uri="{FF2B5EF4-FFF2-40B4-BE49-F238E27FC236}">
                <a16:creationId xmlns:a16="http://schemas.microsoft.com/office/drawing/2014/main" id="{0116DCA1-DCFB-1767-6E28-C3533F80BE81}"/>
              </a:ext>
            </a:extLst>
          </p:cNvPr>
          <p:cNvSpPr>
            <a:spLocks noGrp="1"/>
          </p:cNvSpPr>
          <p:nvPr>
            <p:ph type="body" sz="quarter" idx="75" hasCustomPrompt="1"/>
          </p:nvPr>
        </p:nvSpPr>
        <p:spPr>
          <a:xfrm>
            <a:off x="10106277" y="2916693"/>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tx1"/>
                </a:solidFill>
              </a:defRPr>
            </a:lvl1pPr>
          </a:lstStyle>
          <a:p>
            <a:pPr lvl="0"/>
            <a:r>
              <a:rPr lang="en-US" dirty="0"/>
              <a:t>100</a:t>
            </a:r>
            <a:endParaRPr lang="sv-SE" dirty="0"/>
          </a:p>
        </p:txBody>
      </p:sp>
      <p:sp>
        <p:nvSpPr>
          <p:cNvPr id="39" name="Text 5">
            <a:extLst>
              <a:ext uri="{FF2B5EF4-FFF2-40B4-BE49-F238E27FC236}">
                <a16:creationId xmlns:a16="http://schemas.microsoft.com/office/drawing/2014/main" id="{FFBA1444-A7B7-3A71-3CE8-A5575E403B38}"/>
              </a:ext>
            </a:extLst>
          </p:cNvPr>
          <p:cNvSpPr>
            <a:spLocks noGrp="1"/>
          </p:cNvSpPr>
          <p:nvPr>
            <p:ph type="body" sz="quarter" idx="102" hasCustomPrompt="1"/>
          </p:nvPr>
        </p:nvSpPr>
        <p:spPr>
          <a:xfrm>
            <a:off x="7727927" y="3516540"/>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0" name="Heading 5">
            <a:extLst>
              <a:ext uri="{FF2B5EF4-FFF2-40B4-BE49-F238E27FC236}">
                <a16:creationId xmlns:a16="http://schemas.microsoft.com/office/drawing/2014/main" id="{583ABDDA-083D-80BC-5DAE-F06CD5368EFA}"/>
              </a:ext>
            </a:extLst>
          </p:cNvPr>
          <p:cNvSpPr>
            <a:spLocks noGrp="1"/>
          </p:cNvSpPr>
          <p:nvPr>
            <p:ph type="body" sz="quarter" idx="82" hasCustomPrompt="1"/>
          </p:nvPr>
        </p:nvSpPr>
        <p:spPr>
          <a:xfrm>
            <a:off x="7727471" y="2924997"/>
            <a:ext cx="1774801"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41" name="Text 4_">
            <a:extLst>
              <a:ext uri="{FF2B5EF4-FFF2-40B4-BE49-F238E27FC236}">
                <a16:creationId xmlns:a16="http://schemas.microsoft.com/office/drawing/2014/main" id="{53F5633B-A8BF-FA7C-DC8E-C38EE8960EA1}"/>
              </a:ext>
            </a:extLst>
          </p:cNvPr>
          <p:cNvSpPr>
            <a:spLocks noGrp="1"/>
          </p:cNvSpPr>
          <p:nvPr>
            <p:ph type="body" sz="quarter" idx="99" hasCustomPrompt="1"/>
          </p:nvPr>
        </p:nvSpPr>
        <p:spPr>
          <a:xfrm>
            <a:off x="5345350" y="350099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3" name="Heading 4">
            <a:extLst>
              <a:ext uri="{FF2B5EF4-FFF2-40B4-BE49-F238E27FC236}">
                <a16:creationId xmlns:a16="http://schemas.microsoft.com/office/drawing/2014/main" id="{B3AD721C-0F5D-561D-55AD-2C3C69CAB54F}"/>
              </a:ext>
            </a:extLst>
          </p:cNvPr>
          <p:cNvSpPr>
            <a:spLocks noGrp="1"/>
          </p:cNvSpPr>
          <p:nvPr>
            <p:ph type="body" sz="quarter" idx="84" hasCustomPrompt="1"/>
          </p:nvPr>
        </p:nvSpPr>
        <p:spPr>
          <a:xfrm>
            <a:off x="5346090" y="2918785"/>
            <a:ext cx="1774269"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tx1"/>
                </a:solidFill>
              </a:defRPr>
            </a:lvl1pPr>
          </a:lstStyle>
          <a:p>
            <a:pPr lvl="0"/>
            <a:r>
              <a:rPr lang="en-US" dirty="0"/>
              <a:t>100</a:t>
            </a:r>
            <a:endParaRPr lang="sv-SE" dirty="0"/>
          </a:p>
        </p:txBody>
      </p:sp>
      <p:sp>
        <p:nvSpPr>
          <p:cNvPr id="45" name="Text 3">
            <a:extLst>
              <a:ext uri="{FF2B5EF4-FFF2-40B4-BE49-F238E27FC236}">
                <a16:creationId xmlns:a16="http://schemas.microsoft.com/office/drawing/2014/main" id="{C91AD9F5-FF9C-1EE9-8C5C-9AD423830F56}"/>
              </a:ext>
            </a:extLst>
          </p:cNvPr>
          <p:cNvSpPr>
            <a:spLocks noGrp="1"/>
          </p:cNvSpPr>
          <p:nvPr>
            <p:ph type="body" sz="quarter" idx="101" hasCustomPrompt="1"/>
          </p:nvPr>
        </p:nvSpPr>
        <p:spPr>
          <a:xfrm>
            <a:off x="10116518" y="1215476"/>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7" name="Heading 3">
            <a:extLst>
              <a:ext uri="{FF2B5EF4-FFF2-40B4-BE49-F238E27FC236}">
                <a16:creationId xmlns:a16="http://schemas.microsoft.com/office/drawing/2014/main" id="{278C7139-03C4-8D1E-650F-EB5227964D80}"/>
              </a:ext>
            </a:extLst>
          </p:cNvPr>
          <p:cNvSpPr>
            <a:spLocks noGrp="1"/>
          </p:cNvSpPr>
          <p:nvPr>
            <p:ph type="body" sz="quarter" idx="86" hasCustomPrompt="1"/>
          </p:nvPr>
        </p:nvSpPr>
        <p:spPr>
          <a:xfrm flipH="1">
            <a:off x="10112658" y="633264"/>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tx1"/>
                </a:solidFill>
              </a:defRPr>
            </a:lvl1pPr>
          </a:lstStyle>
          <a:p>
            <a:pPr lvl="0"/>
            <a:r>
              <a:rPr lang="en-US" dirty="0"/>
              <a:t>100</a:t>
            </a:r>
            <a:endParaRPr lang="sv-SE" dirty="0"/>
          </a:p>
        </p:txBody>
      </p:sp>
      <p:sp>
        <p:nvSpPr>
          <p:cNvPr id="48" name="Text 2">
            <a:extLst>
              <a:ext uri="{FF2B5EF4-FFF2-40B4-BE49-F238E27FC236}">
                <a16:creationId xmlns:a16="http://schemas.microsoft.com/office/drawing/2014/main" id="{4C7299DC-3176-3D16-AC73-197169993B97}"/>
              </a:ext>
            </a:extLst>
          </p:cNvPr>
          <p:cNvSpPr>
            <a:spLocks noGrp="1"/>
          </p:cNvSpPr>
          <p:nvPr>
            <p:ph type="body" sz="quarter" idx="100" hasCustomPrompt="1"/>
          </p:nvPr>
        </p:nvSpPr>
        <p:spPr>
          <a:xfrm>
            <a:off x="7725344" y="1215475"/>
            <a:ext cx="1773888" cy="432000"/>
          </a:xfrm>
        </p:spPr>
        <p:txBody>
          <a:bodyPr lIns="90000" tIns="36000" rIns="90000" bIns="36000">
            <a:noAutofit/>
          </a:bodyPr>
          <a:lstStyle>
            <a:lvl1pPr marL="0" indent="0" algn="ctr">
              <a:lnSpc>
                <a:spcPct val="100000"/>
              </a:lnSpc>
              <a:spcBef>
                <a:spcPts val="0"/>
              </a:spcBef>
              <a:spcAft>
                <a:spcPts val="0"/>
              </a:spcAft>
              <a:buNone/>
              <a:defRPr lang="en-US" sz="1250" kern="1200" spc="0" baseline="0" dirty="0">
                <a:solidFill>
                  <a:schemeClr val="bg1"/>
                </a:solidFill>
                <a:latin typeface="+mn-lt"/>
                <a:ea typeface="+mn-ea"/>
                <a:cs typeface="+mn-cs"/>
              </a:defRPr>
            </a:lvl1pPr>
            <a:lvl2pPr marL="432000" indent="0">
              <a:buNone/>
              <a:defRPr/>
            </a:lvl2pPr>
            <a:lvl3pPr marL="758250" indent="0">
              <a:buNone/>
              <a:defRPr/>
            </a:lvl3pPr>
            <a:lvl4pPr marL="1116000" indent="0">
              <a:buNone/>
              <a:defRPr/>
            </a:lvl4pPr>
            <a:lvl5pPr marL="1476000" indent="0">
              <a:buNone/>
              <a:defRPr/>
            </a:lvl5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Lorem ipsum</a:t>
            </a:r>
          </a:p>
        </p:txBody>
      </p:sp>
      <p:sp>
        <p:nvSpPr>
          <p:cNvPr id="49" name="Heading 2">
            <a:extLst>
              <a:ext uri="{FF2B5EF4-FFF2-40B4-BE49-F238E27FC236}">
                <a16:creationId xmlns:a16="http://schemas.microsoft.com/office/drawing/2014/main" id="{6575CE14-273C-C80F-15FE-1651CDB58BEE}"/>
              </a:ext>
            </a:extLst>
          </p:cNvPr>
          <p:cNvSpPr>
            <a:spLocks noGrp="1"/>
          </p:cNvSpPr>
          <p:nvPr>
            <p:ph type="body" sz="quarter" idx="88" hasCustomPrompt="1"/>
          </p:nvPr>
        </p:nvSpPr>
        <p:spPr>
          <a:xfrm>
            <a:off x="7724976" y="632785"/>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bg1"/>
                </a:solidFill>
              </a:defRPr>
            </a:lvl1pPr>
          </a:lstStyle>
          <a:p>
            <a:pPr lvl="0"/>
            <a:r>
              <a:rPr lang="en-US" dirty="0"/>
              <a:t>100</a:t>
            </a:r>
            <a:endParaRPr lang="sv-SE" dirty="0"/>
          </a:p>
        </p:txBody>
      </p:sp>
      <p:sp>
        <p:nvSpPr>
          <p:cNvPr id="50" name="Text 1">
            <a:extLst>
              <a:ext uri="{FF2B5EF4-FFF2-40B4-BE49-F238E27FC236}">
                <a16:creationId xmlns:a16="http://schemas.microsoft.com/office/drawing/2014/main" id="{3E781CB9-A7C0-C8DC-148C-0B4E5F281B29}"/>
              </a:ext>
            </a:extLst>
          </p:cNvPr>
          <p:cNvSpPr>
            <a:spLocks noGrp="1"/>
          </p:cNvSpPr>
          <p:nvPr>
            <p:ph type="body" sz="quarter" idx="89" hasCustomPrompt="1"/>
          </p:nvPr>
        </p:nvSpPr>
        <p:spPr>
          <a:xfrm>
            <a:off x="5346091" y="1224673"/>
            <a:ext cx="1773888" cy="432000"/>
          </a:xfrm>
        </p:spPr>
        <p:txBody>
          <a:bodyPr lIns="90000" tIns="36000" rIns="90000" bIns="36000">
            <a:noAutofit/>
          </a:bodyPr>
          <a:lstStyle>
            <a:lvl1pPr marL="0" indent="0" algn="ctr">
              <a:lnSpc>
                <a:spcPct val="100000"/>
              </a:lnSpc>
              <a:spcBef>
                <a:spcPts val="0"/>
              </a:spcBef>
              <a:spcAft>
                <a:spcPts val="0"/>
              </a:spcAft>
              <a:buNone/>
              <a:defRPr lang="en-US" sz="1250" kern="1200" spc="0" baseline="0" dirty="0">
                <a:solidFill>
                  <a:schemeClr val="bg1"/>
                </a:solidFill>
                <a:latin typeface="+mn-lt"/>
                <a:ea typeface="+mn-ea"/>
                <a:cs typeface="+mn-cs"/>
              </a:defRPr>
            </a:lvl1pPr>
            <a:lvl2pPr marL="432000" indent="0">
              <a:buNone/>
              <a:defRPr/>
            </a:lvl2pPr>
            <a:lvl3pPr marL="758250" indent="0">
              <a:buNone/>
              <a:defRPr/>
            </a:lvl3pPr>
            <a:lvl4pPr marL="1116000" indent="0">
              <a:buNone/>
              <a:defRPr/>
            </a:lvl4pPr>
            <a:lvl5pPr marL="1476000" indent="0">
              <a:buNone/>
              <a:defRPr/>
            </a:lvl5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Lorem ipsum</a:t>
            </a:r>
          </a:p>
        </p:txBody>
      </p:sp>
      <p:sp>
        <p:nvSpPr>
          <p:cNvPr id="51" name="Heading 1">
            <a:extLst>
              <a:ext uri="{FF2B5EF4-FFF2-40B4-BE49-F238E27FC236}">
                <a16:creationId xmlns:a16="http://schemas.microsoft.com/office/drawing/2014/main" id="{98E807C1-86CB-2BC2-764B-E25C9FA9AC95}"/>
              </a:ext>
            </a:extLst>
          </p:cNvPr>
          <p:cNvSpPr>
            <a:spLocks noGrp="1"/>
          </p:cNvSpPr>
          <p:nvPr>
            <p:ph type="body" sz="quarter" idx="90" hasCustomPrompt="1"/>
          </p:nvPr>
        </p:nvSpPr>
        <p:spPr>
          <a:xfrm>
            <a:off x="5346817" y="639475"/>
            <a:ext cx="1774800" cy="576000"/>
          </a:xfrm>
        </p:spPr>
        <p:txBody>
          <a:bodyPr lIns="90000" tIns="0" rIns="90000" bIns="0" anchor="b" anchorCtr="0">
            <a:normAutofit/>
          </a:bodyPr>
          <a:lstStyle>
            <a:lvl1pPr marL="0" indent="0" algn="ctr">
              <a:lnSpc>
                <a:spcPct val="100000"/>
              </a:lnSpc>
              <a:spcBef>
                <a:spcPts val="0"/>
              </a:spcBef>
              <a:spcAft>
                <a:spcPts val="0"/>
              </a:spcAft>
              <a:buNone/>
              <a:defRPr lang="sv-SE" sz="3200" b="1" kern="1200" spc="0" baseline="0" dirty="0">
                <a:solidFill>
                  <a:schemeClr val="bg1"/>
                </a:solidFill>
                <a:latin typeface="+mn-lt"/>
                <a:ea typeface="+mn-ea"/>
                <a:cs typeface="+mn-cs"/>
              </a:defRPr>
            </a:lvl1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100</a:t>
            </a:r>
            <a:endParaRPr lang="sv-SE" dirty="0"/>
          </a:p>
        </p:txBody>
      </p:sp>
      <p:sp>
        <p:nvSpPr>
          <p:cNvPr id="8" name="Text">
            <a:extLst>
              <a:ext uri="{FF2B5EF4-FFF2-40B4-BE49-F238E27FC236}">
                <a16:creationId xmlns:a16="http://schemas.microsoft.com/office/drawing/2014/main" id="{5915CEBA-ABCA-1EED-D034-59498ECA3366}"/>
              </a:ext>
            </a:extLst>
          </p:cNvPr>
          <p:cNvSpPr>
            <a:spLocks noGrp="1"/>
          </p:cNvSpPr>
          <p:nvPr>
            <p:ph type="body" sz="quarter" idx="40" hasCustomPrompt="1"/>
          </p:nvPr>
        </p:nvSpPr>
        <p:spPr>
          <a:xfrm>
            <a:off x="1053109" y="2577089"/>
            <a:ext cx="2981098" cy="3623685"/>
          </a:xfrm>
        </p:spPr>
        <p:txBody>
          <a:bodyPr/>
          <a:lstStyle>
            <a:lvl1pPr>
              <a:defRPr sz="1600"/>
            </a:lvl1pPr>
          </a:lstStyle>
          <a:p>
            <a:pPr lvl="0"/>
            <a:r>
              <a:rPr lang="en-US" dirty="0"/>
              <a:t>Click to add text</a:t>
            </a:r>
            <a:endParaRPr lang="sv-SE" dirty="0"/>
          </a:p>
        </p:txBody>
      </p:sp>
      <p:sp>
        <p:nvSpPr>
          <p:cNvPr id="11" name="Title">
            <a:extLst>
              <a:ext uri="{FF2B5EF4-FFF2-40B4-BE49-F238E27FC236}">
                <a16:creationId xmlns:a16="http://schemas.microsoft.com/office/drawing/2014/main" id="{14B9F718-C458-ED01-1CEC-07FAF535A04D}"/>
              </a:ext>
            </a:extLst>
          </p:cNvPr>
          <p:cNvSpPr>
            <a:spLocks noGrp="1"/>
          </p:cNvSpPr>
          <p:nvPr>
            <p:ph type="title" hasCustomPrompt="1"/>
          </p:nvPr>
        </p:nvSpPr>
        <p:spPr>
          <a:xfrm>
            <a:off x="1053108" y="1318305"/>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23037391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boxes and one colum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310140-3C9A-5E8A-97BC-6B7B31069AA6}"/>
              </a:ext>
            </a:extLst>
          </p:cNvPr>
          <p:cNvGrpSpPr>
            <a:grpSpLocks noGrp="1" noUngrp="1" noRot="1" noMove="1" noResize="1"/>
          </p:cNvGrpSpPr>
          <p:nvPr userDrawn="1"/>
        </p:nvGrpSpPr>
        <p:grpSpPr>
          <a:xfrm>
            <a:off x="-2555" y="4572000"/>
            <a:ext cx="6098067" cy="2286000"/>
            <a:chOff x="6093933" y="2284016"/>
            <a:chExt cx="6098067" cy="2286000"/>
          </a:xfrm>
        </p:grpSpPr>
        <p:sp>
          <p:nvSpPr>
            <p:cNvPr id="9" name="Rectangle 9">
              <a:extLst>
                <a:ext uri="{FF2B5EF4-FFF2-40B4-BE49-F238E27FC236}">
                  <a16:creationId xmlns:a16="http://schemas.microsoft.com/office/drawing/2014/main" id="{4A107BFD-3396-9BFC-0DBA-CCCCC8B7DE09}"/>
                </a:ext>
              </a:extLst>
            </p:cNvPr>
            <p:cNvSpPr>
              <a:spLocks noGrp="1" noRot="1" noMove="1" noResize="1" noEditPoints="1" noAdjustHandles="1" noChangeArrowheads="1" noChangeShapeType="1"/>
            </p:cNvSpPr>
            <p:nvPr userDrawn="1"/>
          </p:nvSpPr>
          <p:spPr>
            <a:xfrm>
              <a:off x="9140734" y="2284016"/>
              <a:ext cx="3051266" cy="228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noFill/>
              </a:endParaRPr>
            </a:p>
          </p:txBody>
        </p:sp>
        <p:sp>
          <p:nvSpPr>
            <p:cNvPr id="10" name="Rectangle 8">
              <a:extLst>
                <a:ext uri="{FF2B5EF4-FFF2-40B4-BE49-F238E27FC236}">
                  <a16:creationId xmlns:a16="http://schemas.microsoft.com/office/drawing/2014/main" id="{ED8C088E-5D7E-AA4E-90E6-EB6646E5E32A}"/>
                </a:ext>
              </a:extLst>
            </p:cNvPr>
            <p:cNvSpPr>
              <a:spLocks noGrp="1" noRot="1" noMove="1" noResize="1" noEditPoints="1" noAdjustHandles="1" noChangeArrowheads="1" noChangeShapeType="1"/>
            </p:cNvSpPr>
            <p:nvPr userDrawn="1"/>
          </p:nvSpPr>
          <p:spPr>
            <a:xfrm>
              <a:off x="6093933" y="2284016"/>
              <a:ext cx="3049200" cy="228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11" name="Group 2">
            <a:extLst>
              <a:ext uri="{FF2B5EF4-FFF2-40B4-BE49-F238E27FC236}">
                <a16:creationId xmlns:a16="http://schemas.microsoft.com/office/drawing/2014/main" id="{DBF2805E-D8F1-BCF5-F1B0-A3436A528C4C}"/>
              </a:ext>
            </a:extLst>
          </p:cNvPr>
          <p:cNvGrpSpPr>
            <a:grpSpLocks noGrp="1" noUngrp="1" noRot="1" noMove="1" noResize="1"/>
          </p:cNvGrpSpPr>
          <p:nvPr userDrawn="1"/>
        </p:nvGrpSpPr>
        <p:grpSpPr>
          <a:xfrm>
            <a:off x="0" y="2283906"/>
            <a:ext cx="6097200" cy="2286000"/>
            <a:chOff x="6094800" y="2284016"/>
            <a:chExt cx="6097200" cy="2286000"/>
          </a:xfrm>
        </p:grpSpPr>
        <p:sp>
          <p:nvSpPr>
            <p:cNvPr id="12" name="Rectangle 6">
              <a:extLst>
                <a:ext uri="{FF2B5EF4-FFF2-40B4-BE49-F238E27FC236}">
                  <a16:creationId xmlns:a16="http://schemas.microsoft.com/office/drawing/2014/main" id="{41BBA157-B665-F59F-B13B-79E11E6F43EF}"/>
                </a:ext>
              </a:extLst>
            </p:cNvPr>
            <p:cNvSpPr>
              <a:spLocks noGrp="1" noRot="1" noMove="1" noResize="1" noEditPoints="1" noAdjustHandles="1" noChangeArrowheads="1" noChangeShapeType="1"/>
            </p:cNvSpPr>
            <p:nvPr userDrawn="1"/>
          </p:nvSpPr>
          <p:spPr>
            <a:xfrm>
              <a:off x="9142800" y="2284016"/>
              <a:ext cx="3049200" cy="2286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ctangle 5">
              <a:extLst>
                <a:ext uri="{FF2B5EF4-FFF2-40B4-BE49-F238E27FC236}">
                  <a16:creationId xmlns:a16="http://schemas.microsoft.com/office/drawing/2014/main" id="{4811D902-237E-C562-67AB-4D2816D2065A}"/>
                </a:ext>
              </a:extLst>
            </p:cNvPr>
            <p:cNvSpPr>
              <a:spLocks noGrp="1" noRot="1" noMove="1" noResize="1" noEditPoints="1" noAdjustHandles="1" noChangeArrowheads="1" noChangeShapeType="1"/>
            </p:cNvSpPr>
            <p:nvPr userDrawn="1"/>
          </p:nvSpPr>
          <p:spPr>
            <a:xfrm>
              <a:off x="6094800" y="2284016"/>
              <a:ext cx="3049200" cy="228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3F3F3F"/>
                </a:solidFill>
              </a:endParaRPr>
            </a:p>
          </p:txBody>
        </p:sp>
      </p:grpSp>
      <p:grpSp>
        <p:nvGrpSpPr>
          <p:cNvPr id="14" name="Group 1">
            <a:extLst>
              <a:ext uri="{FF2B5EF4-FFF2-40B4-BE49-F238E27FC236}">
                <a16:creationId xmlns:a16="http://schemas.microsoft.com/office/drawing/2014/main" id="{BB8B534F-5291-1C10-1005-ED77169B476C}"/>
              </a:ext>
            </a:extLst>
          </p:cNvPr>
          <p:cNvGrpSpPr>
            <a:grpSpLocks noGrp="1" noUngrp="1" noRot="1" noMove="1" noResize="1"/>
          </p:cNvGrpSpPr>
          <p:nvPr userDrawn="1"/>
        </p:nvGrpSpPr>
        <p:grpSpPr>
          <a:xfrm>
            <a:off x="-489" y="0"/>
            <a:ext cx="6096001" cy="2297849"/>
            <a:chOff x="6095999" y="2272167"/>
            <a:chExt cx="6096001" cy="2297849"/>
          </a:xfrm>
        </p:grpSpPr>
        <p:sp>
          <p:nvSpPr>
            <p:cNvPr id="15" name="Rectangle 3">
              <a:extLst>
                <a:ext uri="{FF2B5EF4-FFF2-40B4-BE49-F238E27FC236}">
                  <a16:creationId xmlns:a16="http://schemas.microsoft.com/office/drawing/2014/main" id="{A4DA5300-121A-6FD8-C634-7827D2817814}"/>
                </a:ext>
              </a:extLst>
            </p:cNvPr>
            <p:cNvSpPr>
              <a:spLocks noGrp="1" noRot="1" noMove="1" noResize="1" noEditPoints="1" noAdjustHandles="1" noChangeArrowheads="1" noChangeShapeType="1"/>
            </p:cNvSpPr>
            <p:nvPr userDrawn="1"/>
          </p:nvSpPr>
          <p:spPr>
            <a:xfrm>
              <a:off x="9142800" y="2272167"/>
              <a:ext cx="3049200" cy="229784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ctangle 2">
              <a:extLst>
                <a:ext uri="{FF2B5EF4-FFF2-40B4-BE49-F238E27FC236}">
                  <a16:creationId xmlns:a16="http://schemas.microsoft.com/office/drawing/2014/main" id="{89E46AE1-D96E-DEE8-504B-C456523AFC8B}"/>
                </a:ext>
              </a:extLst>
            </p:cNvPr>
            <p:cNvSpPr>
              <a:spLocks noGrp="1" noRot="1" noMove="1" noResize="1" noEditPoints="1" noAdjustHandles="1" noChangeArrowheads="1" noChangeShapeType="1"/>
            </p:cNvSpPr>
            <p:nvPr userDrawn="1"/>
          </p:nvSpPr>
          <p:spPr>
            <a:xfrm>
              <a:off x="6095999" y="2272167"/>
              <a:ext cx="3049200" cy="229784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tx1"/>
                </a:solidFill>
              </a:endParaRPr>
            </a:p>
          </p:txBody>
        </p:sp>
      </p:gr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7061861" y="6200774"/>
            <a:ext cx="4074452" cy="288926"/>
          </a:xfrm>
        </p:spPr>
        <p:txBody>
          <a:bodyPr/>
          <a:lstStyle/>
          <a:p>
            <a:endParaRPr lang="sv-SE" dirty="0"/>
          </a:p>
        </p:txBody>
      </p:sp>
      <p:sp>
        <p:nvSpPr>
          <p:cNvPr id="3" name="Text 6">
            <a:extLst>
              <a:ext uri="{FF2B5EF4-FFF2-40B4-BE49-F238E27FC236}">
                <a16:creationId xmlns:a16="http://schemas.microsoft.com/office/drawing/2014/main" id="{FD24B24A-A926-CF44-312B-021BBBC8F521}"/>
              </a:ext>
            </a:extLst>
          </p:cNvPr>
          <p:cNvSpPr>
            <a:spLocks noGrp="1"/>
          </p:cNvSpPr>
          <p:nvPr>
            <p:ph type="body" sz="quarter" idx="104" hasCustomPrompt="1"/>
          </p:nvPr>
        </p:nvSpPr>
        <p:spPr>
          <a:xfrm>
            <a:off x="3507016" y="5783106"/>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7" name="Heading 6">
            <a:extLst>
              <a:ext uri="{FF2B5EF4-FFF2-40B4-BE49-F238E27FC236}">
                <a16:creationId xmlns:a16="http://schemas.microsoft.com/office/drawing/2014/main" id="{5F635966-1246-955D-6029-627794005375}"/>
              </a:ext>
            </a:extLst>
          </p:cNvPr>
          <p:cNvSpPr>
            <a:spLocks noGrp="1"/>
          </p:cNvSpPr>
          <p:nvPr>
            <p:ph type="body" sz="quarter" idx="105" hasCustomPrompt="1"/>
          </p:nvPr>
        </p:nvSpPr>
        <p:spPr>
          <a:xfrm>
            <a:off x="3507933" y="5164069"/>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tx1"/>
                </a:solidFill>
              </a:defRPr>
            </a:lvl1pPr>
          </a:lstStyle>
          <a:p>
            <a:pPr lvl="0"/>
            <a:r>
              <a:rPr lang="en-US" dirty="0"/>
              <a:t>100</a:t>
            </a:r>
            <a:endParaRPr lang="sv-SE" dirty="0"/>
          </a:p>
        </p:txBody>
      </p:sp>
      <p:sp>
        <p:nvSpPr>
          <p:cNvPr id="8" name="Text 5">
            <a:extLst>
              <a:ext uri="{FF2B5EF4-FFF2-40B4-BE49-F238E27FC236}">
                <a16:creationId xmlns:a16="http://schemas.microsoft.com/office/drawing/2014/main" id="{1136FF48-0C94-D10F-4556-A59828AD934D}"/>
              </a:ext>
            </a:extLst>
          </p:cNvPr>
          <p:cNvSpPr>
            <a:spLocks noGrp="1"/>
          </p:cNvSpPr>
          <p:nvPr>
            <p:ph type="body" sz="quarter" idx="106" hasCustomPrompt="1"/>
          </p:nvPr>
        </p:nvSpPr>
        <p:spPr>
          <a:xfrm>
            <a:off x="458746" y="5793675"/>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29" name="Heading 5">
            <a:extLst>
              <a:ext uri="{FF2B5EF4-FFF2-40B4-BE49-F238E27FC236}">
                <a16:creationId xmlns:a16="http://schemas.microsoft.com/office/drawing/2014/main" id="{4DBB9628-7725-B97B-B4AA-F9656A8D53A9}"/>
              </a:ext>
            </a:extLst>
          </p:cNvPr>
          <p:cNvSpPr>
            <a:spLocks noGrp="1"/>
          </p:cNvSpPr>
          <p:nvPr>
            <p:ph type="body" sz="quarter" idx="107" hasCustomPrompt="1"/>
          </p:nvPr>
        </p:nvSpPr>
        <p:spPr>
          <a:xfrm>
            <a:off x="460799" y="5167461"/>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bg1"/>
                </a:solidFill>
              </a:defRPr>
            </a:lvl1pPr>
          </a:lstStyle>
          <a:p>
            <a:pPr lvl="0"/>
            <a:r>
              <a:rPr lang="en-US" dirty="0"/>
              <a:t>100</a:t>
            </a:r>
            <a:endParaRPr lang="sv-SE" dirty="0"/>
          </a:p>
        </p:txBody>
      </p:sp>
      <p:sp>
        <p:nvSpPr>
          <p:cNvPr id="30" name="Text 4">
            <a:extLst>
              <a:ext uri="{FF2B5EF4-FFF2-40B4-BE49-F238E27FC236}">
                <a16:creationId xmlns:a16="http://schemas.microsoft.com/office/drawing/2014/main" id="{83E26590-D583-36FF-E125-B52135A0E9B2}"/>
              </a:ext>
            </a:extLst>
          </p:cNvPr>
          <p:cNvSpPr>
            <a:spLocks noGrp="1"/>
          </p:cNvSpPr>
          <p:nvPr>
            <p:ph type="body" sz="quarter" idx="108" hasCustomPrompt="1"/>
          </p:nvPr>
        </p:nvSpPr>
        <p:spPr>
          <a:xfrm>
            <a:off x="3513978" y="3517402"/>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1" name="Heading 4">
            <a:extLst>
              <a:ext uri="{FF2B5EF4-FFF2-40B4-BE49-F238E27FC236}">
                <a16:creationId xmlns:a16="http://schemas.microsoft.com/office/drawing/2014/main" id="{3E02075E-F9BF-6357-43EF-1ACA92302125}"/>
              </a:ext>
            </a:extLst>
          </p:cNvPr>
          <p:cNvSpPr>
            <a:spLocks noGrp="1"/>
          </p:cNvSpPr>
          <p:nvPr>
            <p:ph type="body" sz="quarter" idx="109" hasCustomPrompt="1"/>
          </p:nvPr>
        </p:nvSpPr>
        <p:spPr>
          <a:xfrm>
            <a:off x="3514040" y="2895404"/>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bg1"/>
                </a:solidFill>
              </a:defRPr>
            </a:lvl1pPr>
          </a:lstStyle>
          <a:p>
            <a:pPr lvl="0"/>
            <a:r>
              <a:rPr lang="en-US" dirty="0"/>
              <a:t>100</a:t>
            </a:r>
            <a:endParaRPr lang="sv-SE" dirty="0"/>
          </a:p>
        </p:txBody>
      </p:sp>
      <p:sp>
        <p:nvSpPr>
          <p:cNvPr id="32" name="Text 3">
            <a:extLst>
              <a:ext uri="{FF2B5EF4-FFF2-40B4-BE49-F238E27FC236}">
                <a16:creationId xmlns:a16="http://schemas.microsoft.com/office/drawing/2014/main" id="{A029B4E9-26B8-9D87-38A5-0E096615EAB7}"/>
              </a:ext>
            </a:extLst>
          </p:cNvPr>
          <p:cNvSpPr>
            <a:spLocks noGrp="1"/>
          </p:cNvSpPr>
          <p:nvPr>
            <p:ph type="body" sz="quarter" idx="110" hasCustomPrompt="1"/>
          </p:nvPr>
        </p:nvSpPr>
        <p:spPr>
          <a:xfrm>
            <a:off x="462865" y="3507946"/>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tx2"/>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3" name="Heading 3">
            <a:extLst>
              <a:ext uri="{FF2B5EF4-FFF2-40B4-BE49-F238E27FC236}">
                <a16:creationId xmlns:a16="http://schemas.microsoft.com/office/drawing/2014/main" id="{A73FFA59-A567-7325-7187-B9D4C3E9BA8B}"/>
              </a:ext>
            </a:extLst>
          </p:cNvPr>
          <p:cNvSpPr>
            <a:spLocks noGrp="1"/>
          </p:cNvSpPr>
          <p:nvPr>
            <p:ph type="body" sz="quarter" idx="111" hasCustomPrompt="1"/>
          </p:nvPr>
        </p:nvSpPr>
        <p:spPr>
          <a:xfrm>
            <a:off x="460799" y="2895404"/>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tx2"/>
                </a:solidFill>
              </a:defRPr>
            </a:lvl1pPr>
          </a:lstStyle>
          <a:p>
            <a:pPr lvl="0"/>
            <a:r>
              <a:rPr lang="en-US" dirty="0"/>
              <a:t>100</a:t>
            </a:r>
            <a:endParaRPr lang="sv-SE" dirty="0"/>
          </a:p>
        </p:txBody>
      </p:sp>
      <p:sp>
        <p:nvSpPr>
          <p:cNvPr id="34" name="Text 2">
            <a:extLst>
              <a:ext uri="{FF2B5EF4-FFF2-40B4-BE49-F238E27FC236}">
                <a16:creationId xmlns:a16="http://schemas.microsoft.com/office/drawing/2014/main" id="{966C41EC-805F-AEB4-F358-4D30665F69C6}"/>
              </a:ext>
            </a:extLst>
          </p:cNvPr>
          <p:cNvSpPr>
            <a:spLocks noGrp="1"/>
          </p:cNvSpPr>
          <p:nvPr>
            <p:ph type="body" sz="quarter" idx="112" hasCustomPrompt="1"/>
          </p:nvPr>
        </p:nvSpPr>
        <p:spPr>
          <a:xfrm>
            <a:off x="3507138" y="1218351"/>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5" name="Heading 2">
            <a:extLst>
              <a:ext uri="{FF2B5EF4-FFF2-40B4-BE49-F238E27FC236}">
                <a16:creationId xmlns:a16="http://schemas.microsoft.com/office/drawing/2014/main" id="{C8D90C09-4926-084C-C929-CED6902031AC}"/>
              </a:ext>
            </a:extLst>
          </p:cNvPr>
          <p:cNvSpPr>
            <a:spLocks noGrp="1"/>
          </p:cNvSpPr>
          <p:nvPr>
            <p:ph type="body" sz="quarter" idx="113" hasCustomPrompt="1"/>
          </p:nvPr>
        </p:nvSpPr>
        <p:spPr>
          <a:xfrm>
            <a:off x="3507140" y="597555"/>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tx1"/>
                </a:solidFill>
              </a:defRPr>
            </a:lvl1pPr>
          </a:lstStyle>
          <a:p>
            <a:pPr lvl="0"/>
            <a:r>
              <a:rPr lang="en-US" dirty="0"/>
              <a:t>100</a:t>
            </a:r>
          </a:p>
        </p:txBody>
      </p:sp>
      <p:sp>
        <p:nvSpPr>
          <p:cNvPr id="36" name="Text 1">
            <a:extLst>
              <a:ext uri="{FF2B5EF4-FFF2-40B4-BE49-F238E27FC236}">
                <a16:creationId xmlns:a16="http://schemas.microsoft.com/office/drawing/2014/main" id="{6EEC0014-92B2-FE00-E57D-CEC7AF326255}"/>
              </a:ext>
            </a:extLst>
          </p:cNvPr>
          <p:cNvSpPr>
            <a:spLocks noGrp="1"/>
          </p:cNvSpPr>
          <p:nvPr>
            <p:ph type="body" sz="quarter" idx="114" hasCustomPrompt="1"/>
          </p:nvPr>
        </p:nvSpPr>
        <p:spPr>
          <a:xfrm>
            <a:off x="462057" y="1218351"/>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7" name="Heading 1">
            <a:extLst>
              <a:ext uri="{FF2B5EF4-FFF2-40B4-BE49-F238E27FC236}">
                <a16:creationId xmlns:a16="http://schemas.microsoft.com/office/drawing/2014/main" id="{1A50AADA-F7D4-BD9C-2CBB-5690CB67A045}"/>
              </a:ext>
            </a:extLst>
          </p:cNvPr>
          <p:cNvSpPr>
            <a:spLocks noGrp="1"/>
          </p:cNvSpPr>
          <p:nvPr>
            <p:ph type="body" sz="quarter" idx="115" hasCustomPrompt="1"/>
          </p:nvPr>
        </p:nvSpPr>
        <p:spPr>
          <a:xfrm>
            <a:off x="462865" y="597555"/>
            <a:ext cx="2120400"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bg1"/>
                </a:solidFill>
              </a:defRPr>
            </a:lvl1pPr>
          </a:lstStyle>
          <a:p>
            <a:pPr lvl="0"/>
            <a:r>
              <a:rPr lang="en-US" dirty="0"/>
              <a:t>100</a:t>
            </a:r>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7067611" y="2731325"/>
            <a:ext cx="4068794" cy="3469449"/>
          </a:xfrm>
        </p:spPr>
        <p:txBody>
          <a:bodyPr/>
          <a:lstStyle/>
          <a:p>
            <a:pPr lvl="0"/>
            <a:r>
              <a:rPr lang="en-US" dirty="0"/>
              <a:t>Click to add text</a:t>
            </a:r>
            <a:endParaRPr lang="sv-SE" dirty="0"/>
          </a:p>
        </p:txBody>
      </p:sp>
      <p:sp>
        <p:nvSpPr>
          <p:cNvPr id="5" name="Title">
            <a:extLst>
              <a:ext uri="{FF2B5EF4-FFF2-40B4-BE49-F238E27FC236}">
                <a16:creationId xmlns:a16="http://schemas.microsoft.com/office/drawing/2014/main" id="{C55ECB24-0F8B-77DD-C72B-3C698B20E28A}"/>
              </a:ext>
            </a:extLst>
          </p:cNvPr>
          <p:cNvSpPr>
            <a:spLocks noGrp="1"/>
          </p:cNvSpPr>
          <p:nvPr>
            <p:ph type="title" hasCustomPrompt="1"/>
          </p:nvPr>
        </p:nvSpPr>
        <p:spPr>
          <a:xfrm>
            <a:off x="7067520" y="1472541"/>
            <a:ext cx="4068794"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4274268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ine boxes and one column">
    <p:bg>
      <p:bgRef idx="1001">
        <a:schemeClr val="bg1"/>
      </p:bgRef>
    </p:bg>
    <p:spTree>
      <p:nvGrpSpPr>
        <p:cNvPr id="1" name=""/>
        <p:cNvGrpSpPr/>
        <p:nvPr/>
      </p:nvGrpSpPr>
      <p:grpSpPr>
        <a:xfrm>
          <a:off x="0" y="0"/>
          <a:ext cx="0" cy="0"/>
          <a:chOff x="0" y="0"/>
          <a:chExt cx="0" cy="0"/>
        </a:xfrm>
      </p:grpSpPr>
      <p:grpSp>
        <p:nvGrpSpPr>
          <p:cNvPr id="20" name="Group 3">
            <a:extLst>
              <a:ext uri="{FF2B5EF4-FFF2-40B4-BE49-F238E27FC236}">
                <a16:creationId xmlns:a16="http://schemas.microsoft.com/office/drawing/2014/main" id="{B4D16CEE-2BA1-1AB4-8A9C-4CEE67596611}"/>
              </a:ext>
            </a:extLst>
          </p:cNvPr>
          <p:cNvGrpSpPr>
            <a:grpSpLocks noGrp="1" noUngrp="1" noRot="1" noMove="1" noResize="1"/>
          </p:cNvGrpSpPr>
          <p:nvPr userDrawn="1"/>
        </p:nvGrpSpPr>
        <p:grpSpPr>
          <a:xfrm>
            <a:off x="0" y="4572110"/>
            <a:ext cx="7150282" cy="2286000"/>
            <a:chOff x="5041717" y="2284016"/>
            <a:chExt cx="7150282" cy="2286000"/>
          </a:xfrm>
        </p:grpSpPr>
        <p:sp>
          <p:nvSpPr>
            <p:cNvPr id="23" name="Rectangle 9">
              <a:extLst>
                <a:ext uri="{FF2B5EF4-FFF2-40B4-BE49-F238E27FC236}">
                  <a16:creationId xmlns:a16="http://schemas.microsoft.com/office/drawing/2014/main" id="{8D1167AE-35DD-0F3C-7BD4-83AE55330696}"/>
                </a:ext>
              </a:extLst>
            </p:cNvPr>
            <p:cNvSpPr>
              <a:spLocks noGrp="1" noRot="1" noMove="1" noResize="1" noEditPoints="1" noAdjustHandles="1" noChangeArrowheads="1" noChangeShapeType="1"/>
            </p:cNvSpPr>
            <p:nvPr userDrawn="1"/>
          </p:nvSpPr>
          <p:spPr>
            <a:xfrm>
              <a:off x="9807210" y="2284016"/>
              <a:ext cx="2384789" cy="2286000"/>
            </a:xfrm>
            <a:prstGeom prst="rect">
              <a:avLst/>
            </a:prstGeom>
            <a:solidFill>
              <a:srgbClr val="414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noFill/>
              </a:endParaRPr>
            </a:p>
          </p:txBody>
        </p:sp>
        <p:sp>
          <p:nvSpPr>
            <p:cNvPr id="22" name="Rectangle 8">
              <a:extLst>
                <a:ext uri="{FF2B5EF4-FFF2-40B4-BE49-F238E27FC236}">
                  <a16:creationId xmlns:a16="http://schemas.microsoft.com/office/drawing/2014/main" id="{76F3B669-6831-DBDB-7AA2-FD1F2AD82C8E}"/>
                </a:ext>
              </a:extLst>
            </p:cNvPr>
            <p:cNvSpPr>
              <a:spLocks noGrp="1" noRot="1" noMove="1" noResize="1" noEditPoints="1" noAdjustHandles="1" noChangeArrowheads="1" noChangeShapeType="1"/>
            </p:cNvSpPr>
            <p:nvPr userDrawn="1"/>
          </p:nvSpPr>
          <p:spPr>
            <a:xfrm>
              <a:off x="7424917" y="2284016"/>
              <a:ext cx="2383200" cy="228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ctangle 7">
              <a:extLst>
                <a:ext uri="{FF2B5EF4-FFF2-40B4-BE49-F238E27FC236}">
                  <a16:creationId xmlns:a16="http://schemas.microsoft.com/office/drawing/2014/main" id="{CFA997A0-9060-D4B8-6136-C6D70E658BD6}"/>
                </a:ext>
              </a:extLst>
            </p:cNvPr>
            <p:cNvSpPr>
              <a:spLocks noGrp="1" noRot="1" noMove="1" noResize="1" noEditPoints="1" noAdjustHandles="1" noChangeArrowheads="1" noChangeShapeType="1"/>
            </p:cNvSpPr>
            <p:nvPr userDrawn="1"/>
          </p:nvSpPr>
          <p:spPr>
            <a:xfrm>
              <a:off x="5041717" y="2284016"/>
              <a:ext cx="2383200" cy="2286000"/>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9" name="Group 2">
            <a:extLst>
              <a:ext uri="{FF2B5EF4-FFF2-40B4-BE49-F238E27FC236}">
                <a16:creationId xmlns:a16="http://schemas.microsoft.com/office/drawing/2014/main" id="{A5E8F9C5-3D86-EAC8-0E4A-5395115F4029}"/>
              </a:ext>
            </a:extLst>
          </p:cNvPr>
          <p:cNvGrpSpPr>
            <a:grpSpLocks noGrp="1" noUngrp="1" noRot="1" noMove="1" noResize="1"/>
          </p:cNvGrpSpPr>
          <p:nvPr userDrawn="1"/>
        </p:nvGrpSpPr>
        <p:grpSpPr>
          <a:xfrm>
            <a:off x="0" y="2284016"/>
            <a:ext cx="7150282" cy="2286000"/>
            <a:chOff x="5041717" y="2284016"/>
            <a:chExt cx="7150282" cy="2286000"/>
          </a:xfrm>
        </p:grpSpPr>
        <p:sp>
          <p:nvSpPr>
            <p:cNvPr id="6" name="Rectangle 6">
              <a:extLst>
                <a:ext uri="{FF2B5EF4-FFF2-40B4-BE49-F238E27FC236}">
                  <a16:creationId xmlns:a16="http://schemas.microsoft.com/office/drawing/2014/main" id="{728D9FC1-317D-CE5D-9680-865CBF13B6E8}"/>
                </a:ext>
              </a:extLst>
            </p:cNvPr>
            <p:cNvSpPr>
              <a:spLocks noGrp="1" noRot="1" noMove="1" noResize="1" noEditPoints="1" noAdjustHandles="1" noChangeArrowheads="1" noChangeShapeType="1"/>
            </p:cNvSpPr>
            <p:nvPr userDrawn="1"/>
          </p:nvSpPr>
          <p:spPr>
            <a:xfrm>
              <a:off x="9807210" y="2284016"/>
              <a:ext cx="2384789" cy="2286000"/>
            </a:xfrm>
            <a:prstGeom prst="rect">
              <a:avLst/>
            </a:prstGeom>
            <a:solidFill>
              <a:srgbClr val="CCD7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ectangle 5">
              <a:extLst>
                <a:ext uri="{FF2B5EF4-FFF2-40B4-BE49-F238E27FC236}">
                  <a16:creationId xmlns:a16="http://schemas.microsoft.com/office/drawing/2014/main" id="{6AAECC39-9F8D-78C1-5A42-23E52F9FC838}"/>
                </a:ext>
              </a:extLst>
            </p:cNvPr>
            <p:cNvSpPr>
              <a:spLocks noGrp="1" noRot="1" noMove="1" noResize="1" noEditPoints="1" noAdjustHandles="1" noChangeArrowheads="1" noChangeShapeType="1"/>
            </p:cNvSpPr>
            <p:nvPr userDrawn="1"/>
          </p:nvSpPr>
          <p:spPr>
            <a:xfrm>
              <a:off x="7424917" y="2284016"/>
              <a:ext cx="2383200" cy="2286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ectangle 4">
              <a:extLst>
                <a:ext uri="{FF2B5EF4-FFF2-40B4-BE49-F238E27FC236}">
                  <a16:creationId xmlns:a16="http://schemas.microsoft.com/office/drawing/2014/main" id="{9B20D402-0ED4-B729-482D-D0617B8A018E}"/>
                </a:ext>
              </a:extLst>
            </p:cNvPr>
            <p:cNvSpPr>
              <a:spLocks noGrp="1" noRot="1" noMove="1" noResize="1" noEditPoints="1" noAdjustHandles="1" noChangeArrowheads="1" noChangeShapeType="1"/>
            </p:cNvSpPr>
            <p:nvPr userDrawn="1"/>
          </p:nvSpPr>
          <p:spPr>
            <a:xfrm>
              <a:off x="5041717" y="2284016"/>
              <a:ext cx="2383200" cy="2286000"/>
            </a:xfrm>
            <a:prstGeom prst="rect">
              <a:avLst/>
            </a:prstGeom>
            <a:solidFill>
              <a:srgbClr val="EB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414141"/>
                </a:solidFill>
              </a:endParaRPr>
            </a:p>
          </p:txBody>
        </p:sp>
      </p:grpSp>
      <p:grpSp>
        <p:nvGrpSpPr>
          <p:cNvPr id="15" name="Group 1">
            <a:extLst>
              <a:ext uri="{FF2B5EF4-FFF2-40B4-BE49-F238E27FC236}">
                <a16:creationId xmlns:a16="http://schemas.microsoft.com/office/drawing/2014/main" id="{C0C52254-77E4-D12A-2C59-267A2B346A44}"/>
              </a:ext>
            </a:extLst>
          </p:cNvPr>
          <p:cNvGrpSpPr>
            <a:grpSpLocks noGrp="1" noUngrp="1" noRot="1" noMove="1" noResize="1"/>
          </p:cNvGrpSpPr>
          <p:nvPr userDrawn="1"/>
        </p:nvGrpSpPr>
        <p:grpSpPr>
          <a:xfrm>
            <a:off x="0" y="276"/>
            <a:ext cx="7150282" cy="2286000"/>
            <a:chOff x="5041717" y="2284016"/>
            <a:chExt cx="7150282" cy="2286000"/>
          </a:xfrm>
        </p:grpSpPr>
        <p:sp>
          <p:nvSpPr>
            <p:cNvPr id="19" name="Rectangle 3">
              <a:extLst>
                <a:ext uri="{FF2B5EF4-FFF2-40B4-BE49-F238E27FC236}">
                  <a16:creationId xmlns:a16="http://schemas.microsoft.com/office/drawing/2014/main" id="{987D1068-DF10-1A22-6399-2504AFB76839}"/>
                </a:ext>
              </a:extLst>
            </p:cNvPr>
            <p:cNvSpPr>
              <a:spLocks noGrp="1" noRot="1" noMove="1" noResize="1" noEditPoints="1" noAdjustHandles="1" noChangeArrowheads="1" noChangeShapeType="1"/>
            </p:cNvSpPr>
            <p:nvPr userDrawn="1"/>
          </p:nvSpPr>
          <p:spPr>
            <a:xfrm>
              <a:off x="9807210" y="2284016"/>
              <a:ext cx="2384789" cy="2286000"/>
            </a:xfrm>
            <a:prstGeom prst="rect">
              <a:avLst/>
            </a:prstGeom>
            <a:solidFill>
              <a:srgbClr val="EB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ctangle 2">
              <a:extLst>
                <a:ext uri="{FF2B5EF4-FFF2-40B4-BE49-F238E27FC236}">
                  <a16:creationId xmlns:a16="http://schemas.microsoft.com/office/drawing/2014/main" id="{C93EB9AB-D5D1-2B6E-0619-C6115538A225}"/>
                </a:ext>
              </a:extLst>
            </p:cNvPr>
            <p:cNvSpPr>
              <a:spLocks noGrp="1" noRot="1" noMove="1" noResize="1" noEditPoints="1" noAdjustHandles="1" noChangeArrowheads="1" noChangeShapeType="1"/>
            </p:cNvSpPr>
            <p:nvPr userDrawn="1"/>
          </p:nvSpPr>
          <p:spPr>
            <a:xfrm>
              <a:off x="7424917" y="2284016"/>
              <a:ext cx="2383200" cy="2286000"/>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ctangle 1">
              <a:extLst>
                <a:ext uri="{FF2B5EF4-FFF2-40B4-BE49-F238E27FC236}">
                  <a16:creationId xmlns:a16="http://schemas.microsoft.com/office/drawing/2014/main" id="{DD5B825F-6A31-A2DA-0455-37752F1608F6}"/>
                </a:ext>
              </a:extLst>
            </p:cNvPr>
            <p:cNvSpPr>
              <a:spLocks noGrp="1" noRot="1" noMove="1" noResize="1" noEditPoints="1" noAdjustHandles="1" noChangeArrowheads="1" noChangeShapeType="1"/>
            </p:cNvSpPr>
            <p:nvPr userDrawn="1"/>
          </p:nvSpPr>
          <p:spPr>
            <a:xfrm>
              <a:off x="5041717" y="2284016"/>
              <a:ext cx="2383200" cy="2286000"/>
            </a:xfrm>
            <a:prstGeom prst="rect">
              <a:avLst/>
            </a:prstGeom>
            <a:solidFill>
              <a:srgbClr val="7F9B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D8E5EB"/>
                </a:solidFill>
              </a:endParaRPr>
            </a:p>
          </p:txBody>
        </p:sp>
      </p:gr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8161060" y="6200774"/>
            <a:ext cx="2975253" cy="288926"/>
          </a:xfrm>
        </p:spPr>
        <p:txBody>
          <a:bodyPr/>
          <a:lstStyle>
            <a:lvl1pPr>
              <a:defRPr sz="1000"/>
            </a:lvl1pPr>
          </a:lstStyle>
          <a:p>
            <a:endParaRPr lang="sv-SE" dirty="0"/>
          </a:p>
        </p:txBody>
      </p:sp>
      <p:sp>
        <p:nvSpPr>
          <p:cNvPr id="10" name="Text 9">
            <a:extLst>
              <a:ext uri="{FF2B5EF4-FFF2-40B4-BE49-F238E27FC236}">
                <a16:creationId xmlns:a16="http://schemas.microsoft.com/office/drawing/2014/main" id="{50028887-234F-392C-A505-9F37E86F4D2E}"/>
              </a:ext>
            </a:extLst>
          </p:cNvPr>
          <p:cNvSpPr>
            <a:spLocks noGrp="1"/>
          </p:cNvSpPr>
          <p:nvPr>
            <p:ph type="body" sz="quarter" idx="104" hasCustomPrompt="1"/>
          </p:nvPr>
        </p:nvSpPr>
        <p:spPr>
          <a:xfrm>
            <a:off x="5074485" y="579188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13" name="Heading 9">
            <a:extLst>
              <a:ext uri="{FF2B5EF4-FFF2-40B4-BE49-F238E27FC236}">
                <a16:creationId xmlns:a16="http://schemas.microsoft.com/office/drawing/2014/main" id="{34B0F2AA-5CE3-14EE-9787-FC9A0A74662C}"/>
              </a:ext>
            </a:extLst>
          </p:cNvPr>
          <p:cNvSpPr>
            <a:spLocks noGrp="1"/>
          </p:cNvSpPr>
          <p:nvPr>
            <p:ph type="body" sz="quarter" idx="92" hasCustomPrompt="1"/>
          </p:nvPr>
        </p:nvSpPr>
        <p:spPr>
          <a:xfrm>
            <a:off x="5073573" y="5206556"/>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28" name="Text 8">
            <a:extLst>
              <a:ext uri="{FF2B5EF4-FFF2-40B4-BE49-F238E27FC236}">
                <a16:creationId xmlns:a16="http://schemas.microsoft.com/office/drawing/2014/main" id="{F88E6930-38DD-FFBB-CE6F-CA3F6E54970F}"/>
              </a:ext>
            </a:extLst>
          </p:cNvPr>
          <p:cNvSpPr>
            <a:spLocks noGrp="1"/>
          </p:cNvSpPr>
          <p:nvPr>
            <p:ph type="body" sz="quarter" idx="106" hasCustomPrompt="1"/>
          </p:nvPr>
        </p:nvSpPr>
        <p:spPr>
          <a:xfrm>
            <a:off x="2688386" y="579375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tx2"/>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0" name="Heading 8">
            <a:extLst>
              <a:ext uri="{FF2B5EF4-FFF2-40B4-BE49-F238E27FC236}">
                <a16:creationId xmlns:a16="http://schemas.microsoft.com/office/drawing/2014/main" id="{3309DFCE-F0FA-5649-638D-1ACE51A29BEF}"/>
              </a:ext>
            </a:extLst>
          </p:cNvPr>
          <p:cNvSpPr>
            <a:spLocks noGrp="1"/>
          </p:cNvSpPr>
          <p:nvPr>
            <p:ph type="body" sz="quarter" idx="94" hasCustomPrompt="1"/>
          </p:nvPr>
        </p:nvSpPr>
        <p:spPr>
          <a:xfrm>
            <a:off x="2688386" y="5208426"/>
            <a:ext cx="1774801"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tx2"/>
                </a:solidFill>
              </a:defRPr>
            </a:lvl1pPr>
          </a:lstStyle>
          <a:p>
            <a:pPr lvl="0"/>
            <a:r>
              <a:rPr lang="en-US" dirty="0"/>
              <a:t>100</a:t>
            </a:r>
            <a:endParaRPr lang="sv-SE" dirty="0"/>
          </a:p>
        </p:txBody>
      </p:sp>
      <p:sp>
        <p:nvSpPr>
          <p:cNvPr id="34" name="Text 7">
            <a:extLst>
              <a:ext uri="{FF2B5EF4-FFF2-40B4-BE49-F238E27FC236}">
                <a16:creationId xmlns:a16="http://schemas.microsoft.com/office/drawing/2014/main" id="{F8022271-3137-920B-F219-974C7F9C13D8}"/>
              </a:ext>
            </a:extLst>
          </p:cNvPr>
          <p:cNvSpPr>
            <a:spLocks noGrp="1"/>
          </p:cNvSpPr>
          <p:nvPr>
            <p:ph type="body" sz="quarter" idx="105" hasCustomPrompt="1"/>
          </p:nvPr>
        </p:nvSpPr>
        <p:spPr>
          <a:xfrm>
            <a:off x="306265" y="5789100"/>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6" name="Heading 7">
            <a:extLst>
              <a:ext uri="{FF2B5EF4-FFF2-40B4-BE49-F238E27FC236}">
                <a16:creationId xmlns:a16="http://schemas.microsoft.com/office/drawing/2014/main" id="{2A6CFB9D-A716-A531-9A1A-0DD07589CD14}"/>
              </a:ext>
            </a:extLst>
          </p:cNvPr>
          <p:cNvSpPr>
            <a:spLocks noGrp="1"/>
          </p:cNvSpPr>
          <p:nvPr>
            <p:ph type="body" sz="quarter" idx="96" hasCustomPrompt="1"/>
          </p:nvPr>
        </p:nvSpPr>
        <p:spPr>
          <a:xfrm>
            <a:off x="306265" y="5208426"/>
            <a:ext cx="1774629"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37" name="Text 6">
            <a:extLst>
              <a:ext uri="{FF2B5EF4-FFF2-40B4-BE49-F238E27FC236}">
                <a16:creationId xmlns:a16="http://schemas.microsoft.com/office/drawing/2014/main" id="{537DDBF0-FE47-C497-9E6B-0CE1FC4CCD88}"/>
              </a:ext>
            </a:extLst>
          </p:cNvPr>
          <p:cNvSpPr>
            <a:spLocks noGrp="1"/>
          </p:cNvSpPr>
          <p:nvPr>
            <p:ph type="body" sz="quarter" idx="103" hasCustomPrompt="1"/>
          </p:nvPr>
        </p:nvSpPr>
        <p:spPr>
          <a:xfrm>
            <a:off x="5068104" y="3504792"/>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8" name="Heading 6">
            <a:extLst>
              <a:ext uri="{FF2B5EF4-FFF2-40B4-BE49-F238E27FC236}">
                <a16:creationId xmlns:a16="http://schemas.microsoft.com/office/drawing/2014/main" id="{79E71975-DA30-9A9F-F189-7CA75BD3F908}"/>
              </a:ext>
            </a:extLst>
          </p:cNvPr>
          <p:cNvSpPr>
            <a:spLocks noGrp="1"/>
          </p:cNvSpPr>
          <p:nvPr>
            <p:ph type="body" sz="quarter" idx="75" hasCustomPrompt="1"/>
          </p:nvPr>
        </p:nvSpPr>
        <p:spPr>
          <a:xfrm>
            <a:off x="5067192" y="2916693"/>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414141"/>
                </a:solidFill>
              </a:defRPr>
            </a:lvl1pPr>
          </a:lstStyle>
          <a:p>
            <a:pPr lvl="0"/>
            <a:r>
              <a:rPr lang="en-US" dirty="0"/>
              <a:t>100</a:t>
            </a:r>
            <a:endParaRPr lang="sv-SE" dirty="0"/>
          </a:p>
        </p:txBody>
      </p:sp>
      <p:sp>
        <p:nvSpPr>
          <p:cNvPr id="39" name="Text 5">
            <a:extLst>
              <a:ext uri="{FF2B5EF4-FFF2-40B4-BE49-F238E27FC236}">
                <a16:creationId xmlns:a16="http://schemas.microsoft.com/office/drawing/2014/main" id="{2C484A36-1B14-9A08-981D-DC8F95B841E4}"/>
              </a:ext>
            </a:extLst>
          </p:cNvPr>
          <p:cNvSpPr>
            <a:spLocks noGrp="1"/>
          </p:cNvSpPr>
          <p:nvPr>
            <p:ph type="body" sz="quarter" idx="102" hasCustomPrompt="1"/>
          </p:nvPr>
        </p:nvSpPr>
        <p:spPr>
          <a:xfrm>
            <a:off x="2688842" y="3516540"/>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0" name="Heading 5">
            <a:extLst>
              <a:ext uri="{FF2B5EF4-FFF2-40B4-BE49-F238E27FC236}">
                <a16:creationId xmlns:a16="http://schemas.microsoft.com/office/drawing/2014/main" id="{C363D598-EAE1-BE5F-C8BF-85F7B5C27EF8}"/>
              </a:ext>
            </a:extLst>
          </p:cNvPr>
          <p:cNvSpPr>
            <a:spLocks noGrp="1"/>
          </p:cNvSpPr>
          <p:nvPr>
            <p:ph type="body" sz="quarter" idx="82" hasCustomPrompt="1"/>
          </p:nvPr>
        </p:nvSpPr>
        <p:spPr>
          <a:xfrm>
            <a:off x="2688386" y="2924997"/>
            <a:ext cx="1774801"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41" name="Text 4_">
            <a:extLst>
              <a:ext uri="{FF2B5EF4-FFF2-40B4-BE49-F238E27FC236}">
                <a16:creationId xmlns:a16="http://schemas.microsoft.com/office/drawing/2014/main" id="{5FBF7CFD-579A-A33A-CD39-1CC3DE57C0D4}"/>
              </a:ext>
            </a:extLst>
          </p:cNvPr>
          <p:cNvSpPr>
            <a:spLocks noGrp="1"/>
          </p:cNvSpPr>
          <p:nvPr>
            <p:ph type="body" sz="quarter" idx="99" hasCustomPrompt="1"/>
          </p:nvPr>
        </p:nvSpPr>
        <p:spPr>
          <a:xfrm>
            <a:off x="306265" y="350099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3" name="Heading 4">
            <a:extLst>
              <a:ext uri="{FF2B5EF4-FFF2-40B4-BE49-F238E27FC236}">
                <a16:creationId xmlns:a16="http://schemas.microsoft.com/office/drawing/2014/main" id="{5C1DDE5C-0186-90C3-0969-9941593F02B7}"/>
              </a:ext>
            </a:extLst>
          </p:cNvPr>
          <p:cNvSpPr>
            <a:spLocks noGrp="1"/>
          </p:cNvSpPr>
          <p:nvPr>
            <p:ph type="body" sz="quarter" idx="84" hasCustomPrompt="1"/>
          </p:nvPr>
        </p:nvSpPr>
        <p:spPr>
          <a:xfrm>
            <a:off x="307005" y="2918785"/>
            <a:ext cx="1774269"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tx1"/>
                </a:solidFill>
              </a:defRPr>
            </a:lvl1pPr>
          </a:lstStyle>
          <a:p>
            <a:pPr lvl="0"/>
            <a:r>
              <a:rPr lang="en-US" dirty="0"/>
              <a:t>100</a:t>
            </a:r>
            <a:endParaRPr lang="sv-SE" dirty="0"/>
          </a:p>
        </p:txBody>
      </p:sp>
      <p:sp>
        <p:nvSpPr>
          <p:cNvPr id="45" name="Text 3">
            <a:extLst>
              <a:ext uri="{FF2B5EF4-FFF2-40B4-BE49-F238E27FC236}">
                <a16:creationId xmlns:a16="http://schemas.microsoft.com/office/drawing/2014/main" id="{8BDCC0A9-0C0F-C1B6-801B-B86898C31C10}"/>
              </a:ext>
            </a:extLst>
          </p:cNvPr>
          <p:cNvSpPr>
            <a:spLocks noGrp="1"/>
          </p:cNvSpPr>
          <p:nvPr>
            <p:ph type="body" sz="quarter" idx="101" hasCustomPrompt="1"/>
          </p:nvPr>
        </p:nvSpPr>
        <p:spPr>
          <a:xfrm>
            <a:off x="5077433" y="1215476"/>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7" name="Heading 3">
            <a:extLst>
              <a:ext uri="{FF2B5EF4-FFF2-40B4-BE49-F238E27FC236}">
                <a16:creationId xmlns:a16="http://schemas.microsoft.com/office/drawing/2014/main" id="{99E4C8CA-9A9D-DAFF-106A-2EB8ED895401}"/>
              </a:ext>
            </a:extLst>
          </p:cNvPr>
          <p:cNvSpPr>
            <a:spLocks noGrp="1"/>
          </p:cNvSpPr>
          <p:nvPr>
            <p:ph type="body" sz="quarter" idx="86" hasCustomPrompt="1"/>
          </p:nvPr>
        </p:nvSpPr>
        <p:spPr>
          <a:xfrm flipH="1">
            <a:off x="5073573" y="633264"/>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tx1"/>
                </a:solidFill>
              </a:defRPr>
            </a:lvl1pPr>
          </a:lstStyle>
          <a:p>
            <a:pPr lvl="0"/>
            <a:r>
              <a:rPr lang="en-US" dirty="0"/>
              <a:t>100</a:t>
            </a:r>
            <a:endParaRPr lang="sv-SE" dirty="0"/>
          </a:p>
        </p:txBody>
      </p:sp>
      <p:sp>
        <p:nvSpPr>
          <p:cNvPr id="48" name="Text 2">
            <a:extLst>
              <a:ext uri="{FF2B5EF4-FFF2-40B4-BE49-F238E27FC236}">
                <a16:creationId xmlns:a16="http://schemas.microsoft.com/office/drawing/2014/main" id="{362349C1-905A-021F-0D7A-CB1A54C099C8}"/>
              </a:ext>
            </a:extLst>
          </p:cNvPr>
          <p:cNvSpPr>
            <a:spLocks noGrp="1"/>
          </p:cNvSpPr>
          <p:nvPr>
            <p:ph type="body" sz="quarter" idx="100" hasCustomPrompt="1"/>
          </p:nvPr>
        </p:nvSpPr>
        <p:spPr>
          <a:xfrm>
            <a:off x="2686259" y="1215475"/>
            <a:ext cx="1773888" cy="432000"/>
          </a:xfrm>
        </p:spPr>
        <p:txBody>
          <a:bodyPr lIns="90000" tIns="36000" rIns="90000" bIns="36000">
            <a:noAutofit/>
          </a:bodyPr>
          <a:lstStyle>
            <a:lvl1pPr marL="0" indent="0" algn="ctr">
              <a:lnSpc>
                <a:spcPct val="100000"/>
              </a:lnSpc>
              <a:spcBef>
                <a:spcPts val="0"/>
              </a:spcBef>
              <a:spcAft>
                <a:spcPts val="0"/>
              </a:spcAft>
              <a:buNone/>
              <a:defRPr lang="en-US" sz="1250" kern="1200" spc="0" baseline="0" dirty="0">
                <a:solidFill>
                  <a:schemeClr val="bg1"/>
                </a:solidFill>
                <a:latin typeface="+mn-lt"/>
                <a:ea typeface="+mn-ea"/>
                <a:cs typeface="+mn-cs"/>
              </a:defRPr>
            </a:lvl1pPr>
            <a:lvl2pPr marL="432000" indent="0">
              <a:buNone/>
              <a:defRPr/>
            </a:lvl2pPr>
            <a:lvl3pPr marL="758250" indent="0">
              <a:buNone/>
              <a:defRPr/>
            </a:lvl3pPr>
            <a:lvl4pPr marL="1116000" indent="0">
              <a:buNone/>
              <a:defRPr/>
            </a:lvl4pPr>
            <a:lvl5pPr marL="1476000" indent="0">
              <a:buNone/>
              <a:defRPr/>
            </a:lvl5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Lorem ipsum</a:t>
            </a:r>
          </a:p>
        </p:txBody>
      </p:sp>
      <p:sp>
        <p:nvSpPr>
          <p:cNvPr id="49" name="Heading 2">
            <a:extLst>
              <a:ext uri="{FF2B5EF4-FFF2-40B4-BE49-F238E27FC236}">
                <a16:creationId xmlns:a16="http://schemas.microsoft.com/office/drawing/2014/main" id="{8BFB740F-B53B-F64D-6194-3656169687A8}"/>
              </a:ext>
            </a:extLst>
          </p:cNvPr>
          <p:cNvSpPr>
            <a:spLocks noGrp="1"/>
          </p:cNvSpPr>
          <p:nvPr>
            <p:ph type="body" sz="quarter" idx="88" hasCustomPrompt="1"/>
          </p:nvPr>
        </p:nvSpPr>
        <p:spPr>
          <a:xfrm>
            <a:off x="2685891" y="632785"/>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50" name="Text 1">
            <a:extLst>
              <a:ext uri="{FF2B5EF4-FFF2-40B4-BE49-F238E27FC236}">
                <a16:creationId xmlns:a16="http://schemas.microsoft.com/office/drawing/2014/main" id="{F038126A-B300-BE8B-2266-82AF45FF459C}"/>
              </a:ext>
            </a:extLst>
          </p:cNvPr>
          <p:cNvSpPr>
            <a:spLocks noGrp="1"/>
          </p:cNvSpPr>
          <p:nvPr>
            <p:ph type="body" sz="quarter" idx="89" hasCustomPrompt="1"/>
          </p:nvPr>
        </p:nvSpPr>
        <p:spPr>
          <a:xfrm>
            <a:off x="307006" y="1224673"/>
            <a:ext cx="1773888" cy="432000"/>
          </a:xfrm>
        </p:spPr>
        <p:txBody>
          <a:bodyPr lIns="90000" tIns="36000" rIns="90000" bIns="36000">
            <a:noAutofit/>
          </a:bodyPr>
          <a:lstStyle>
            <a:lvl1pPr marL="0" indent="0" algn="ctr">
              <a:lnSpc>
                <a:spcPct val="100000"/>
              </a:lnSpc>
              <a:spcBef>
                <a:spcPts val="0"/>
              </a:spcBef>
              <a:spcAft>
                <a:spcPts val="0"/>
              </a:spcAft>
              <a:buNone/>
              <a:defRPr lang="en-US" sz="1250" kern="1200" spc="0" baseline="0" dirty="0">
                <a:solidFill>
                  <a:schemeClr val="bg1"/>
                </a:solidFill>
                <a:latin typeface="+mn-lt"/>
                <a:ea typeface="+mn-ea"/>
                <a:cs typeface="+mn-cs"/>
              </a:defRPr>
            </a:lvl1pPr>
            <a:lvl2pPr marL="432000" indent="0">
              <a:buNone/>
              <a:defRPr/>
            </a:lvl2pPr>
            <a:lvl3pPr marL="758250" indent="0">
              <a:buNone/>
              <a:defRPr/>
            </a:lvl3pPr>
            <a:lvl4pPr marL="1116000" indent="0">
              <a:buNone/>
              <a:defRPr/>
            </a:lvl4pPr>
            <a:lvl5pPr marL="1476000" indent="0">
              <a:buNone/>
              <a:defRPr/>
            </a:lvl5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Lorem ipsum</a:t>
            </a:r>
          </a:p>
        </p:txBody>
      </p:sp>
      <p:sp>
        <p:nvSpPr>
          <p:cNvPr id="51" name="Heading 1">
            <a:extLst>
              <a:ext uri="{FF2B5EF4-FFF2-40B4-BE49-F238E27FC236}">
                <a16:creationId xmlns:a16="http://schemas.microsoft.com/office/drawing/2014/main" id="{66F9CC95-0E41-833E-68A8-F386CB04A736}"/>
              </a:ext>
            </a:extLst>
          </p:cNvPr>
          <p:cNvSpPr>
            <a:spLocks noGrp="1"/>
          </p:cNvSpPr>
          <p:nvPr>
            <p:ph type="body" sz="quarter" idx="90" hasCustomPrompt="1"/>
          </p:nvPr>
        </p:nvSpPr>
        <p:spPr>
          <a:xfrm>
            <a:off x="307732" y="639475"/>
            <a:ext cx="1774800" cy="576000"/>
          </a:xfrm>
        </p:spPr>
        <p:txBody>
          <a:bodyPr lIns="90000" tIns="0" rIns="90000" bIns="0" anchor="b" anchorCtr="0">
            <a:normAutofit/>
          </a:bodyPr>
          <a:lstStyle>
            <a:lvl1pPr marL="0" indent="0" algn="ctr">
              <a:lnSpc>
                <a:spcPct val="100000"/>
              </a:lnSpc>
              <a:spcBef>
                <a:spcPts val="0"/>
              </a:spcBef>
              <a:spcAft>
                <a:spcPts val="0"/>
              </a:spcAft>
              <a:buNone/>
              <a:defRPr lang="sv-SE" sz="3200" b="1" kern="1200" spc="0" baseline="0" dirty="0">
                <a:solidFill>
                  <a:schemeClr val="bg1"/>
                </a:solidFill>
                <a:latin typeface="+mn-lt"/>
                <a:ea typeface="+mn-ea"/>
                <a:cs typeface="+mn-cs"/>
              </a:defRPr>
            </a:lvl1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100</a:t>
            </a:r>
            <a:endParaRPr lang="sv-SE" dirty="0"/>
          </a:p>
        </p:txBody>
      </p:sp>
      <p:sp>
        <p:nvSpPr>
          <p:cNvPr id="18" name="Text">
            <a:extLst>
              <a:ext uri="{FF2B5EF4-FFF2-40B4-BE49-F238E27FC236}">
                <a16:creationId xmlns:a16="http://schemas.microsoft.com/office/drawing/2014/main" id="{653F2DF2-D468-B52F-FF1B-CFC6901B4F39}"/>
              </a:ext>
            </a:extLst>
          </p:cNvPr>
          <p:cNvSpPr>
            <a:spLocks noGrp="1"/>
          </p:cNvSpPr>
          <p:nvPr>
            <p:ph type="body" sz="quarter" idx="40" hasCustomPrompt="1"/>
          </p:nvPr>
        </p:nvSpPr>
        <p:spPr>
          <a:xfrm>
            <a:off x="8155215" y="2577089"/>
            <a:ext cx="2981098" cy="3623685"/>
          </a:xfrm>
        </p:spPr>
        <p:txBody>
          <a:bodyPr/>
          <a:lstStyle>
            <a:lvl1pPr>
              <a:defRPr sz="1600"/>
            </a:lvl1pPr>
          </a:lstStyle>
          <a:p>
            <a:pPr lvl="0"/>
            <a:r>
              <a:rPr lang="en-US" dirty="0"/>
              <a:t>Click to add text</a:t>
            </a:r>
            <a:endParaRPr lang="sv-SE" dirty="0"/>
          </a:p>
        </p:txBody>
      </p:sp>
      <p:sp>
        <p:nvSpPr>
          <p:cNvPr id="24" name="Title">
            <a:extLst>
              <a:ext uri="{FF2B5EF4-FFF2-40B4-BE49-F238E27FC236}">
                <a16:creationId xmlns:a16="http://schemas.microsoft.com/office/drawing/2014/main" id="{C439E2C3-22F7-046D-7F22-2C1468B681C0}"/>
              </a:ext>
            </a:extLst>
          </p:cNvPr>
          <p:cNvSpPr>
            <a:spLocks noGrp="1"/>
          </p:cNvSpPr>
          <p:nvPr>
            <p:ph type="title" hasCustomPrompt="1"/>
          </p:nvPr>
        </p:nvSpPr>
        <p:spPr>
          <a:xfrm>
            <a:off x="8155214" y="1318304"/>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1128202420"/>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Nine pictures">
    <p:bg>
      <p:bgPr>
        <a:solidFill>
          <a:schemeClr val="bg1">
            <a:lumMod val="85000"/>
          </a:schemeClr>
        </a:solidFill>
        <a:effectLst/>
      </p:bgPr>
    </p:bg>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A87B166C-B93D-1597-CE66-8E9301115F5D}"/>
              </a:ext>
            </a:extLst>
          </p:cNvPr>
          <p:cNvSpPr>
            <a:spLocks noGrp="1"/>
          </p:cNvSpPr>
          <p:nvPr>
            <p:ph type="pic" sz="quarter" idx="16"/>
          </p:nvPr>
        </p:nvSpPr>
        <p:spPr>
          <a:xfrm>
            <a:off x="6097200" y="4337832"/>
            <a:ext cx="6094800" cy="2520168"/>
          </a:xfrm>
          <a:prstGeom prst="rect">
            <a:avLst/>
          </a:prstGeom>
          <a:solidFill>
            <a:schemeClr val="bg2"/>
          </a:solidFill>
        </p:spPr>
        <p:txBody>
          <a:bodyPr tIns="360000" rIns="180000"/>
          <a:lstStyle>
            <a:lvl1pPr marL="0" indent="0" algn="ctr">
              <a:buNone/>
              <a:defRPr>
                <a:solidFill>
                  <a:schemeClr val="tx1"/>
                </a:solidFill>
              </a:defRPr>
            </a:lvl1pPr>
          </a:lstStyle>
          <a:p>
            <a:r>
              <a:rPr lang="en-US"/>
              <a:t>Click icon to add picture</a:t>
            </a:r>
            <a:endParaRPr lang="sv-SE" dirty="0"/>
          </a:p>
        </p:txBody>
      </p:sp>
      <p:sp>
        <p:nvSpPr>
          <p:cNvPr id="2" name="Picture Placeholder 7">
            <a:extLst>
              <a:ext uri="{FF2B5EF4-FFF2-40B4-BE49-F238E27FC236}">
                <a16:creationId xmlns:a16="http://schemas.microsoft.com/office/drawing/2014/main" id="{7888C01D-5E60-7C57-6A4B-90FF7CF4B367}"/>
              </a:ext>
            </a:extLst>
          </p:cNvPr>
          <p:cNvSpPr>
            <a:spLocks noGrp="1"/>
          </p:cNvSpPr>
          <p:nvPr>
            <p:ph type="pic" sz="quarter" idx="18"/>
          </p:nvPr>
        </p:nvSpPr>
        <p:spPr>
          <a:xfrm>
            <a:off x="3048600" y="2520153"/>
            <a:ext cx="6098400" cy="1817679"/>
          </a:xfrm>
          <a:prstGeom prst="rect">
            <a:avLst/>
          </a:prstGeom>
          <a:solidFill>
            <a:schemeClr val="bg2"/>
          </a:solidFill>
        </p:spPr>
        <p:txBody>
          <a:bodyPr tIns="180000" rIns="180000"/>
          <a:lstStyle>
            <a:lvl1pPr marL="0" indent="0" algn="ctr">
              <a:buNone/>
              <a:defRPr>
                <a:solidFill>
                  <a:schemeClr val="tx1"/>
                </a:solidFill>
              </a:defRPr>
            </a:lvl1pPr>
          </a:lstStyle>
          <a:p>
            <a:r>
              <a:rPr lang="en-US"/>
              <a:t>Click icon to add picture</a:t>
            </a:r>
            <a:endParaRPr lang="sv-SE" dirty="0"/>
          </a:p>
        </p:txBody>
      </p:sp>
      <p:sp>
        <p:nvSpPr>
          <p:cNvPr id="4" name="Picture Placeholder 6">
            <a:extLst>
              <a:ext uri="{FF2B5EF4-FFF2-40B4-BE49-F238E27FC236}">
                <a16:creationId xmlns:a16="http://schemas.microsoft.com/office/drawing/2014/main" id="{E98744AC-4F1F-F41F-8098-5CC2BE080CE7}"/>
              </a:ext>
            </a:extLst>
          </p:cNvPr>
          <p:cNvSpPr>
            <a:spLocks noGrp="1"/>
          </p:cNvSpPr>
          <p:nvPr>
            <p:ph type="pic" sz="quarter" idx="15"/>
          </p:nvPr>
        </p:nvSpPr>
        <p:spPr>
          <a:xfrm>
            <a:off x="3045600" y="4337844"/>
            <a:ext cx="3055200" cy="2520156"/>
          </a:xfrm>
          <a:prstGeom prst="rect">
            <a:avLst/>
          </a:prstGeom>
          <a:solidFill>
            <a:schemeClr val="bg2"/>
          </a:solidFill>
        </p:spPr>
        <p:txBody>
          <a:bodyPr tIns="360000" rIns="180000"/>
          <a:lstStyle>
            <a:lvl1pPr marL="0" indent="0" algn="ctr">
              <a:buNone/>
              <a:defRPr>
                <a:solidFill>
                  <a:schemeClr val="tx1"/>
                </a:solidFill>
              </a:defRPr>
            </a:lvl1pPr>
          </a:lstStyle>
          <a:p>
            <a:r>
              <a:rPr lang="en-US"/>
              <a:t>Click icon to add picture</a:t>
            </a:r>
            <a:endParaRPr lang="sv-SE" dirty="0"/>
          </a:p>
        </p:txBody>
      </p:sp>
      <p:sp>
        <p:nvSpPr>
          <p:cNvPr id="6" name="Picture Placeholder 5">
            <a:extLst>
              <a:ext uri="{FF2B5EF4-FFF2-40B4-BE49-F238E27FC236}">
                <a16:creationId xmlns:a16="http://schemas.microsoft.com/office/drawing/2014/main" id="{2BB782BD-4F4C-CC2A-5C50-A43E560B2930}"/>
              </a:ext>
            </a:extLst>
          </p:cNvPr>
          <p:cNvSpPr>
            <a:spLocks noGrp="1"/>
          </p:cNvSpPr>
          <p:nvPr>
            <p:ph type="pic" sz="quarter" idx="14"/>
          </p:nvPr>
        </p:nvSpPr>
        <p:spPr>
          <a:xfrm>
            <a:off x="0" y="2520157"/>
            <a:ext cx="3049200" cy="4337843"/>
          </a:xfrm>
          <a:prstGeom prst="rect">
            <a:avLst/>
          </a:prstGeom>
          <a:solidFill>
            <a:schemeClr val="bg2"/>
          </a:solidFill>
        </p:spPr>
        <p:txBody>
          <a:bodyPr tIns="1080000" rIns="180000"/>
          <a:lstStyle>
            <a:lvl1pPr marL="0" indent="0" algn="ctr">
              <a:buNone/>
              <a:defRPr>
                <a:solidFill>
                  <a:schemeClr val="tx1"/>
                </a:solidFill>
              </a:defRPr>
            </a:lvl1pPr>
          </a:lstStyle>
          <a:p>
            <a:r>
              <a:rPr lang="en-US"/>
              <a:t>Click icon to add picture</a:t>
            </a:r>
            <a:endParaRPr lang="sv-SE" dirty="0"/>
          </a:p>
        </p:txBody>
      </p:sp>
      <p:sp>
        <p:nvSpPr>
          <p:cNvPr id="8" name="Picture Placeholder 4">
            <a:extLst>
              <a:ext uri="{FF2B5EF4-FFF2-40B4-BE49-F238E27FC236}">
                <a16:creationId xmlns:a16="http://schemas.microsoft.com/office/drawing/2014/main" id="{E75C9322-286B-6C7B-6FA1-7BDA58A9F794}"/>
              </a:ext>
            </a:extLst>
          </p:cNvPr>
          <p:cNvSpPr>
            <a:spLocks noGrp="1"/>
          </p:cNvSpPr>
          <p:nvPr>
            <p:ph type="pic" sz="quarter" idx="11"/>
          </p:nvPr>
        </p:nvSpPr>
        <p:spPr>
          <a:xfrm>
            <a:off x="9146400" y="0"/>
            <a:ext cx="3045600" cy="4337844"/>
          </a:xfrm>
          <a:prstGeom prst="rect">
            <a:avLst/>
          </a:prstGeom>
          <a:solidFill>
            <a:schemeClr val="bg2"/>
          </a:solidFill>
        </p:spPr>
        <p:txBody>
          <a:bodyPr tIns="1080000" rIns="180000"/>
          <a:lstStyle>
            <a:lvl1pPr marL="0" indent="0" algn="ctr">
              <a:buNone/>
              <a:defRPr>
                <a:solidFill>
                  <a:schemeClr val="tx1"/>
                </a:solidFill>
              </a:defRPr>
            </a:lvl1pPr>
          </a:lstStyle>
          <a:p>
            <a:r>
              <a:rPr lang="en-US"/>
              <a:t>Click icon to add picture</a:t>
            </a:r>
            <a:endParaRPr lang="sv-SE"/>
          </a:p>
        </p:txBody>
      </p:sp>
      <p:sp>
        <p:nvSpPr>
          <p:cNvPr id="5" name="Picture Placeholder 3">
            <a:extLst>
              <a:ext uri="{FF2B5EF4-FFF2-40B4-BE49-F238E27FC236}">
                <a16:creationId xmlns:a16="http://schemas.microsoft.com/office/drawing/2014/main" id="{12963F5E-8B51-1AF6-848B-5AD154D2A7CA}"/>
              </a:ext>
            </a:extLst>
          </p:cNvPr>
          <p:cNvSpPr>
            <a:spLocks noGrp="1"/>
          </p:cNvSpPr>
          <p:nvPr>
            <p:ph type="pic" sz="quarter" idx="12"/>
          </p:nvPr>
        </p:nvSpPr>
        <p:spPr>
          <a:xfrm>
            <a:off x="6094200" y="-12"/>
            <a:ext cx="3052200" cy="2520157"/>
          </a:xfrm>
          <a:prstGeom prst="rect">
            <a:avLst/>
          </a:prstGeom>
          <a:solidFill>
            <a:schemeClr val="bg2"/>
          </a:solidFill>
        </p:spPr>
        <p:txBody>
          <a:bodyPr tIns="360000" rIns="180000"/>
          <a:lstStyle>
            <a:lvl1pPr marL="0" indent="0" algn="ctr">
              <a:buNone/>
              <a:defRPr>
                <a:solidFill>
                  <a:schemeClr val="tx1"/>
                </a:solidFill>
              </a:defRPr>
            </a:lvl1pPr>
          </a:lstStyle>
          <a:p>
            <a:r>
              <a:rPr lang="en-US"/>
              <a:t>Click icon to add picture</a:t>
            </a:r>
            <a:endParaRPr lang="sv-SE"/>
          </a:p>
        </p:txBody>
      </p:sp>
      <p:sp>
        <p:nvSpPr>
          <p:cNvPr id="7" name="Picture Placeholder 2">
            <a:extLst>
              <a:ext uri="{FF2B5EF4-FFF2-40B4-BE49-F238E27FC236}">
                <a16:creationId xmlns:a16="http://schemas.microsoft.com/office/drawing/2014/main" id="{FDD22255-DC93-54A0-E02C-135CF9B06EE4}"/>
              </a:ext>
            </a:extLst>
          </p:cNvPr>
          <p:cNvSpPr>
            <a:spLocks noGrp="1"/>
          </p:cNvSpPr>
          <p:nvPr>
            <p:ph type="pic" sz="quarter" idx="17"/>
          </p:nvPr>
        </p:nvSpPr>
        <p:spPr>
          <a:xfrm>
            <a:off x="3045600" y="-12"/>
            <a:ext cx="3049200" cy="2520157"/>
          </a:xfrm>
          <a:prstGeom prst="rect">
            <a:avLst/>
          </a:prstGeom>
          <a:solidFill>
            <a:schemeClr val="bg2"/>
          </a:solidFill>
        </p:spPr>
        <p:txBody>
          <a:bodyPr tIns="360000" rIns="180000"/>
          <a:lstStyle>
            <a:lvl1pPr marL="0" indent="0" algn="ctr">
              <a:buNone/>
              <a:defRPr>
                <a:solidFill>
                  <a:schemeClr val="tx1"/>
                </a:solidFill>
              </a:defRPr>
            </a:lvl1pPr>
          </a:lstStyle>
          <a:p>
            <a:r>
              <a:rPr lang="en-US"/>
              <a:t>Click icon to add picture</a:t>
            </a:r>
            <a:endParaRPr lang="sv-SE"/>
          </a:p>
        </p:txBody>
      </p:sp>
      <p:sp>
        <p:nvSpPr>
          <p:cNvPr id="9" name="Picture Placeholder 1">
            <a:extLst>
              <a:ext uri="{FF2B5EF4-FFF2-40B4-BE49-F238E27FC236}">
                <a16:creationId xmlns:a16="http://schemas.microsoft.com/office/drawing/2014/main" id="{6B4704E1-E688-CDC0-74BE-8BC79A233742}"/>
              </a:ext>
            </a:extLst>
          </p:cNvPr>
          <p:cNvSpPr>
            <a:spLocks noGrp="1"/>
          </p:cNvSpPr>
          <p:nvPr>
            <p:ph type="pic" sz="quarter" idx="10"/>
          </p:nvPr>
        </p:nvSpPr>
        <p:spPr>
          <a:xfrm>
            <a:off x="600" y="0"/>
            <a:ext cx="3049200" cy="2520157"/>
          </a:xfrm>
          <a:prstGeom prst="rect">
            <a:avLst/>
          </a:prstGeom>
          <a:solidFill>
            <a:schemeClr val="bg2"/>
          </a:solidFill>
        </p:spPr>
        <p:txBody>
          <a:bodyPr tIns="360000" rIns="180000"/>
          <a:lstStyle>
            <a:lvl1pPr marL="0" indent="0" algn="ctr">
              <a:buNone/>
              <a:defRPr>
                <a:solidFill>
                  <a:schemeClr val="tx1"/>
                </a:solidFill>
              </a:defRPr>
            </a:lvl1pPr>
          </a:lstStyle>
          <a:p>
            <a:r>
              <a:rPr lang="en-US"/>
              <a:t>Click icon to add picture</a:t>
            </a:r>
            <a:endParaRPr lang="sv-SE" dirty="0"/>
          </a:p>
        </p:txBody>
      </p:sp>
    </p:spTree>
    <p:extLst>
      <p:ext uri="{BB962C8B-B14F-4D97-AF65-F5344CB8AC3E}">
        <p14:creationId xmlns:p14="http://schemas.microsoft.com/office/powerpoint/2010/main" val="2314452261"/>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ullscreen picture">
    <p:bg>
      <p:bgPr>
        <a:solidFill>
          <a:schemeClr val="bg1">
            <a:lumMod val="85000"/>
          </a:schemeClr>
        </a:solidFill>
        <a:effectLst/>
      </p:bgPr>
    </p:bg>
    <p:spTree>
      <p:nvGrpSpPr>
        <p:cNvPr id="1" name=""/>
        <p:cNvGrpSpPr/>
        <p:nvPr/>
      </p:nvGrpSpPr>
      <p:grpSpPr>
        <a:xfrm>
          <a:off x="0" y="0"/>
          <a:ext cx="0" cy="0"/>
          <a:chOff x="0" y="0"/>
          <a:chExt cx="0" cy="0"/>
        </a:xfrm>
      </p:grpSpPr>
      <p:sp>
        <p:nvSpPr>
          <p:cNvPr id="4" name="Picture">
            <a:extLst>
              <a:ext uri="{FF2B5EF4-FFF2-40B4-BE49-F238E27FC236}">
                <a16:creationId xmlns:a16="http://schemas.microsoft.com/office/drawing/2014/main" id="{4C0BB278-A117-F2B1-0122-7A1F5A6B5199}"/>
              </a:ext>
            </a:extLst>
          </p:cNvPr>
          <p:cNvSpPr>
            <a:spLocks noGrp="1" noRot="1" noMove="1" noResize="1" noEditPoints="1" noAdjustHandles="1" noChangeArrowheads="1" noChangeShapeType="1"/>
          </p:cNvSpPr>
          <p:nvPr>
            <p:ph type="pic" sz="quarter" idx="10"/>
          </p:nvPr>
        </p:nvSpPr>
        <p:spPr>
          <a:xfrm>
            <a:off x="0" y="0"/>
            <a:ext cx="12192000" cy="6858000"/>
          </a:xfrm>
          <a:prstGeom prst="rect">
            <a:avLst/>
          </a:prstGeom>
          <a:solidFill>
            <a:schemeClr val="bg2"/>
          </a:solidFill>
        </p:spPr>
        <p:txBody>
          <a:bodyPr lIns="0" tIns="2520000" rIns="0"/>
          <a:lstStyle>
            <a:lvl1pPr marL="0" indent="0" algn="ctr">
              <a:buNone/>
              <a:defRPr>
                <a:solidFill>
                  <a:schemeClr val="tx1"/>
                </a:solidFill>
              </a:defRPr>
            </a:lvl1pPr>
          </a:lstStyle>
          <a:p>
            <a:r>
              <a:rPr lang="en-US"/>
              <a:t>Click icon to add picture</a:t>
            </a:r>
            <a:endParaRPr lang="sv-SE" dirty="0"/>
          </a:p>
        </p:txBody>
      </p:sp>
    </p:spTree>
    <p:extLst>
      <p:ext uri="{BB962C8B-B14F-4D97-AF65-F5344CB8AC3E}">
        <p14:creationId xmlns:p14="http://schemas.microsoft.com/office/powerpoint/2010/main" val="2775496351"/>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slide on fullscreen pictur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126EC823-D9C1-1B00-EECA-56C4F820E2C8}"/>
              </a:ext>
            </a:extLst>
          </p:cNvPr>
          <p:cNvSpPr>
            <a:spLocks noGrp="1" noRot="1" noMove="1" noResize="1" noEditPoints="1" noAdjustHandles="1" noChangeArrowheads="1" noChangeShapeType="1"/>
          </p:cNvSpPr>
          <p:nvPr>
            <p:ph type="pic" sz="quarter" idx="41"/>
          </p:nvPr>
        </p:nvSpPr>
        <p:spPr>
          <a:xfrm>
            <a:off x="0" y="0"/>
            <a:ext cx="12192000" cy="6858000"/>
          </a:xfrm>
          <a:solidFill>
            <a:schemeClr val="bg1">
              <a:lumMod val="85000"/>
            </a:schemeClr>
          </a:solidFill>
        </p:spPr>
        <p:txBody>
          <a:bodyPr/>
          <a:lstStyle>
            <a:lvl1pPr marL="0" indent="0" algn="ctr">
              <a:buNone/>
              <a:defRPr>
                <a:solidFill>
                  <a:schemeClr val="bg1"/>
                </a:solidFill>
              </a:defRPr>
            </a:lvl1pPr>
          </a:lstStyle>
          <a:p>
            <a:r>
              <a:rPr lang="en-US"/>
              <a:t>Click icon to add picture</a:t>
            </a:r>
            <a:endParaRPr lang="sv-SE" dirty="0"/>
          </a:p>
        </p:txBody>
      </p:sp>
      <p:sp>
        <p:nvSpPr>
          <p:cNvPr id="4" name="Subtitle">
            <a:extLst>
              <a:ext uri="{FF2B5EF4-FFF2-40B4-BE49-F238E27FC236}">
                <a16:creationId xmlns:a16="http://schemas.microsoft.com/office/drawing/2014/main" id="{68366D62-FFE2-1E13-2404-3575948DC696}"/>
              </a:ext>
            </a:extLst>
          </p:cNvPr>
          <p:cNvSpPr>
            <a:spLocks noGrp="1"/>
          </p:cNvSpPr>
          <p:nvPr>
            <p:ph type="subTitle" idx="1" hasCustomPrompt="1"/>
          </p:nvPr>
        </p:nvSpPr>
        <p:spPr>
          <a:xfrm>
            <a:off x="8793126" y="5076456"/>
            <a:ext cx="2343183" cy="882502"/>
          </a:xfrm>
          <a:prstGeom prst="rect">
            <a:avLst/>
          </a:prstGeom>
        </p:spPr>
        <p:txBody>
          <a:bodyPr>
            <a:noAutofit/>
          </a:bodyPr>
          <a:lstStyle>
            <a:lvl1pPr marL="0" indent="0" algn="l">
              <a:lnSpc>
                <a:spcPct val="100000"/>
              </a:lnSpc>
              <a:spcBef>
                <a:spcPts val="0"/>
              </a:spcBef>
              <a:spcAft>
                <a:spcPts val="0"/>
              </a:spcAft>
              <a:buNone/>
              <a:defRPr sz="1400" cap="none" spc="0" baseline="0">
                <a:solidFill>
                  <a:schemeClr val="bg1"/>
                </a:solidFill>
                <a:effectLst>
                  <a:outerShdw blurRad="182998" dist="38100" dir="5400000" algn="ctr" rotWithShape="0">
                    <a:srgbClr val="000000">
                      <a:alpha val="12000"/>
                    </a:srgbClr>
                  </a:outerShdw>
                </a:effectLst>
              </a:defRPr>
            </a:lvl1pPr>
            <a:lvl2pPr marL="457154" indent="0" algn="ctr">
              <a:buNone/>
              <a:defRPr sz="2000"/>
            </a:lvl2pPr>
            <a:lvl3pPr marL="914309" indent="0" algn="ctr">
              <a:buNone/>
              <a:defRPr sz="1800"/>
            </a:lvl3pPr>
            <a:lvl4pPr marL="1371464" indent="0" algn="ctr">
              <a:buNone/>
              <a:defRPr sz="1600"/>
            </a:lvl4pPr>
            <a:lvl5pPr marL="1828618" indent="0" algn="ctr">
              <a:buNone/>
              <a:defRPr sz="1600"/>
            </a:lvl5pPr>
            <a:lvl6pPr marL="2285770" indent="0" algn="ctr">
              <a:buNone/>
              <a:defRPr sz="1600"/>
            </a:lvl6pPr>
            <a:lvl7pPr marL="2742926" indent="0" algn="ctr">
              <a:buNone/>
              <a:defRPr sz="1600"/>
            </a:lvl7pPr>
            <a:lvl8pPr marL="3200081" indent="0" algn="ctr">
              <a:buNone/>
              <a:defRPr sz="1600"/>
            </a:lvl8pPr>
            <a:lvl9pPr marL="3657234" indent="0" algn="ctr">
              <a:buNone/>
              <a:defRPr sz="1600"/>
            </a:lvl9pPr>
          </a:lstStyle>
          <a:p>
            <a:r>
              <a:rPr lang="en-GB" dirty="0"/>
              <a:t>Click to add text</a:t>
            </a:r>
          </a:p>
        </p:txBody>
      </p:sp>
      <p:sp>
        <p:nvSpPr>
          <p:cNvPr id="6" name="Title">
            <a:extLst>
              <a:ext uri="{FF2B5EF4-FFF2-40B4-BE49-F238E27FC236}">
                <a16:creationId xmlns:a16="http://schemas.microsoft.com/office/drawing/2014/main" id="{632BF814-E802-A8E2-4CD1-E325B6F9D6E8}"/>
              </a:ext>
            </a:extLst>
          </p:cNvPr>
          <p:cNvSpPr>
            <a:spLocks noGrp="1"/>
          </p:cNvSpPr>
          <p:nvPr>
            <p:ph type="title" hasCustomPrompt="1"/>
          </p:nvPr>
        </p:nvSpPr>
        <p:spPr>
          <a:xfrm>
            <a:off x="1055691" y="3902148"/>
            <a:ext cx="7599211" cy="2056809"/>
          </a:xfrm>
          <a:prstGeom prst="rect">
            <a:avLst/>
          </a:prstGeom>
          <a:effectLst>
            <a:outerShdw dist="25400" dir="4620000" algn="ctr" rotWithShape="0">
              <a:srgbClr val="000000">
                <a:alpha val="11000"/>
              </a:srgbClr>
            </a:outerShdw>
          </a:effectLst>
        </p:spPr>
        <p:txBody>
          <a:bodyPr wrap="square" anchor="b" anchorCtr="0">
            <a:normAutofit/>
          </a:bodyPr>
          <a:lstStyle>
            <a:lvl1pPr algn="l">
              <a:lnSpc>
                <a:spcPct val="90000"/>
              </a:lnSpc>
              <a:defRPr sz="7000" b="1">
                <a:solidFill>
                  <a:schemeClr val="bg1"/>
                </a:solidFill>
              </a:defRPr>
            </a:lvl1pPr>
          </a:lstStyle>
          <a:p>
            <a:r>
              <a:rPr lang="en-GB" dirty="0"/>
              <a:t>Click to </a:t>
            </a:r>
            <a:br>
              <a:rPr lang="en-GB" dirty="0"/>
            </a:br>
            <a:r>
              <a:rPr lang="en-GB" dirty="0"/>
              <a:t>add section</a:t>
            </a:r>
            <a:endParaRPr lang="en-US" dirty="0"/>
          </a:p>
        </p:txBody>
      </p:sp>
      <p:sp>
        <p:nvSpPr>
          <p:cNvPr id="2" name="Footer ">
            <a:extLst>
              <a:ext uri="{FF2B5EF4-FFF2-40B4-BE49-F238E27FC236}">
                <a16:creationId xmlns:a16="http://schemas.microsoft.com/office/drawing/2014/main" id="{4DE475FC-02C0-20FE-FDF8-19311C9621A1}"/>
              </a:ext>
            </a:extLst>
          </p:cNvPr>
          <p:cNvSpPr>
            <a:spLocks noGrp="1"/>
          </p:cNvSpPr>
          <p:nvPr>
            <p:ph type="ftr" sz="quarter" idx="11"/>
          </p:nvPr>
        </p:nvSpPr>
        <p:spPr>
          <a:xfrm>
            <a:off x="1055688" y="6200774"/>
            <a:ext cx="10080626" cy="288926"/>
          </a:xfrm>
          <a:effectLst>
            <a:outerShdw blurRad="46320" dist="2986" dir="5400000" sx="82000" sy="82000" algn="ctr" rotWithShape="0">
              <a:srgbClr val="000000">
                <a:alpha val="40000"/>
              </a:srgbClr>
            </a:outerShdw>
          </a:effectLst>
        </p:spPr>
        <p:txBody>
          <a:bodyPr/>
          <a:lstStyle>
            <a:lvl1pPr algn="l">
              <a:defRPr lang="sv-SE" sz="1000" kern="1200" spc="0" baseline="0" dirty="0">
                <a:solidFill>
                  <a:schemeClr val="bg1"/>
                </a:solidFill>
                <a:effectLst>
                  <a:outerShdw blurRad="279400" dist="38100" dir="5400000" algn="ctr" rotWithShape="0">
                    <a:srgbClr val="000000">
                      <a:alpha val="40000"/>
                    </a:srgbClr>
                  </a:outerShdw>
                </a:effectLst>
                <a:latin typeface="+mn-lt"/>
                <a:ea typeface="+mn-ea"/>
                <a:cs typeface="+mn-cs"/>
              </a:defRPr>
            </a:lvl1pPr>
          </a:lstStyle>
          <a:p>
            <a:endParaRPr lang="en-SE"/>
          </a:p>
        </p:txBody>
      </p:sp>
    </p:spTree>
    <p:extLst>
      <p:ext uri="{BB962C8B-B14F-4D97-AF65-F5344CB8AC3E}">
        <p14:creationId xmlns:p14="http://schemas.microsoft.com/office/powerpoint/2010/main" val="2449097075"/>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on pictur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126EC823-D9C1-1B00-EECA-56C4F820E2C8}"/>
              </a:ext>
            </a:extLst>
          </p:cNvPr>
          <p:cNvSpPr>
            <a:spLocks noGrp="1"/>
          </p:cNvSpPr>
          <p:nvPr>
            <p:ph type="pic" sz="quarter" idx="41"/>
          </p:nvPr>
        </p:nvSpPr>
        <p:spPr>
          <a:xfrm>
            <a:off x="0" y="0"/>
            <a:ext cx="12192000" cy="6858000"/>
          </a:xfrm>
          <a:solidFill>
            <a:schemeClr val="bg1">
              <a:lumMod val="85000"/>
            </a:schemeClr>
          </a:solidFill>
        </p:spPr>
        <p:txBody>
          <a:bodyPr/>
          <a:lstStyle>
            <a:lvl1pPr marL="0" indent="0" algn="ctr">
              <a:buNone/>
              <a:defRPr>
                <a:solidFill>
                  <a:schemeClr val="bg1"/>
                </a:solidFill>
              </a:defRPr>
            </a:lvl1pPr>
          </a:lstStyle>
          <a:p>
            <a:r>
              <a:rPr lang="en-US"/>
              <a:t>Click icon to add picture</a:t>
            </a:r>
            <a:endParaRPr lang="sv-SE" dirty="0"/>
          </a:p>
        </p:txBody>
      </p:sp>
      <p:sp>
        <p:nvSpPr>
          <p:cNvPr id="9" name="Footer ">
            <a:extLst>
              <a:ext uri="{FF2B5EF4-FFF2-40B4-BE49-F238E27FC236}">
                <a16:creationId xmlns:a16="http://schemas.microsoft.com/office/drawing/2014/main" id="{CA36BB5C-9C92-0A48-38BA-8C643BE6E139}"/>
              </a:ext>
            </a:extLst>
          </p:cNvPr>
          <p:cNvSpPr>
            <a:spLocks noGrp="1"/>
          </p:cNvSpPr>
          <p:nvPr>
            <p:ph type="ftr" sz="quarter" idx="11"/>
          </p:nvPr>
        </p:nvSpPr>
        <p:spPr>
          <a:xfrm>
            <a:off x="1055688" y="6200774"/>
            <a:ext cx="10080626" cy="288926"/>
          </a:xfrm>
          <a:effectLst>
            <a:outerShdw blurRad="46320" dist="2986" dir="5400000" sx="82000" sy="82000" algn="ctr" rotWithShape="0">
              <a:srgbClr val="000000">
                <a:alpha val="40000"/>
              </a:srgbClr>
            </a:outerShdw>
          </a:effectLst>
        </p:spPr>
        <p:txBody>
          <a:bodyPr/>
          <a:lstStyle>
            <a:lvl1pPr algn="l">
              <a:defRPr lang="sv-SE" sz="1000" kern="1200" spc="0" baseline="0" dirty="0">
                <a:solidFill>
                  <a:schemeClr val="bg1"/>
                </a:solidFill>
                <a:effectLst>
                  <a:outerShdw blurRad="279400" dist="38100" dir="5400000" algn="ctr" rotWithShape="0">
                    <a:srgbClr val="000000">
                      <a:alpha val="40000"/>
                    </a:srgbClr>
                  </a:outerShdw>
                </a:effectLst>
                <a:latin typeface="+mn-lt"/>
                <a:ea typeface="+mn-ea"/>
                <a:cs typeface="+mn-cs"/>
              </a:defRPr>
            </a:lvl1pPr>
          </a:lstStyle>
          <a:p>
            <a:endParaRPr lang="en-SE"/>
          </a:p>
        </p:txBody>
      </p:sp>
      <p:sp>
        <p:nvSpPr>
          <p:cNvPr id="6" name="Title">
            <a:extLst>
              <a:ext uri="{FF2B5EF4-FFF2-40B4-BE49-F238E27FC236}">
                <a16:creationId xmlns:a16="http://schemas.microsoft.com/office/drawing/2014/main" id="{632BF814-E802-A8E2-4CD1-E325B6F9D6E8}"/>
              </a:ext>
            </a:extLst>
          </p:cNvPr>
          <p:cNvSpPr>
            <a:spLocks noGrp="1"/>
          </p:cNvSpPr>
          <p:nvPr>
            <p:ph type="title" hasCustomPrompt="1"/>
          </p:nvPr>
        </p:nvSpPr>
        <p:spPr>
          <a:xfrm>
            <a:off x="1055691" y="1016000"/>
            <a:ext cx="10080623" cy="900113"/>
          </a:xfrm>
          <a:prstGeom prst="rect">
            <a:avLst/>
          </a:prstGeom>
          <a:effectLst>
            <a:outerShdw blurRad="59050" dist="16834" dir="5460000" algn="ctr" rotWithShape="0">
              <a:srgbClr val="000000">
                <a:alpha val="11000"/>
              </a:srgbClr>
            </a:outerShdw>
          </a:effectLst>
        </p:spPr>
        <p:txBody>
          <a:bodyPr wrap="square" anchor="t" anchorCtr="0">
            <a:normAutofit/>
          </a:bodyPr>
          <a:lstStyle>
            <a:lvl1pPr algn="l">
              <a:lnSpc>
                <a:spcPct val="90000"/>
              </a:lnSpc>
              <a:defRPr sz="3600" b="1">
                <a:solidFill>
                  <a:schemeClr val="bg1"/>
                </a:solidFill>
              </a:defRPr>
            </a:lvl1pPr>
          </a:lstStyle>
          <a:p>
            <a:r>
              <a:rPr lang="en-GB" dirty="0"/>
              <a:t>Click to add title</a:t>
            </a:r>
            <a:endParaRPr lang="en-US" dirty="0"/>
          </a:p>
        </p:txBody>
      </p:sp>
    </p:spTree>
    <p:extLst>
      <p:ext uri="{BB962C8B-B14F-4D97-AF65-F5344CB8AC3E}">
        <p14:creationId xmlns:p14="http://schemas.microsoft.com/office/powerpoint/2010/main" val="400212827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five pictures">
    <p:bg>
      <p:bgRef idx="1001">
        <a:schemeClr val="bg1"/>
      </p:bgRef>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1D88117C-EA72-D53A-EF86-C2B07D39B6CE}"/>
              </a:ext>
            </a:extLst>
          </p:cNvPr>
          <p:cNvSpPr>
            <a:spLocks noGrp="1"/>
          </p:cNvSpPr>
          <p:nvPr>
            <p:ph type="pic" sz="quarter" idx="16"/>
          </p:nvPr>
        </p:nvSpPr>
        <p:spPr>
          <a:xfrm>
            <a:off x="8195310" y="3242886"/>
            <a:ext cx="2941003" cy="2950095"/>
          </a:xfrm>
        </p:spPr>
        <p:txBody>
          <a:bodyPr/>
          <a:lstStyle>
            <a:lvl1pPr marL="0" indent="0">
              <a:buNone/>
              <a:defRPr/>
            </a:lvl1pPr>
          </a:lstStyle>
          <a:p>
            <a:r>
              <a:rPr lang="en-US"/>
              <a:t>Click icon to add picture</a:t>
            </a:r>
            <a:endParaRPr lang="sv-SE"/>
          </a:p>
        </p:txBody>
      </p:sp>
      <p:sp>
        <p:nvSpPr>
          <p:cNvPr id="2" name="Picture Placeholder 3">
            <a:extLst>
              <a:ext uri="{FF2B5EF4-FFF2-40B4-BE49-F238E27FC236}">
                <a16:creationId xmlns:a16="http://schemas.microsoft.com/office/drawing/2014/main" id="{8D08C3F0-A327-E4E8-2F5D-1CD427B00769}"/>
              </a:ext>
            </a:extLst>
          </p:cNvPr>
          <p:cNvSpPr>
            <a:spLocks noGrp="1"/>
          </p:cNvSpPr>
          <p:nvPr>
            <p:ph type="pic" sz="quarter" idx="12"/>
          </p:nvPr>
        </p:nvSpPr>
        <p:spPr>
          <a:xfrm>
            <a:off x="8193647" y="1016000"/>
            <a:ext cx="2942666" cy="2126616"/>
          </a:xfrm>
        </p:spPr>
        <p:txBody>
          <a:bodyPr/>
          <a:lstStyle>
            <a:lvl1pPr marL="0" indent="0">
              <a:buNone/>
              <a:defRPr/>
            </a:lvl1pPr>
          </a:lstStyle>
          <a:p>
            <a:r>
              <a:rPr lang="en-US"/>
              <a:t>Click icon to add picture</a:t>
            </a:r>
            <a:endParaRPr lang="sv-SE"/>
          </a:p>
        </p:txBody>
      </p:sp>
      <p:sp>
        <p:nvSpPr>
          <p:cNvPr id="4" name="Picture Placeholder 2">
            <a:extLst>
              <a:ext uri="{FF2B5EF4-FFF2-40B4-BE49-F238E27FC236}">
                <a16:creationId xmlns:a16="http://schemas.microsoft.com/office/drawing/2014/main" id="{15122CE1-1343-AC5E-C5CD-BE50704B5902}"/>
              </a:ext>
            </a:extLst>
          </p:cNvPr>
          <p:cNvSpPr>
            <a:spLocks noGrp="1"/>
          </p:cNvSpPr>
          <p:nvPr>
            <p:ph type="pic" sz="quarter" idx="17"/>
          </p:nvPr>
        </p:nvSpPr>
        <p:spPr>
          <a:xfrm>
            <a:off x="5295511" y="2178453"/>
            <a:ext cx="2778843" cy="4014529"/>
          </a:xfrm>
        </p:spPr>
        <p:txBody>
          <a:bodyPr/>
          <a:lstStyle>
            <a:lvl1pPr marL="0" indent="0">
              <a:buNone/>
              <a:defRPr/>
            </a:lvl1pPr>
          </a:lstStyle>
          <a:p>
            <a:r>
              <a:rPr lang="en-US"/>
              <a:t>Click icon to add picture</a:t>
            </a:r>
            <a:endParaRPr lang="sv-SE"/>
          </a:p>
        </p:txBody>
      </p:sp>
      <p:sp>
        <p:nvSpPr>
          <p:cNvPr id="6" name="Picture Placeholder 1">
            <a:extLst>
              <a:ext uri="{FF2B5EF4-FFF2-40B4-BE49-F238E27FC236}">
                <a16:creationId xmlns:a16="http://schemas.microsoft.com/office/drawing/2014/main" id="{E89FDE94-1E0C-FBF0-AE94-0106FD43E9CB}"/>
              </a:ext>
            </a:extLst>
          </p:cNvPr>
          <p:cNvSpPr>
            <a:spLocks noGrp="1"/>
          </p:cNvSpPr>
          <p:nvPr>
            <p:ph type="pic" sz="quarter" idx="14"/>
          </p:nvPr>
        </p:nvSpPr>
        <p:spPr>
          <a:xfrm>
            <a:off x="1055688" y="2178453"/>
            <a:ext cx="4122194" cy="4014529"/>
          </a:xfrm>
        </p:spPr>
        <p:txBody>
          <a:bodyPr/>
          <a:lstStyle>
            <a:lvl1pPr marL="0" indent="0">
              <a:buNone/>
              <a:defRPr/>
            </a:lvl1pPr>
          </a:lstStyle>
          <a:p>
            <a:r>
              <a:rPr lang="en-US"/>
              <a:t>Click icon to add picture</a:t>
            </a:r>
            <a:endParaRPr lang="sv-SE"/>
          </a:p>
        </p:txBody>
      </p:sp>
      <p:sp>
        <p:nvSpPr>
          <p:cNvPr id="7" name="Text ">
            <a:extLst>
              <a:ext uri="{FF2B5EF4-FFF2-40B4-BE49-F238E27FC236}">
                <a16:creationId xmlns:a16="http://schemas.microsoft.com/office/drawing/2014/main" id="{9BC9FCD0-05C9-5F38-B512-2486DECA5786}"/>
              </a:ext>
            </a:extLst>
          </p:cNvPr>
          <p:cNvSpPr>
            <a:spLocks noGrp="1"/>
          </p:cNvSpPr>
          <p:nvPr>
            <p:ph type="body" sz="quarter" idx="15"/>
          </p:nvPr>
        </p:nvSpPr>
        <p:spPr>
          <a:xfrm>
            <a:off x="4675906" y="1016000"/>
            <a:ext cx="3398448" cy="900113"/>
          </a:xfrm>
        </p:spPr>
        <p:txBody>
          <a:bodyPr tIns="54000">
            <a:normAutofit/>
          </a:bodyPr>
          <a:lstStyle>
            <a:lvl1pPr marL="0" indent="0">
              <a:spcBef>
                <a:spcPts val="0"/>
              </a:spcBef>
              <a:buNone/>
              <a:defRPr sz="1300"/>
            </a:lvl1pPr>
          </a:lstStyle>
          <a:p>
            <a:pPr lvl="0"/>
            <a:r>
              <a:rPr lang="en-US"/>
              <a:t>Click to edit Master text styles</a:t>
            </a:r>
          </a:p>
        </p:txBody>
      </p:sp>
      <p:sp>
        <p:nvSpPr>
          <p:cNvPr id="5" name="Title">
            <a:extLst>
              <a:ext uri="{FF2B5EF4-FFF2-40B4-BE49-F238E27FC236}">
                <a16:creationId xmlns:a16="http://schemas.microsoft.com/office/drawing/2014/main" id="{1BF928E5-FF81-C4E0-8C2A-27B60E0FAD85}"/>
              </a:ext>
            </a:extLst>
          </p:cNvPr>
          <p:cNvSpPr>
            <a:spLocks noGrp="1"/>
          </p:cNvSpPr>
          <p:nvPr>
            <p:ph type="title" hasCustomPrompt="1"/>
          </p:nvPr>
        </p:nvSpPr>
        <p:spPr>
          <a:xfrm>
            <a:off x="1055688" y="1015998"/>
            <a:ext cx="3500925" cy="900113"/>
          </a:xfrm>
        </p:spPr>
        <p:txBody>
          <a:bodyPr anchor="t" anchorCtr="0">
            <a:normAutofit/>
          </a:bodyPr>
          <a:lstStyle>
            <a:lvl1pPr>
              <a:defRPr sz="2800"/>
            </a:lvl1pPr>
          </a:lstStyle>
          <a:p>
            <a:r>
              <a:rPr lang="en-US" dirty="0"/>
              <a:t>Click to add title</a:t>
            </a:r>
            <a:endParaRPr lang="sv-SE" dirty="0"/>
          </a:p>
        </p:txBody>
      </p:sp>
      <p:sp>
        <p:nvSpPr>
          <p:cNvPr id="8" name="Footer Placeholder 7">
            <a:extLst>
              <a:ext uri="{FF2B5EF4-FFF2-40B4-BE49-F238E27FC236}">
                <a16:creationId xmlns:a16="http://schemas.microsoft.com/office/drawing/2014/main" id="{58931AD7-9346-3598-F729-0A6E125CC57F}"/>
              </a:ext>
            </a:extLst>
          </p:cNvPr>
          <p:cNvSpPr>
            <a:spLocks noGrp="1"/>
          </p:cNvSpPr>
          <p:nvPr>
            <p:ph type="ftr" sz="quarter" idx="18"/>
          </p:nvPr>
        </p:nvSpPr>
        <p:spPr/>
        <p:txBody>
          <a:bodyPr/>
          <a:lstStyle/>
          <a:p>
            <a:endParaRPr lang="sv-SE" dirty="0"/>
          </a:p>
        </p:txBody>
      </p:sp>
    </p:spTree>
    <p:extLst>
      <p:ext uri="{BB962C8B-B14F-4D97-AF65-F5344CB8AC3E}">
        <p14:creationId xmlns:p14="http://schemas.microsoft.com/office/powerpoint/2010/main" val="34375580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JU picture [purple] ">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1F5A9810-1C91-8E58-9AE4-A7EE16FB889C}"/>
              </a:ext>
            </a:extLst>
          </p:cNvPr>
          <p:cNvPicPr>
            <a:picLocks noChangeAspect="1"/>
          </p:cNvPicPr>
          <p:nvPr userDrawn="1"/>
        </p:nvPicPr>
        <p:blipFill rotWithShape="1">
          <a:blip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Gradient purple 1">
            <a:extLst>
              <a:ext uri="{FF2B5EF4-FFF2-40B4-BE49-F238E27FC236}">
                <a16:creationId xmlns:a16="http://schemas.microsoft.com/office/drawing/2014/main" id="{DBA79664-6429-453B-B3FB-277837AE45DA}"/>
              </a:ext>
            </a:extLst>
          </p:cNvPr>
          <p:cNvSpPr/>
          <p:nvPr userDrawn="1"/>
        </p:nvSpPr>
        <p:spPr>
          <a:xfrm rot="10800000">
            <a:off x="0" y="0"/>
            <a:ext cx="12192000" cy="6858000"/>
          </a:xfrm>
          <a:prstGeom prst="rect">
            <a:avLst/>
          </a:prstGeom>
          <a:gradFill flip="none" rotWithShape="1">
            <a:gsLst>
              <a:gs pos="21000">
                <a:schemeClr val="tx1">
                  <a:alpha val="0"/>
                </a:schemeClr>
              </a:gs>
              <a:gs pos="99000">
                <a:srgbClr val="80166F"/>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spTree>
    <p:extLst>
      <p:ext uri="{BB962C8B-B14F-4D97-AF65-F5344CB8AC3E}">
        <p14:creationId xmlns:p14="http://schemas.microsoft.com/office/powerpoint/2010/main" val="35447325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tatic JU Picture">
    <p:spTree>
      <p:nvGrpSpPr>
        <p:cNvPr id="1" name=""/>
        <p:cNvGrpSpPr/>
        <p:nvPr/>
      </p:nvGrpSpPr>
      <p:grpSpPr>
        <a:xfrm>
          <a:off x="0" y="0"/>
          <a:ext cx="0" cy="0"/>
          <a:chOff x="0" y="0"/>
          <a:chExt cx="0" cy="0"/>
        </a:xfrm>
      </p:grpSpPr>
      <p:pic>
        <p:nvPicPr>
          <p:cNvPr id="3" name="JU brand picture" descr="Several people in different situations&#10;&#10;Description automatically generated with medium confidence">
            <a:extLst>
              <a:ext uri="{FF2B5EF4-FFF2-40B4-BE49-F238E27FC236}">
                <a16:creationId xmlns:a16="http://schemas.microsoft.com/office/drawing/2014/main" id="{C21F9813-6123-E6E8-9ED8-5CD86ADC6297}"/>
              </a:ext>
            </a:extLst>
          </p:cNvPr>
          <p:cNvPicPr>
            <a:picLocks noChangeAspect="1"/>
          </p:cNvPicPr>
          <p:nvPr userDrawn="1"/>
        </p:nvPicPr>
        <p:blipFill rotWithShape="1">
          <a:blip cstate="screen">
            <a:extLst>
              <a:ext uri="{28A0092B-C50C-407E-A947-70E740481C1C}">
                <a14:useLocalDpi xmlns:a14="http://schemas.microsoft.com/office/drawing/2010/main"/>
              </a:ext>
            </a:extLst>
          </a:blip>
          <a:srcRect/>
          <a:stretch/>
        </p:blipFill>
        <p:spPr>
          <a:xfrm>
            <a:off x="0" y="0"/>
            <a:ext cx="12192000" cy="6858001"/>
          </a:xfrm>
          <a:prstGeom prst="rect">
            <a:avLst/>
          </a:prstGeom>
        </p:spPr>
      </p:pic>
    </p:spTree>
    <p:extLst>
      <p:ext uri="{BB962C8B-B14F-4D97-AF65-F5344CB8AC3E}">
        <p14:creationId xmlns:p14="http://schemas.microsoft.com/office/powerpoint/2010/main" val="23331029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43357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JU logo on picture ">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4521246-9A62-F789-0884-6EFBEF1BBB57}"/>
              </a:ext>
            </a:extLst>
          </p:cNvPr>
          <p:cNvPicPr>
            <a:picLocks noGrp="1" noRot="1" noChangeAspect="1" noMove="1" noResize="1" noEditPoints="1" noAdjustHandles="1" noChangeArrowheads="1" noChangeShapeType="1" noCrop="1"/>
          </p:cNvPicPr>
          <p:nvPr userDrawn="1"/>
        </p:nvPicPr>
        <p:blipFill rotWithShape="1">
          <a:blip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Lila högst upp">
            <a:extLst>
              <a:ext uri="{FF2B5EF4-FFF2-40B4-BE49-F238E27FC236}">
                <a16:creationId xmlns:a16="http://schemas.microsoft.com/office/drawing/2014/main" id="{EED9FB54-4D01-C7C7-5270-A1C42EE9C279}"/>
              </a:ext>
            </a:extLst>
          </p:cNvPr>
          <p:cNvSpPr>
            <a:spLocks/>
          </p:cNvSpPr>
          <p:nvPr userDrawn="1"/>
        </p:nvSpPr>
        <p:spPr>
          <a:xfrm rot="10800000">
            <a:off x="0" y="-4"/>
            <a:ext cx="12192000" cy="4165604"/>
          </a:xfrm>
          <a:prstGeom prst="rect">
            <a:avLst/>
          </a:prstGeom>
          <a:gradFill>
            <a:gsLst>
              <a:gs pos="0">
                <a:srgbClr val="80166F">
                  <a:alpha val="0"/>
                </a:srgbClr>
              </a:gs>
              <a:gs pos="98000">
                <a:srgbClr val="80166F"/>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4" name="Mörk platta">
            <a:extLst>
              <a:ext uri="{FF2B5EF4-FFF2-40B4-BE49-F238E27FC236}">
                <a16:creationId xmlns:a16="http://schemas.microsoft.com/office/drawing/2014/main" id="{938D1A3F-5774-934C-9D36-7DB3A0CB9EF5}"/>
              </a:ext>
            </a:extLst>
          </p:cNvPr>
          <p:cNvSpPr>
            <a:spLocks noGrp="1" noRot="1" noMove="1" noResize="1" noEditPoints="1" noAdjustHandles="1" noChangeArrowheads="1" noChangeShapeType="1"/>
          </p:cNvSpPr>
          <p:nvPr userDrawn="1"/>
        </p:nvSpPr>
        <p:spPr>
          <a:xfrm>
            <a:off x="-1" y="5193792"/>
            <a:ext cx="12192001" cy="1664207"/>
          </a:xfrm>
          <a:prstGeom prst="rect">
            <a:avLst/>
          </a:prstGeom>
          <a:gradFill flip="none" rotWithShape="1">
            <a:gsLst>
              <a:gs pos="0">
                <a:schemeClr val="tx1">
                  <a:alpha val="0"/>
                </a:schemeClr>
              </a:gs>
              <a:gs pos="99000">
                <a:schemeClr val="accent1">
                  <a:lumMod val="50000"/>
                  <a:alpha val="1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9" name="Lila vänster">
            <a:extLst>
              <a:ext uri="{FF2B5EF4-FFF2-40B4-BE49-F238E27FC236}">
                <a16:creationId xmlns:a16="http://schemas.microsoft.com/office/drawing/2014/main" id="{9142540E-181B-C8DE-E583-0407B4780CDE}"/>
              </a:ext>
            </a:extLst>
          </p:cNvPr>
          <p:cNvSpPr>
            <a:spLocks/>
          </p:cNvSpPr>
          <p:nvPr userDrawn="1"/>
        </p:nvSpPr>
        <p:spPr>
          <a:xfrm rot="16200000">
            <a:off x="-380998" y="381000"/>
            <a:ext cx="6858000" cy="6096000"/>
          </a:xfrm>
          <a:prstGeom prst="rect">
            <a:avLst/>
          </a:prstGeom>
          <a:gradFill flip="none" rotWithShape="1">
            <a:gsLst>
              <a:gs pos="0">
                <a:srgbClr val="80166F">
                  <a:alpha val="0"/>
                </a:srgbClr>
              </a:gs>
              <a:gs pos="98000">
                <a:srgbClr val="80166F">
                  <a:alpha val="4700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pic>
        <p:nvPicPr>
          <p:cNvPr id="8" name="Logo">
            <a:extLst>
              <a:ext uri="{FF2B5EF4-FFF2-40B4-BE49-F238E27FC236}">
                <a16:creationId xmlns:a16="http://schemas.microsoft.com/office/drawing/2014/main" id="{21AC4480-7658-558A-387B-846D35346923}"/>
              </a:ext>
            </a:extLst>
          </p:cNvPr>
          <p:cNvPicPr>
            <a:picLocks noGrp="1" noRot="1" noMove="1" noResize="1" noEditPoints="1" noAdjustHandles="1" noChangeArrowheads="1" noChangeShapeType="1" noCrop="1"/>
          </p:cNvPicPr>
          <p:nvPr userDrawn="1"/>
        </p:nvPicPr>
        <p:blipFill>
          <a:blip cstate="print">
            <a:extLst>
              <a:ext uri="{28A0092B-C50C-407E-A947-70E740481C1C}">
                <a14:useLocalDpi xmlns:a14="http://schemas.microsoft.com/office/drawing/2010/main"/>
              </a:ext>
            </a:extLst>
          </a:blip>
          <a:srcRect/>
          <a:stretch/>
        </p:blipFill>
        <p:spPr>
          <a:xfrm>
            <a:off x="10419946" y="369667"/>
            <a:ext cx="1164635" cy="286190"/>
          </a:xfrm>
          <a:prstGeom prst="rect">
            <a:avLst/>
          </a:prstGeom>
        </p:spPr>
      </p:pic>
      <p:sp>
        <p:nvSpPr>
          <p:cNvPr id="13" name="Date">
            <a:extLst>
              <a:ext uri="{FF2B5EF4-FFF2-40B4-BE49-F238E27FC236}">
                <a16:creationId xmlns:a16="http://schemas.microsoft.com/office/drawing/2014/main" id="{B0839F66-33D4-95ED-E75D-4E72BABE5528}"/>
              </a:ext>
            </a:extLst>
          </p:cNvPr>
          <p:cNvSpPr>
            <a:spLocks noGrp="1"/>
          </p:cNvSpPr>
          <p:nvPr>
            <p:ph type="dt" sz="half" idx="10"/>
          </p:nvPr>
        </p:nvSpPr>
        <p:spPr>
          <a:xfrm>
            <a:off x="1055688" y="6201833"/>
            <a:ext cx="2110845" cy="287867"/>
          </a:xfrm>
          <a:prstGeom prst="rect">
            <a:avLst/>
          </a:prstGeom>
        </p:spPr>
        <p:txBody>
          <a:bodyPr vert="horz" lIns="91440" tIns="0" rIns="91440" bIns="0" rtlCol="0" anchor="ctr" anchorCtr="0"/>
          <a:lstStyle>
            <a:lvl1pPr>
              <a:defRPr lang="en-SE" sz="1000" b="1" i="1" spc="30" baseline="0" smtClean="0">
                <a:solidFill>
                  <a:schemeClr val="tx1"/>
                </a:solidFill>
              </a:defRPr>
            </a:lvl1pPr>
          </a:lstStyle>
          <a:p>
            <a:fld id="{C66995AB-0F08-CC49-B84F-A4273C727515}" type="datetime1">
              <a:rPr lang="en-SE" smtClean="0"/>
              <a:pPr/>
              <a:t>08/06/2026</a:t>
            </a:fld>
            <a:endParaRPr lang="en-SE" dirty="0"/>
          </a:p>
        </p:txBody>
      </p:sp>
      <p:sp>
        <p:nvSpPr>
          <p:cNvPr id="15" name="Subtitle">
            <a:extLst>
              <a:ext uri="{FF2B5EF4-FFF2-40B4-BE49-F238E27FC236}">
                <a16:creationId xmlns:a16="http://schemas.microsoft.com/office/drawing/2014/main" id="{F50ACF00-FDEA-1C99-8E18-70F95AB3BCA5}"/>
              </a:ext>
            </a:extLst>
          </p:cNvPr>
          <p:cNvSpPr>
            <a:spLocks noGrp="1"/>
          </p:cNvSpPr>
          <p:nvPr>
            <p:ph type="subTitle" idx="1" hasCustomPrompt="1"/>
          </p:nvPr>
        </p:nvSpPr>
        <p:spPr>
          <a:xfrm>
            <a:off x="1055688" y="3120092"/>
            <a:ext cx="9649376" cy="516836"/>
          </a:xfrm>
          <a:prstGeom prst="rect">
            <a:avLst/>
          </a:prstGeom>
          <a:effectLst>
            <a:outerShdw blurRad="220121" dir="1561299" algn="ctr" rotWithShape="0">
              <a:schemeClr val="bg2">
                <a:lumMod val="50000"/>
                <a:alpha val="0"/>
              </a:schemeClr>
            </a:outerShdw>
          </a:effectLst>
        </p:spPr>
        <p:txBody>
          <a:bodyPr>
            <a:noAutofit/>
          </a:bodyPr>
          <a:lstStyle>
            <a:lvl1pPr marL="0" indent="0" algn="l">
              <a:lnSpc>
                <a:spcPct val="100000"/>
              </a:lnSpc>
              <a:spcBef>
                <a:spcPts val="0"/>
              </a:spcBef>
              <a:spcAft>
                <a:spcPts val="0"/>
              </a:spcAft>
              <a:buNone/>
              <a:defRPr sz="1800" cap="none" spc="0" baseline="0">
                <a:solidFill>
                  <a:schemeClr val="tx1"/>
                </a:solidFill>
                <a:effectLst/>
              </a:defRPr>
            </a:lvl1pPr>
            <a:lvl2pPr marL="457154" indent="0" algn="ctr">
              <a:buNone/>
              <a:defRPr sz="2000"/>
            </a:lvl2pPr>
            <a:lvl3pPr marL="914309" indent="0" algn="ctr">
              <a:buNone/>
              <a:defRPr sz="1800"/>
            </a:lvl3pPr>
            <a:lvl4pPr marL="1371464" indent="0" algn="ctr">
              <a:buNone/>
              <a:defRPr sz="1600"/>
            </a:lvl4pPr>
            <a:lvl5pPr marL="1828618" indent="0" algn="ctr">
              <a:buNone/>
              <a:defRPr sz="1600"/>
            </a:lvl5pPr>
            <a:lvl6pPr marL="2285770" indent="0" algn="ctr">
              <a:buNone/>
              <a:defRPr sz="1600"/>
            </a:lvl6pPr>
            <a:lvl7pPr marL="2742926" indent="0" algn="ctr">
              <a:buNone/>
              <a:defRPr sz="1600"/>
            </a:lvl7pPr>
            <a:lvl8pPr marL="3200081" indent="0" algn="ctr">
              <a:buNone/>
              <a:defRPr sz="1600"/>
            </a:lvl8pPr>
            <a:lvl9pPr marL="3657234" indent="0" algn="ctr">
              <a:buNone/>
              <a:defRPr sz="1600"/>
            </a:lvl9pPr>
          </a:lstStyle>
          <a:p>
            <a:r>
              <a:rPr lang="en-GB" dirty="0"/>
              <a:t>Click to add subtitle</a:t>
            </a:r>
          </a:p>
        </p:txBody>
      </p:sp>
      <p:sp>
        <p:nvSpPr>
          <p:cNvPr id="16" name="Title">
            <a:extLst>
              <a:ext uri="{FF2B5EF4-FFF2-40B4-BE49-F238E27FC236}">
                <a16:creationId xmlns:a16="http://schemas.microsoft.com/office/drawing/2014/main" id="{596D70D1-E45E-CA7B-3096-EFE98E46F1B3}"/>
              </a:ext>
            </a:extLst>
          </p:cNvPr>
          <p:cNvSpPr>
            <a:spLocks noGrp="1"/>
          </p:cNvSpPr>
          <p:nvPr>
            <p:ph type="title" hasCustomPrompt="1"/>
          </p:nvPr>
        </p:nvSpPr>
        <p:spPr>
          <a:xfrm>
            <a:off x="1055688" y="1582318"/>
            <a:ext cx="9649376" cy="1529138"/>
          </a:xfrm>
          <a:prstGeom prst="rect">
            <a:avLst/>
          </a:prstGeom>
          <a:effectLst/>
        </p:spPr>
        <p:txBody>
          <a:bodyPr wrap="square" anchor="b" anchorCtr="0">
            <a:normAutofit/>
          </a:bodyPr>
          <a:lstStyle>
            <a:lvl1pPr algn="l">
              <a:lnSpc>
                <a:spcPct val="90000"/>
              </a:lnSpc>
              <a:defRPr sz="6500" b="1">
                <a:solidFill>
                  <a:schemeClr val="tx1"/>
                </a:solidFill>
                <a:effectLst>
                  <a:outerShdw blurRad="302162" dir="960000" sx="99824" sy="99824" algn="ctr" rotWithShape="0">
                    <a:schemeClr val="bg2">
                      <a:lumMod val="50000"/>
                      <a:alpha val="27000"/>
                    </a:schemeClr>
                  </a:outerShdw>
                </a:effectLst>
              </a:defRPr>
            </a:lvl1pPr>
          </a:lstStyle>
          <a:p>
            <a:r>
              <a:rPr lang="en-GB" dirty="0"/>
              <a:t>Click to add title</a:t>
            </a:r>
            <a:endParaRPr lang="en-US" dirty="0"/>
          </a:p>
        </p:txBody>
      </p:sp>
    </p:spTree>
    <p:extLst>
      <p:ext uri="{BB962C8B-B14F-4D97-AF65-F5344CB8AC3E}">
        <p14:creationId xmlns:p14="http://schemas.microsoft.com/office/powerpoint/2010/main" val="7240063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2_JU logo on picture ">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4521246-9A62-F789-0884-6EFBEF1BBB57}"/>
              </a:ext>
            </a:extLst>
          </p:cNvPr>
          <p:cNvPicPr>
            <a:picLocks noGrp="1" noRot="1" noChangeAspect="1" noMove="1" noResize="1" noEditPoints="1" noAdjustHandles="1" noChangeArrowheads="1" noChangeShapeType="1" noCrop="1"/>
          </p:cNvPicPr>
          <p:nvPr userDrawn="1"/>
        </p:nvPicPr>
        <p:blipFill rotWithShape="1">
          <a:blip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Lila högst upp">
            <a:extLst>
              <a:ext uri="{FF2B5EF4-FFF2-40B4-BE49-F238E27FC236}">
                <a16:creationId xmlns:a16="http://schemas.microsoft.com/office/drawing/2014/main" id="{EED9FB54-4D01-C7C7-5270-A1C42EE9C279}"/>
              </a:ext>
            </a:extLst>
          </p:cNvPr>
          <p:cNvSpPr>
            <a:spLocks/>
          </p:cNvSpPr>
          <p:nvPr userDrawn="1"/>
        </p:nvSpPr>
        <p:spPr>
          <a:xfrm rot="10800000">
            <a:off x="0" y="-1"/>
            <a:ext cx="12192000" cy="4182534"/>
          </a:xfrm>
          <a:prstGeom prst="rect">
            <a:avLst/>
          </a:prstGeom>
          <a:gradFill>
            <a:gsLst>
              <a:gs pos="0">
                <a:schemeClr val="bg2">
                  <a:alpha val="0"/>
                </a:schemeClr>
              </a:gs>
              <a:gs pos="98000">
                <a:srgbClr val="80166F"/>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dirty="0"/>
          </a:p>
        </p:txBody>
      </p:sp>
      <p:sp>
        <p:nvSpPr>
          <p:cNvPr id="14" name="Mörk platta">
            <a:extLst>
              <a:ext uri="{FF2B5EF4-FFF2-40B4-BE49-F238E27FC236}">
                <a16:creationId xmlns:a16="http://schemas.microsoft.com/office/drawing/2014/main" id="{938D1A3F-5774-934C-9D36-7DB3A0CB9EF5}"/>
              </a:ext>
            </a:extLst>
          </p:cNvPr>
          <p:cNvSpPr>
            <a:spLocks noGrp="1" noRot="1" noMove="1" noResize="1" noEditPoints="1" noAdjustHandles="1" noChangeArrowheads="1" noChangeShapeType="1"/>
          </p:cNvSpPr>
          <p:nvPr userDrawn="1"/>
        </p:nvSpPr>
        <p:spPr>
          <a:xfrm>
            <a:off x="-1" y="5193792"/>
            <a:ext cx="12192001" cy="1664207"/>
          </a:xfrm>
          <a:prstGeom prst="rect">
            <a:avLst/>
          </a:prstGeom>
          <a:gradFill flip="none" rotWithShape="1">
            <a:gsLst>
              <a:gs pos="0">
                <a:schemeClr val="tx1">
                  <a:alpha val="0"/>
                </a:schemeClr>
              </a:gs>
              <a:gs pos="99000">
                <a:schemeClr val="accent1">
                  <a:lumMod val="50000"/>
                  <a:alpha val="1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9" name="Lila vänster">
            <a:extLst>
              <a:ext uri="{FF2B5EF4-FFF2-40B4-BE49-F238E27FC236}">
                <a16:creationId xmlns:a16="http://schemas.microsoft.com/office/drawing/2014/main" id="{9142540E-181B-C8DE-E583-0407B4780CDE}"/>
              </a:ext>
            </a:extLst>
          </p:cNvPr>
          <p:cNvSpPr>
            <a:spLocks/>
          </p:cNvSpPr>
          <p:nvPr userDrawn="1"/>
        </p:nvSpPr>
        <p:spPr>
          <a:xfrm rot="16200000">
            <a:off x="-381000" y="381000"/>
            <a:ext cx="6858000" cy="6096000"/>
          </a:xfrm>
          <a:prstGeom prst="rect">
            <a:avLst/>
          </a:prstGeom>
          <a:gradFill flip="none" rotWithShape="1">
            <a:gsLst>
              <a:gs pos="0">
                <a:schemeClr val="bg2">
                  <a:alpha val="0"/>
                </a:schemeClr>
              </a:gs>
              <a:gs pos="98000">
                <a:srgbClr val="80166F">
                  <a:alpha val="47000"/>
                </a:srgb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3" name="Date">
            <a:extLst>
              <a:ext uri="{FF2B5EF4-FFF2-40B4-BE49-F238E27FC236}">
                <a16:creationId xmlns:a16="http://schemas.microsoft.com/office/drawing/2014/main" id="{B0839F66-33D4-95ED-E75D-4E72BABE5528}"/>
              </a:ext>
            </a:extLst>
          </p:cNvPr>
          <p:cNvSpPr>
            <a:spLocks noGrp="1"/>
          </p:cNvSpPr>
          <p:nvPr>
            <p:ph type="dt" sz="half" idx="10"/>
          </p:nvPr>
        </p:nvSpPr>
        <p:spPr>
          <a:xfrm>
            <a:off x="1055688" y="6201833"/>
            <a:ext cx="2110845" cy="287867"/>
          </a:xfrm>
          <a:prstGeom prst="rect">
            <a:avLst/>
          </a:prstGeom>
        </p:spPr>
        <p:txBody>
          <a:bodyPr vert="horz" lIns="91440" tIns="0" rIns="91440" bIns="0" rtlCol="0" anchor="ctr" anchorCtr="0"/>
          <a:lstStyle>
            <a:lvl1pPr>
              <a:defRPr lang="en-SE" sz="1000" b="1" i="1" spc="30" baseline="0" smtClean="0">
                <a:solidFill>
                  <a:schemeClr val="tx1"/>
                </a:solidFill>
              </a:defRPr>
            </a:lvl1pPr>
          </a:lstStyle>
          <a:p>
            <a:fld id="{C66995AB-0F08-CC49-B84F-A4273C727515}" type="datetime1">
              <a:rPr lang="en-SE" smtClean="0"/>
              <a:pPr/>
              <a:t>08/06/2026</a:t>
            </a:fld>
            <a:endParaRPr lang="en-SE" dirty="0"/>
          </a:p>
        </p:txBody>
      </p:sp>
      <p:pic>
        <p:nvPicPr>
          <p:cNvPr id="2" name="Picture 1">
            <a:extLst>
              <a:ext uri="{FF2B5EF4-FFF2-40B4-BE49-F238E27FC236}">
                <a16:creationId xmlns:a16="http://schemas.microsoft.com/office/drawing/2014/main" id="{361314BD-CD6A-2DBB-9944-9175162A7A4C}"/>
              </a:ext>
            </a:extLst>
          </p:cNvPr>
          <p:cNvPicPr>
            <a:picLocks noChangeAspect="1"/>
          </p:cNvPicPr>
          <p:nvPr userDrawn="1"/>
        </p:nvPicPr>
        <p:blipFill>
          <a:blip/>
          <a:srcRect/>
          <a:stretch/>
        </p:blipFill>
        <p:spPr>
          <a:xfrm>
            <a:off x="4570656" y="1947672"/>
            <a:ext cx="3050689" cy="1353077"/>
          </a:xfrm>
          <a:prstGeom prst="rect">
            <a:avLst/>
          </a:prstGeom>
          <a:noFill/>
        </p:spPr>
      </p:pic>
    </p:spTree>
    <p:extLst>
      <p:ext uri="{BB962C8B-B14F-4D97-AF65-F5344CB8AC3E}">
        <p14:creationId xmlns:p14="http://schemas.microsoft.com/office/powerpoint/2010/main" val="17087921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4_JU logo on picture ">
    <p:bg>
      <p:bgPr>
        <a:solidFill>
          <a:schemeClr val="tx1"/>
        </a:solidFill>
        <a:effectLst/>
      </p:bgPr>
    </p:bg>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E182AC52-9C04-B4E9-8D86-7967843F5A26}"/>
              </a:ext>
            </a:extLst>
          </p:cNvPr>
          <p:cNvPicPr>
            <a:picLocks noChangeAspect="1"/>
          </p:cNvPicPr>
          <p:nvPr userDrawn="1"/>
        </p:nvPicPr>
        <p:blipFill rotWithShape="1">
          <a:blip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Gradient purple 1">
            <a:extLst>
              <a:ext uri="{FF2B5EF4-FFF2-40B4-BE49-F238E27FC236}">
                <a16:creationId xmlns:a16="http://schemas.microsoft.com/office/drawing/2014/main" id="{3E908E12-265B-DE4C-E9D9-B3DE85B3FB4C}"/>
              </a:ext>
            </a:extLst>
          </p:cNvPr>
          <p:cNvSpPr/>
          <p:nvPr userDrawn="1"/>
        </p:nvSpPr>
        <p:spPr>
          <a:xfrm rot="10800000">
            <a:off x="0" y="0"/>
            <a:ext cx="12192000" cy="6858000"/>
          </a:xfrm>
          <a:prstGeom prst="rect">
            <a:avLst/>
          </a:prstGeom>
          <a:gradFill flip="none" rotWithShape="1">
            <a:gsLst>
              <a:gs pos="21000">
                <a:schemeClr val="tx1">
                  <a:alpha val="0"/>
                </a:schemeClr>
              </a:gs>
              <a:gs pos="99000">
                <a:srgbClr val="80166F"/>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pic>
        <p:nvPicPr>
          <p:cNvPr id="5" name="Graphic 4">
            <a:extLst>
              <a:ext uri="{FF2B5EF4-FFF2-40B4-BE49-F238E27FC236}">
                <a16:creationId xmlns:a16="http://schemas.microsoft.com/office/drawing/2014/main" id="{7E987CC4-04BF-1625-86FD-17331B986CCE}"/>
              </a:ext>
            </a:extLst>
          </p:cNvPr>
          <p:cNvPicPr>
            <a:picLocks noChangeAspect="1"/>
          </p:cNvPicPr>
          <p:nvPr userDrawn="1"/>
        </p:nvPicPr>
        <p:blipFill>
          <a:blip/>
          <a:stretch>
            <a:fillRect/>
          </a:stretch>
        </p:blipFill>
        <p:spPr>
          <a:xfrm>
            <a:off x="4151902" y="2566731"/>
            <a:ext cx="3888197" cy="1724539"/>
          </a:xfrm>
          <a:prstGeom prst="rect">
            <a:avLst/>
          </a:prstGeom>
        </p:spPr>
      </p:pic>
    </p:spTree>
    <p:extLst>
      <p:ext uri="{BB962C8B-B14F-4D97-AF65-F5344CB8AC3E}">
        <p14:creationId xmlns:p14="http://schemas.microsoft.com/office/powerpoint/2010/main" val="8303196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Date">
            <a:extLst>
              <a:ext uri="{FF2B5EF4-FFF2-40B4-BE49-F238E27FC236}">
                <a16:creationId xmlns:a16="http://schemas.microsoft.com/office/drawing/2014/main" id="{1D9DDBE7-0FE4-DBA6-3656-0E99FD9F5A76}"/>
              </a:ext>
            </a:extLst>
          </p:cNvPr>
          <p:cNvSpPr>
            <a:spLocks noGrp="1"/>
          </p:cNvSpPr>
          <p:nvPr>
            <p:ph type="dt" sz="half" idx="10"/>
          </p:nvPr>
        </p:nvSpPr>
        <p:spPr>
          <a:xfrm>
            <a:off x="1055688" y="6201833"/>
            <a:ext cx="2110845" cy="287867"/>
          </a:xfrm>
          <a:prstGeom prst="rect">
            <a:avLst/>
          </a:prstGeom>
        </p:spPr>
        <p:txBody>
          <a:bodyPr vert="horz" lIns="91440" tIns="0" rIns="91440" bIns="0" rtlCol="0" anchor="ctr" anchorCtr="0"/>
          <a:lstStyle>
            <a:lvl1pPr>
              <a:defRPr lang="en-SE" sz="1000" i="1" spc="30" baseline="0" smtClean="0">
                <a:solidFill>
                  <a:schemeClr val="tx1">
                    <a:alpha val="75000"/>
                  </a:schemeClr>
                </a:solidFill>
              </a:defRPr>
            </a:lvl1pPr>
          </a:lstStyle>
          <a:p>
            <a:fld id="{C66995AB-0F08-CC49-B84F-A4273C727515}" type="datetime1">
              <a:rPr lang="en-SE" smtClean="0"/>
              <a:pPr/>
              <a:t>08/06/2026</a:t>
            </a:fld>
            <a:endParaRPr lang="en-SE" dirty="0"/>
          </a:p>
        </p:txBody>
      </p:sp>
      <p:sp>
        <p:nvSpPr>
          <p:cNvPr id="4" name="Subtitle">
            <a:extLst>
              <a:ext uri="{FF2B5EF4-FFF2-40B4-BE49-F238E27FC236}">
                <a16:creationId xmlns:a16="http://schemas.microsoft.com/office/drawing/2014/main" id="{68366D62-FFE2-1E13-2404-3575948DC696}"/>
              </a:ext>
            </a:extLst>
          </p:cNvPr>
          <p:cNvSpPr>
            <a:spLocks noGrp="1"/>
          </p:cNvSpPr>
          <p:nvPr>
            <p:ph type="subTitle" idx="1" hasCustomPrompt="1"/>
          </p:nvPr>
        </p:nvSpPr>
        <p:spPr>
          <a:xfrm>
            <a:off x="1055689" y="4326468"/>
            <a:ext cx="9313546" cy="401803"/>
          </a:xfrm>
          <a:prstGeom prst="rect">
            <a:avLst/>
          </a:prstGeom>
        </p:spPr>
        <p:txBody>
          <a:bodyPr>
            <a:noAutofit/>
          </a:bodyPr>
          <a:lstStyle>
            <a:lvl1pPr marL="0" indent="0" algn="l">
              <a:lnSpc>
                <a:spcPct val="100000"/>
              </a:lnSpc>
              <a:spcBef>
                <a:spcPts val="0"/>
              </a:spcBef>
              <a:spcAft>
                <a:spcPts val="0"/>
              </a:spcAft>
              <a:buNone/>
              <a:defRPr sz="1600" cap="none" spc="0" baseline="0">
                <a:solidFill>
                  <a:schemeClr val="tx1"/>
                </a:solidFill>
              </a:defRPr>
            </a:lvl1pPr>
            <a:lvl2pPr marL="457154" indent="0" algn="ctr">
              <a:buNone/>
              <a:defRPr sz="2000"/>
            </a:lvl2pPr>
            <a:lvl3pPr marL="914309" indent="0" algn="ctr">
              <a:buNone/>
              <a:defRPr sz="1800"/>
            </a:lvl3pPr>
            <a:lvl4pPr marL="1371464" indent="0" algn="ctr">
              <a:buNone/>
              <a:defRPr sz="1600"/>
            </a:lvl4pPr>
            <a:lvl5pPr marL="1828618" indent="0" algn="ctr">
              <a:buNone/>
              <a:defRPr sz="1600"/>
            </a:lvl5pPr>
            <a:lvl6pPr marL="2285770" indent="0" algn="ctr">
              <a:buNone/>
              <a:defRPr sz="1600"/>
            </a:lvl6pPr>
            <a:lvl7pPr marL="2742926" indent="0" algn="ctr">
              <a:buNone/>
              <a:defRPr sz="1600"/>
            </a:lvl7pPr>
            <a:lvl8pPr marL="3200081" indent="0" algn="ctr">
              <a:buNone/>
              <a:defRPr sz="1600"/>
            </a:lvl8pPr>
            <a:lvl9pPr marL="3657234" indent="0" algn="ctr">
              <a:buNone/>
              <a:defRPr sz="1600"/>
            </a:lvl9pPr>
          </a:lstStyle>
          <a:p>
            <a:r>
              <a:rPr lang="en-GB" dirty="0"/>
              <a:t>Click to add subtitle</a:t>
            </a:r>
          </a:p>
        </p:txBody>
      </p:sp>
      <p:sp>
        <p:nvSpPr>
          <p:cNvPr id="6" name="Title">
            <a:extLst>
              <a:ext uri="{FF2B5EF4-FFF2-40B4-BE49-F238E27FC236}">
                <a16:creationId xmlns:a16="http://schemas.microsoft.com/office/drawing/2014/main" id="{632BF814-E802-A8E2-4CD1-E325B6F9D6E8}"/>
              </a:ext>
            </a:extLst>
          </p:cNvPr>
          <p:cNvSpPr>
            <a:spLocks noGrp="1"/>
          </p:cNvSpPr>
          <p:nvPr>
            <p:ph type="title" hasCustomPrompt="1"/>
          </p:nvPr>
        </p:nvSpPr>
        <p:spPr>
          <a:xfrm>
            <a:off x="1055689" y="1786468"/>
            <a:ext cx="9313546" cy="2540000"/>
          </a:xfrm>
          <a:prstGeom prst="rect">
            <a:avLst/>
          </a:prstGeom>
        </p:spPr>
        <p:txBody>
          <a:bodyPr wrap="square" anchor="ctr" anchorCtr="0">
            <a:normAutofit/>
          </a:bodyPr>
          <a:lstStyle>
            <a:lvl1pPr algn="l">
              <a:lnSpc>
                <a:spcPct val="90000"/>
              </a:lnSpc>
              <a:defRPr sz="9000" b="1">
                <a:solidFill>
                  <a:schemeClr val="tx1"/>
                </a:solidFill>
              </a:defRPr>
            </a:lvl1pPr>
          </a:lstStyle>
          <a:p>
            <a:r>
              <a:rPr lang="en-GB" dirty="0"/>
              <a:t>Click to </a:t>
            </a:r>
            <a:br>
              <a:rPr lang="en-GB" dirty="0"/>
            </a:br>
            <a:r>
              <a:rPr lang="en-GB" dirty="0"/>
              <a:t>add title</a:t>
            </a:r>
            <a:endParaRPr lang="en-US" dirty="0"/>
          </a:p>
        </p:txBody>
      </p:sp>
    </p:spTree>
    <p:extLst>
      <p:ext uri="{BB962C8B-B14F-4D97-AF65-F5344CB8AC3E}">
        <p14:creationId xmlns:p14="http://schemas.microsoft.com/office/powerpoint/2010/main" val="1434850957"/>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3" name="Footer ">
            <a:extLst>
              <a:ext uri="{FF2B5EF4-FFF2-40B4-BE49-F238E27FC236}">
                <a16:creationId xmlns:a16="http://schemas.microsoft.com/office/drawing/2014/main" id="{E49C0729-C519-9A28-9F5D-CB756F5AFF14}"/>
              </a:ext>
            </a:extLst>
          </p:cNvPr>
          <p:cNvSpPr>
            <a:spLocks noGrp="1"/>
          </p:cNvSpPr>
          <p:nvPr>
            <p:ph type="ftr" sz="quarter" idx="39"/>
          </p:nvPr>
        </p:nvSpPr>
        <p:spPr>
          <a:xfrm>
            <a:off x="1055688" y="6200774"/>
            <a:ext cx="9313546" cy="288926"/>
          </a:xfrm>
        </p:spPr>
        <p:txBody>
          <a:bodyPr/>
          <a:lstStyle/>
          <a:p>
            <a:endParaRPr lang="sv-SE" dirty="0"/>
          </a:p>
        </p:txBody>
      </p:sp>
      <p:sp>
        <p:nvSpPr>
          <p:cNvPr id="2" name="Subtitle">
            <a:extLst>
              <a:ext uri="{FF2B5EF4-FFF2-40B4-BE49-F238E27FC236}">
                <a16:creationId xmlns:a16="http://schemas.microsoft.com/office/drawing/2014/main" id="{B1FC13C3-87D9-C1DE-C369-06B8AA9A8D40}"/>
              </a:ext>
            </a:extLst>
          </p:cNvPr>
          <p:cNvSpPr>
            <a:spLocks noGrp="1"/>
          </p:cNvSpPr>
          <p:nvPr>
            <p:ph type="subTitle" idx="1" hasCustomPrompt="1"/>
          </p:nvPr>
        </p:nvSpPr>
        <p:spPr>
          <a:xfrm>
            <a:off x="1055689" y="4512734"/>
            <a:ext cx="9313546" cy="973667"/>
          </a:xfrm>
          <a:prstGeom prst="rect">
            <a:avLst/>
          </a:prstGeom>
        </p:spPr>
        <p:txBody>
          <a:bodyPr>
            <a:noAutofit/>
          </a:bodyPr>
          <a:lstStyle>
            <a:lvl1pPr marL="0" indent="0" algn="l">
              <a:lnSpc>
                <a:spcPct val="100000"/>
              </a:lnSpc>
              <a:spcBef>
                <a:spcPts val="0"/>
              </a:spcBef>
              <a:spcAft>
                <a:spcPts val="0"/>
              </a:spcAft>
              <a:buNone/>
              <a:defRPr sz="1600" cap="none" spc="0" baseline="0">
                <a:solidFill>
                  <a:schemeClr val="tx1"/>
                </a:solidFill>
              </a:defRPr>
            </a:lvl1pPr>
            <a:lvl2pPr marL="457154" indent="0" algn="ctr">
              <a:buNone/>
              <a:defRPr sz="2000"/>
            </a:lvl2pPr>
            <a:lvl3pPr marL="914309" indent="0" algn="ctr">
              <a:buNone/>
              <a:defRPr sz="1800"/>
            </a:lvl3pPr>
            <a:lvl4pPr marL="1371464" indent="0" algn="ctr">
              <a:buNone/>
              <a:defRPr sz="1600"/>
            </a:lvl4pPr>
            <a:lvl5pPr marL="1828618" indent="0" algn="ctr">
              <a:buNone/>
              <a:defRPr sz="1600"/>
            </a:lvl5pPr>
            <a:lvl6pPr marL="2285770" indent="0" algn="ctr">
              <a:buNone/>
              <a:defRPr sz="1600"/>
            </a:lvl6pPr>
            <a:lvl7pPr marL="2742926" indent="0" algn="ctr">
              <a:buNone/>
              <a:defRPr sz="1600"/>
            </a:lvl7pPr>
            <a:lvl8pPr marL="3200081" indent="0" algn="ctr">
              <a:buNone/>
              <a:defRPr sz="1600"/>
            </a:lvl8pPr>
            <a:lvl9pPr marL="3657234" indent="0" algn="ctr">
              <a:buNone/>
              <a:defRPr sz="1600"/>
            </a:lvl9pPr>
          </a:lstStyle>
          <a:p>
            <a:r>
              <a:rPr lang="en-GB" dirty="0"/>
              <a:t>Click to add text</a:t>
            </a:r>
          </a:p>
        </p:txBody>
      </p:sp>
      <p:sp>
        <p:nvSpPr>
          <p:cNvPr id="5" name="Title">
            <a:extLst>
              <a:ext uri="{FF2B5EF4-FFF2-40B4-BE49-F238E27FC236}">
                <a16:creationId xmlns:a16="http://schemas.microsoft.com/office/drawing/2014/main" id="{F2B30E35-6290-6128-4D55-021E9AE038BF}"/>
              </a:ext>
            </a:extLst>
          </p:cNvPr>
          <p:cNvSpPr>
            <a:spLocks noGrp="1"/>
          </p:cNvSpPr>
          <p:nvPr>
            <p:ph type="title" hasCustomPrompt="1"/>
          </p:nvPr>
        </p:nvSpPr>
        <p:spPr>
          <a:xfrm>
            <a:off x="1055691" y="2336800"/>
            <a:ext cx="9313546" cy="2099733"/>
          </a:xfrm>
          <a:prstGeom prst="rect">
            <a:avLst/>
          </a:prstGeom>
        </p:spPr>
        <p:txBody>
          <a:bodyPr wrap="square" anchor="b" anchorCtr="0">
            <a:normAutofit/>
          </a:bodyPr>
          <a:lstStyle>
            <a:lvl1pPr algn="l">
              <a:lnSpc>
                <a:spcPct val="90000"/>
              </a:lnSpc>
              <a:defRPr sz="7000" b="1">
                <a:solidFill>
                  <a:schemeClr val="tx1"/>
                </a:solidFill>
              </a:defRPr>
            </a:lvl1pPr>
          </a:lstStyle>
          <a:p>
            <a:r>
              <a:rPr lang="en-GB" dirty="0"/>
              <a:t>Click to </a:t>
            </a:r>
            <a:br>
              <a:rPr lang="en-GB" dirty="0"/>
            </a:br>
            <a:r>
              <a:rPr lang="en-GB" dirty="0"/>
              <a:t>add section</a:t>
            </a:r>
            <a:endParaRPr lang="en-US" dirty="0"/>
          </a:p>
        </p:txBody>
      </p:sp>
    </p:spTree>
    <p:extLst>
      <p:ext uri="{BB962C8B-B14F-4D97-AF65-F5344CB8AC3E}">
        <p14:creationId xmlns:p14="http://schemas.microsoft.com/office/powerpoint/2010/main" val="369080102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sp>
        <p:nvSpPr>
          <p:cNvPr id="10" name="Footer ">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8" name="Text">
            <a:extLst>
              <a:ext uri="{FF2B5EF4-FFF2-40B4-BE49-F238E27FC236}">
                <a16:creationId xmlns:a16="http://schemas.microsoft.com/office/drawing/2014/main" id="{270250AD-26E0-2314-2045-404EDA7C27D7}"/>
              </a:ext>
            </a:extLst>
          </p:cNvPr>
          <p:cNvSpPr>
            <a:spLocks noGrp="1"/>
          </p:cNvSpPr>
          <p:nvPr>
            <p:ph idx="1"/>
          </p:nvPr>
        </p:nvSpPr>
        <p:spPr>
          <a:xfrm>
            <a:off x="1055688" y="1916112"/>
            <a:ext cx="10080625" cy="4284662"/>
          </a:xfrm>
          <a:prstGeom prst="rect">
            <a:avLst/>
          </a:prstGeom>
        </p:spPr>
        <p:txBody>
          <a:bodyPr vert="horz" lIns="91440" tIns="90000" rIns="91440" bIns="9000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a:extLst>
              <a:ext uri="{FF2B5EF4-FFF2-40B4-BE49-F238E27FC236}">
                <a16:creationId xmlns:a16="http://schemas.microsoft.com/office/drawing/2014/main" id="{1BF928E5-FF81-C4E0-8C2A-27B60E0FAD85}"/>
              </a:ext>
            </a:extLst>
          </p:cNvPr>
          <p:cNvSpPr>
            <a:spLocks noGrp="1"/>
          </p:cNvSpPr>
          <p:nvPr>
            <p:ph type="title" hasCustomPrompt="1"/>
          </p:nvPr>
        </p:nvSpPr>
        <p:spPr>
          <a:xfrm>
            <a:off x="1055688" y="1015999"/>
            <a:ext cx="10080627" cy="678047"/>
          </a:xfrm>
        </p:spPr>
        <p:txBody>
          <a:bodyPr/>
          <a:lstStyle/>
          <a:p>
            <a:r>
              <a:rPr lang="en-US" dirty="0"/>
              <a:t>Click to add title</a:t>
            </a:r>
            <a:endParaRPr lang="sv-SE" dirty="0"/>
          </a:p>
        </p:txBody>
      </p:sp>
    </p:spTree>
    <p:extLst>
      <p:ext uri="{BB962C8B-B14F-4D97-AF65-F5344CB8AC3E}">
        <p14:creationId xmlns:p14="http://schemas.microsoft.com/office/powerpoint/2010/main" val="2048934374"/>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Footer ">
            <a:extLst>
              <a:ext uri="{FF2B5EF4-FFF2-40B4-BE49-F238E27FC236}">
                <a16:creationId xmlns:a16="http://schemas.microsoft.com/office/drawing/2014/main" id="{AD80E697-EEBD-B22A-A323-980DAA933DD8}"/>
              </a:ext>
            </a:extLst>
          </p:cNvPr>
          <p:cNvSpPr>
            <a:spLocks noGrp="1"/>
          </p:cNvSpPr>
          <p:nvPr>
            <p:ph type="ftr" sz="quarter" idx="39"/>
          </p:nvPr>
        </p:nvSpPr>
        <p:spPr>
          <a:xfrm>
            <a:off x="1055688" y="6200774"/>
            <a:ext cx="10080626" cy="288926"/>
          </a:xfrm>
        </p:spPr>
        <p:txBody>
          <a:bodyPr/>
          <a:lstStyle/>
          <a:p>
            <a:endParaRPr lang="sv-SE" dirty="0"/>
          </a:p>
        </p:txBody>
      </p:sp>
      <p:sp>
        <p:nvSpPr>
          <p:cNvPr id="5" name="Title">
            <a:extLst>
              <a:ext uri="{FF2B5EF4-FFF2-40B4-BE49-F238E27FC236}">
                <a16:creationId xmlns:a16="http://schemas.microsoft.com/office/drawing/2014/main" id="{1BF928E5-FF81-C4E0-8C2A-27B60E0FAD85}"/>
              </a:ext>
            </a:extLst>
          </p:cNvPr>
          <p:cNvSpPr>
            <a:spLocks noGrp="1"/>
          </p:cNvSpPr>
          <p:nvPr>
            <p:ph type="title" hasCustomPrompt="1"/>
          </p:nvPr>
        </p:nvSpPr>
        <p:spPr>
          <a:xfrm>
            <a:off x="1055688" y="1015999"/>
            <a:ext cx="10080627" cy="678047"/>
          </a:xfrm>
        </p:spPr>
        <p:txBody>
          <a:bodyPr/>
          <a:lstStyle/>
          <a:p>
            <a:r>
              <a:rPr lang="en-US" dirty="0"/>
              <a:t>Click to add title</a:t>
            </a:r>
            <a:endParaRPr lang="sv-SE" dirty="0"/>
          </a:p>
        </p:txBody>
      </p:sp>
    </p:spTree>
    <p:extLst>
      <p:ext uri="{BB962C8B-B14F-4D97-AF65-F5344CB8AC3E}">
        <p14:creationId xmlns:p14="http://schemas.microsoft.com/office/powerpoint/2010/main" val="168114618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wo columns">
    <p:bg>
      <p:bgRef idx="1001">
        <a:schemeClr val="bg1"/>
      </p:bgRef>
    </p:bg>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a:xfrm>
            <a:off x="1055688" y="6200774"/>
            <a:ext cx="10080626" cy="288926"/>
          </a:xfrm>
        </p:spPr>
        <p:txBody>
          <a:bodyPr/>
          <a:lstStyle/>
          <a:p>
            <a:endParaRPr lang="sv-SE" dirty="0"/>
          </a:p>
        </p:txBody>
      </p:sp>
      <p:sp>
        <p:nvSpPr>
          <p:cNvPr id="9" name="Text right">
            <a:extLst>
              <a:ext uri="{FF2B5EF4-FFF2-40B4-BE49-F238E27FC236}">
                <a16:creationId xmlns:a16="http://schemas.microsoft.com/office/drawing/2014/main" id="{6DE9C415-FB9C-8F6B-EEA7-DDC29EEF49B4}"/>
              </a:ext>
            </a:extLst>
          </p:cNvPr>
          <p:cNvSpPr>
            <a:spLocks noGrp="1"/>
          </p:cNvSpPr>
          <p:nvPr>
            <p:ph type="body" sz="quarter" idx="45" hasCustomPrompt="1"/>
          </p:nvPr>
        </p:nvSpPr>
        <p:spPr>
          <a:xfrm>
            <a:off x="6376987" y="3160058"/>
            <a:ext cx="4760913" cy="3040716"/>
          </a:xfrm>
        </p:spPr>
        <p:txBody>
          <a:bodyPr/>
          <a:lstStyle>
            <a:lvl1pPr marL="0" indent="0">
              <a:spcBef>
                <a:spcPts val="0"/>
              </a:spcBef>
              <a:buNone/>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8" name="Subtitle right">
            <a:extLst>
              <a:ext uri="{FF2B5EF4-FFF2-40B4-BE49-F238E27FC236}">
                <a16:creationId xmlns:a16="http://schemas.microsoft.com/office/drawing/2014/main" id="{21EA6DB4-1CA8-D771-02F7-4D5DA8A08117}"/>
              </a:ext>
            </a:extLst>
          </p:cNvPr>
          <p:cNvSpPr>
            <a:spLocks noGrp="1"/>
          </p:cNvSpPr>
          <p:nvPr>
            <p:ph type="body" sz="quarter" idx="44" hasCustomPrompt="1"/>
          </p:nvPr>
        </p:nvSpPr>
        <p:spPr>
          <a:xfrm>
            <a:off x="6376987" y="2639359"/>
            <a:ext cx="4760913" cy="520699"/>
          </a:xfrm>
        </p:spPr>
        <p:txBody>
          <a:bodyPr anchor="b" anchorCtr="0">
            <a:normAutofit/>
          </a:bodyPr>
          <a:lstStyle>
            <a:lvl1pPr marL="0" indent="0">
              <a:lnSpc>
                <a:spcPct val="110000"/>
              </a:lnSpc>
              <a:spcBef>
                <a:spcPts val="0"/>
              </a:spcBef>
              <a:buNone/>
              <a:defRPr sz="22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5" name="Text left">
            <a:extLst>
              <a:ext uri="{FF2B5EF4-FFF2-40B4-BE49-F238E27FC236}">
                <a16:creationId xmlns:a16="http://schemas.microsoft.com/office/drawing/2014/main" id="{7C6A9A87-9E3D-4CAF-4A8B-B99ADF1CAE26}"/>
              </a:ext>
            </a:extLst>
          </p:cNvPr>
          <p:cNvSpPr>
            <a:spLocks noGrp="1"/>
          </p:cNvSpPr>
          <p:nvPr>
            <p:ph type="body" sz="quarter" idx="43" hasCustomPrompt="1"/>
          </p:nvPr>
        </p:nvSpPr>
        <p:spPr>
          <a:xfrm>
            <a:off x="1055688" y="3160058"/>
            <a:ext cx="4760913" cy="3040716"/>
          </a:xfrm>
        </p:spPr>
        <p:txBody>
          <a:bodyPr tIns="90000"/>
          <a:lstStyle>
            <a:lvl1pPr marL="0" indent="0">
              <a:spcBef>
                <a:spcPts val="0"/>
              </a:spcBef>
              <a:buNone/>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3" name="Subtitle left">
            <a:extLst>
              <a:ext uri="{FF2B5EF4-FFF2-40B4-BE49-F238E27FC236}">
                <a16:creationId xmlns:a16="http://schemas.microsoft.com/office/drawing/2014/main" id="{8F1A3F93-4684-A57A-B6C3-BCB189D6CCFF}"/>
              </a:ext>
            </a:extLst>
          </p:cNvPr>
          <p:cNvSpPr>
            <a:spLocks noGrp="1"/>
          </p:cNvSpPr>
          <p:nvPr>
            <p:ph type="body" sz="quarter" idx="42" hasCustomPrompt="1"/>
          </p:nvPr>
        </p:nvSpPr>
        <p:spPr>
          <a:xfrm>
            <a:off x="1055688" y="2639359"/>
            <a:ext cx="4760913" cy="520699"/>
          </a:xfrm>
        </p:spPr>
        <p:txBody>
          <a:bodyPr anchor="b" anchorCtr="0">
            <a:normAutofit/>
          </a:bodyPr>
          <a:lstStyle>
            <a:lvl1pPr marL="0" indent="0">
              <a:lnSpc>
                <a:spcPct val="110000"/>
              </a:lnSpc>
              <a:spcBef>
                <a:spcPts val="0"/>
              </a:spcBef>
              <a:buNone/>
              <a:defRPr sz="22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2" name="Title 1">
            <a:extLst>
              <a:ext uri="{FF2B5EF4-FFF2-40B4-BE49-F238E27FC236}">
                <a16:creationId xmlns:a16="http://schemas.microsoft.com/office/drawing/2014/main" id="{FC43C35D-0856-FC7C-83B4-DBFAF9A31D12}"/>
              </a:ext>
            </a:extLst>
          </p:cNvPr>
          <p:cNvSpPr>
            <a:spLocks noGrp="1"/>
          </p:cNvSpPr>
          <p:nvPr>
            <p:ph type="title" hasCustomPrompt="1"/>
          </p:nvPr>
        </p:nvSpPr>
        <p:spPr/>
        <p:txBody>
          <a:bodyPr/>
          <a:lstStyle/>
          <a:p>
            <a:r>
              <a:rPr lang="en-US" dirty="0"/>
              <a:t>Click to add title</a:t>
            </a:r>
            <a:endParaRPr lang="sv-SE" dirty="0"/>
          </a:p>
        </p:txBody>
      </p:sp>
    </p:spTree>
    <p:extLst>
      <p:ext uri="{BB962C8B-B14F-4D97-AF65-F5344CB8AC3E}">
        <p14:creationId xmlns:p14="http://schemas.microsoft.com/office/powerpoint/2010/main" val="5368318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five pictures">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1D88117C-EA72-D53A-EF86-C2B07D39B6CE}"/>
              </a:ext>
            </a:extLst>
          </p:cNvPr>
          <p:cNvSpPr>
            <a:spLocks noGrp="1"/>
          </p:cNvSpPr>
          <p:nvPr>
            <p:ph type="pic" sz="quarter" idx="16"/>
          </p:nvPr>
        </p:nvSpPr>
        <p:spPr>
          <a:xfrm>
            <a:off x="8195310" y="3242886"/>
            <a:ext cx="2941003" cy="2950095"/>
          </a:xfrm>
        </p:spPr>
        <p:txBody>
          <a:bodyPr/>
          <a:lstStyle>
            <a:lvl1pPr marL="0" indent="0">
              <a:buNone/>
              <a:defRPr/>
            </a:lvl1pPr>
          </a:lstStyle>
          <a:p>
            <a:endParaRPr lang="sv-SE"/>
          </a:p>
        </p:txBody>
      </p:sp>
      <p:sp>
        <p:nvSpPr>
          <p:cNvPr id="2" name="Picture Placeholder 3">
            <a:extLst>
              <a:ext uri="{FF2B5EF4-FFF2-40B4-BE49-F238E27FC236}">
                <a16:creationId xmlns:a16="http://schemas.microsoft.com/office/drawing/2014/main" id="{8D08C3F0-A327-E4E8-2F5D-1CD427B00769}"/>
              </a:ext>
            </a:extLst>
          </p:cNvPr>
          <p:cNvSpPr>
            <a:spLocks noGrp="1"/>
          </p:cNvSpPr>
          <p:nvPr>
            <p:ph type="pic" sz="quarter" idx="12"/>
          </p:nvPr>
        </p:nvSpPr>
        <p:spPr>
          <a:xfrm>
            <a:off x="8193647" y="1016000"/>
            <a:ext cx="2942666" cy="2126616"/>
          </a:xfrm>
        </p:spPr>
        <p:txBody>
          <a:bodyPr/>
          <a:lstStyle>
            <a:lvl1pPr marL="0" indent="0">
              <a:buNone/>
              <a:defRPr/>
            </a:lvl1pPr>
          </a:lstStyle>
          <a:p>
            <a:endParaRPr lang="sv-SE"/>
          </a:p>
        </p:txBody>
      </p:sp>
      <p:sp>
        <p:nvSpPr>
          <p:cNvPr id="4" name="Picture Placeholder 2">
            <a:extLst>
              <a:ext uri="{FF2B5EF4-FFF2-40B4-BE49-F238E27FC236}">
                <a16:creationId xmlns:a16="http://schemas.microsoft.com/office/drawing/2014/main" id="{15122CE1-1343-AC5E-C5CD-BE50704B5902}"/>
              </a:ext>
            </a:extLst>
          </p:cNvPr>
          <p:cNvSpPr>
            <a:spLocks noGrp="1"/>
          </p:cNvSpPr>
          <p:nvPr>
            <p:ph type="pic" sz="quarter" idx="17"/>
          </p:nvPr>
        </p:nvSpPr>
        <p:spPr>
          <a:xfrm>
            <a:off x="5295511" y="2178453"/>
            <a:ext cx="2778843" cy="4014529"/>
          </a:xfrm>
        </p:spPr>
        <p:txBody>
          <a:bodyPr/>
          <a:lstStyle>
            <a:lvl1pPr marL="0" indent="0">
              <a:buNone/>
              <a:defRPr/>
            </a:lvl1pPr>
          </a:lstStyle>
          <a:p>
            <a:endParaRPr lang="sv-SE"/>
          </a:p>
        </p:txBody>
      </p:sp>
      <p:sp>
        <p:nvSpPr>
          <p:cNvPr id="6" name="Picture Placeholder 1">
            <a:extLst>
              <a:ext uri="{FF2B5EF4-FFF2-40B4-BE49-F238E27FC236}">
                <a16:creationId xmlns:a16="http://schemas.microsoft.com/office/drawing/2014/main" id="{E89FDE94-1E0C-FBF0-AE94-0106FD43E9CB}"/>
              </a:ext>
            </a:extLst>
          </p:cNvPr>
          <p:cNvSpPr>
            <a:spLocks noGrp="1"/>
          </p:cNvSpPr>
          <p:nvPr>
            <p:ph type="pic" sz="quarter" idx="14"/>
          </p:nvPr>
        </p:nvSpPr>
        <p:spPr>
          <a:xfrm>
            <a:off x="1055688" y="2178453"/>
            <a:ext cx="4122194" cy="4014529"/>
          </a:xfrm>
        </p:spPr>
        <p:txBody>
          <a:bodyPr/>
          <a:lstStyle>
            <a:lvl1pPr marL="0" indent="0">
              <a:buNone/>
              <a:defRPr/>
            </a:lvl1pPr>
          </a:lstStyle>
          <a:p>
            <a:endParaRPr lang="sv-SE"/>
          </a:p>
        </p:txBody>
      </p:sp>
      <p:sp>
        <p:nvSpPr>
          <p:cNvPr id="7" name="Text ">
            <a:extLst>
              <a:ext uri="{FF2B5EF4-FFF2-40B4-BE49-F238E27FC236}">
                <a16:creationId xmlns:a16="http://schemas.microsoft.com/office/drawing/2014/main" id="{9BC9FCD0-05C9-5F38-B512-2486DECA5786}"/>
              </a:ext>
            </a:extLst>
          </p:cNvPr>
          <p:cNvSpPr>
            <a:spLocks noGrp="1"/>
          </p:cNvSpPr>
          <p:nvPr>
            <p:ph type="body" sz="quarter" idx="15"/>
          </p:nvPr>
        </p:nvSpPr>
        <p:spPr>
          <a:xfrm>
            <a:off x="4675906" y="1016000"/>
            <a:ext cx="3398448" cy="900113"/>
          </a:xfrm>
        </p:spPr>
        <p:txBody>
          <a:bodyPr tIns="54000">
            <a:normAutofit/>
          </a:bodyPr>
          <a:lstStyle>
            <a:lvl1pPr marL="0" indent="0">
              <a:spcBef>
                <a:spcPts val="0"/>
              </a:spcBef>
              <a:buNone/>
              <a:defRPr sz="1300"/>
            </a:lvl1pPr>
          </a:lstStyle>
          <a:p>
            <a:endParaRPr lang="sv-SE" dirty="0"/>
          </a:p>
        </p:txBody>
      </p:sp>
      <p:sp>
        <p:nvSpPr>
          <p:cNvPr id="5" name="Title">
            <a:extLst>
              <a:ext uri="{FF2B5EF4-FFF2-40B4-BE49-F238E27FC236}">
                <a16:creationId xmlns:a16="http://schemas.microsoft.com/office/drawing/2014/main" id="{1BF928E5-FF81-C4E0-8C2A-27B60E0FAD85}"/>
              </a:ext>
            </a:extLst>
          </p:cNvPr>
          <p:cNvSpPr>
            <a:spLocks noGrp="1"/>
          </p:cNvSpPr>
          <p:nvPr>
            <p:ph type="title" hasCustomPrompt="1"/>
          </p:nvPr>
        </p:nvSpPr>
        <p:spPr>
          <a:xfrm>
            <a:off x="1055688" y="1015998"/>
            <a:ext cx="3500925" cy="900113"/>
          </a:xfrm>
        </p:spPr>
        <p:txBody>
          <a:bodyPr anchor="t" anchorCtr="0">
            <a:normAutofit/>
          </a:bodyPr>
          <a:lstStyle>
            <a:lvl1pPr>
              <a:defRPr sz="2800"/>
            </a:lvl1pPr>
          </a:lstStyle>
          <a:p>
            <a:r>
              <a:rPr lang="en-US" dirty="0"/>
              <a:t>Click to add title</a:t>
            </a:r>
            <a:endParaRPr lang="sv-SE" dirty="0"/>
          </a:p>
        </p:txBody>
      </p:sp>
      <p:sp>
        <p:nvSpPr>
          <p:cNvPr id="8" name="Footer Placeholder 7">
            <a:extLst>
              <a:ext uri="{FF2B5EF4-FFF2-40B4-BE49-F238E27FC236}">
                <a16:creationId xmlns:a16="http://schemas.microsoft.com/office/drawing/2014/main" id="{311AAC43-2A23-7835-CEAA-DC4CCE460A82}"/>
              </a:ext>
            </a:extLst>
          </p:cNvPr>
          <p:cNvSpPr>
            <a:spLocks noGrp="1"/>
          </p:cNvSpPr>
          <p:nvPr>
            <p:ph type="ftr" sz="quarter" idx="18"/>
          </p:nvPr>
        </p:nvSpPr>
        <p:spPr/>
        <p:txBody>
          <a:bodyPr/>
          <a:lstStyle/>
          <a:p>
            <a:endParaRPr lang="sv-SE" dirty="0"/>
          </a:p>
        </p:txBody>
      </p:sp>
    </p:spTree>
    <p:extLst>
      <p:ext uri="{BB962C8B-B14F-4D97-AF65-F5344CB8AC3E}">
        <p14:creationId xmlns:p14="http://schemas.microsoft.com/office/powerpoint/2010/main" val="99534658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a:xfrm>
            <a:off x="1055688" y="6200774"/>
            <a:ext cx="10080626" cy="288926"/>
          </a:xfrm>
        </p:spPr>
        <p:txBody>
          <a:bodyPr/>
          <a:lstStyle/>
          <a:p>
            <a:endParaRPr lang="sv-SE" dirty="0"/>
          </a:p>
        </p:txBody>
      </p:sp>
      <p:sp>
        <p:nvSpPr>
          <p:cNvPr id="9" name="Text right">
            <a:extLst>
              <a:ext uri="{FF2B5EF4-FFF2-40B4-BE49-F238E27FC236}">
                <a16:creationId xmlns:a16="http://schemas.microsoft.com/office/drawing/2014/main" id="{6DE9C415-FB9C-8F6B-EEA7-DDC29EEF49B4}"/>
              </a:ext>
            </a:extLst>
          </p:cNvPr>
          <p:cNvSpPr>
            <a:spLocks noGrp="1"/>
          </p:cNvSpPr>
          <p:nvPr>
            <p:ph type="body" sz="quarter" idx="45" hasCustomPrompt="1"/>
          </p:nvPr>
        </p:nvSpPr>
        <p:spPr>
          <a:xfrm>
            <a:off x="6376987" y="3160058"/>
            <a:ext cx="4760913" cy="3040716"/>
          </a:xfrm>
        </p:spPr>
        <p:txBody>
          <a:bodyPr/>
          <a:lstStyle>
            <a:lvl1pPr marL="0" indent="0">
              <a:spcBef>
                <a:spcPts val="0"/>
              </a:spcBef>
              <a:buNone/>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8" name="Subtitle right">
            <a:extLst>
              <a:ext uri="{FF2B5EF4-FFF2-40B4-BE49-F238E27FC236}">
                <a16:creationId xmlns:a16="http://schemas.microsoft.com/office/drawing/2014/main" id="{21EA6DB4-1CA8-D771-02F7-4D5DA8A08117}"/>
              </a:ext>
            </a:extLst>
          </p:cNvPr>
          <p:cNvSpPr>
            <a:spLocks noGrp="1"/>
          </p:cNvSpPr>
          <p:nvPr>
            <p:ph type="body" sz="quarter" idx="44" hasCustomPrompt="1"/>
          </p:nvPr>
        </p:nvSpPr>
        <p:spPr>
          <a:xfrm>
            <a:off x="6376987" y="2639359"/>
            <a:ext cx="4760913" cy="520699"/>
          </a:xfrm>
        </p:spPr>
        <p:txBody>
          <a:bodyPr anchor="b" anchorCtr="0">
            <a:normAutofit/>
          </a:bodyPr>
          <a:lstStyle>
            <a:lvl1pPr marL="0" indent="0">
              <a:lnSpc>
                <a:spcPct val="110000"/>
              </a:lnSpc>
              <a:spcBef>
                <a:spcPts val="0"/>
              </a:spcBef>
              <a:buNone/>
              <a:defRPr sz="22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5" name="Text left">
            <a:extLst>
              <a:ext uri="{FF2B5EF4-FFF2-40B4-BE49-F238E27FC236}">
                <a16:creationId xmlns:a16="http://schemas.microsoft.com/office/drawing/2014/main" id="{7C6A9A87-9E3D-4CAF-4A8B-B99ADF1CAE26}"/>
              </a:ext>
            </a:extLst>
          </p:cNvPr>
          <p:cNvSpPr>
            <a:spLocks noGrp="1"/>
          </p:cNvSpPr>
          <p:nvPr>
            <p:ph type="body" sz="quarter" idx="43" hasCustomPrompt="1"/>
          </p:nvPr>
        </p:nvSpPr>
        <p:spPr>
          <a:xfrm>
            <a:off x="1055688" y="3160058"/>
            <a:ext cx="4760913" cy="3040716"/>
          </a:xfrm>
        </p:spPr>
        <p:txBody>
          <a:bodyPr tIns="90000"/>
          <a:lstStyle>
            <a:lvl1pPr marL="0" indent="0">
              <a:spcBef>
                <a:spcPts val="0"/>
              </a:spcBef>
              <a:buNone/>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3" name="Subtitle left">
            <a:extLst>
              <a:ext uri="{FF2B5EF4-FFF2-40B4-BE49-F238E27FC236}">
                <a16:creationId xmlns:a16="http://schemas.microsoft.com/office/drawing/2014/main" id="{8F1A3F93-4684-A57A-B6C3-BCB189D6CCFF}"/>
              </a:ext>
            </a:extLst>
          </p:cNvPr>
          <p:cNvSpPr>
            <a:spLocks noGrp="1"/>
          </p:cNvSpPr>
          <p:nvPr>
            <p:ph type="body" sz="quarter" idx="42" hasCustomPrompt="1"/>
          </p:nvPr>
        </p:nvSpPr>
        <p:spPr>
          <a:xfrm>
            <a:off x="1055688" y="2639359"/>
            <a:ext cx="4760913" cy="520699"/>
          </a:xfrm>
        </p:spPr>
        <p:txBody>
          <a:bodyPr anchor="b" anchorCtr="0">
            <a:normAutofit/>
          </a:bodyPr>
          <a:lstStyle>
            <a:lvl1pPr marL="0" indent="0">
              <a:lnSpc>
                <a:spcPct val="110000"/>
              </a:lnSpc>
              <a:spcBef>
                <a:spcPts val="0"/>
              </a:spcBef>
              <a:buNone/>
              <a:defRPr sz="22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2" name="Title 1">
            <a:extLst>
              <a:ext uri="{FF2B5EF4-FFF2-40B4-BE49-F238E27FC236}">
                <a16:creationId xmlns:a16="http://schemas.microsoft.com/office/drawing/2014/main" id="{FC43C35D-0856-FC7C-83B4-DBFAF9A31D12}"/>
              </a:ext>
            </a:extLst>
          </p:cNvPr>
          <p:cNvSpPr>
            <a:spLocks noGrp="1"/>
          </p:cNvSpPr>
          <p:nvPr>
            <p:ph type="title" hasCustomPrompt="1"/>
          </p:nvPr>
        </p:nvSpPr>
        <p:spPr/>
        <p:txBody>
          <a:bodyPr/>
          <a:lstStyle/>
          <a:p>
            <a:r>
              <a:rPr lang="en-US" dirty="0"/>
              <a:t>Click to add title</a:t>
            </a:r>
            <a:endParaRPr lang="sv-SE" dirty="0"/>
          </a:p>
        </p:txBody>
      </p:sp>
    </p:spTree>
    <p:extLst>
      <p:ext uri="{BB962C8B-B14F-4D97-AF65-F5344CB8AC3E}">
        <p14:creationId xmlns:p14="http://schemas.microsoft.com/office/powerpoint/2010/main" val="898479555"/>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19" name="Text right">
            <a:extLst>
              <a:ext uri="{FF2B5EF4-FFF2-40B4-BE49-F238E27FC236}">
                <a16:creationId xmlns:a16="http://schemas.microsoft.com/office/drawing/2014/main" id="{2F43C952-B207-902E-5632-E4DF44B0BE74}"/>
              </a:ext>
            </a:extLst>
          </p:cNvPr>
          <p:cNvSpPr>
            <a:spLocks noGrp="1"/>
          </p:cNvSpPr>
          <p:nvPr>
            <p:ph type="body" sz="quarter" idx="47" hasCustomPrompt="1"/>
          </p:nvPr>
        </p:nvSpPr>
        <p:spPr>
          <a:xfrm>
            <a:off x="7988133" y="3160058"/>
            <a:ext cx="3148179" cy="304071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8" name="Subtitle right">
            <a:extLst>
              <a:ext uri="{FF2B5EF4-FFF2-40B4-BE49-F238E27FC236}">
                <a16:creationId xmlns:a16="http://schemas.microsoft.com/office/drawing/2014/main" id="{FD5C7088-B84C-900B-575A-4F0EBB4D71A1}"/>
              </a:ext>
            </a:extLst>
          </p:cNvPr>
          <p:cNvSpPr>
            <a:spLocks noGrp="1"/>
          </p:cNvSpPr>
          <p:nvPr>
            <p:ph type="body" sz="quarter" idx="46" hasCustomPrompt="1"/>
          </p:nvPr>
        </p:nvSpPr>
        <p:spPr>
          <a:xfrm>
            <a:off x="7988133" y="2639359"/>
            <a:ext cx="3148179" cy="520699"/>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7" name="Text middle">
            <a:extLst>
              <a:ext uri="{FF2B5EF4-FFF2-40B4-BE49-F238E27FC236}">
                <a16:creationId xmlns:a16="http://schemas.microsoft.com/office/drawing/2014/main" id="{7659F4A6-DD59-3B1E-BEAA-708BABDDB7F2}"/>
              </a:ext>
            </a:extLst>
          </p:cNvPr>
          <p:cNvSpPr>
            <a:spLocks noGrp="1"/>
          </p:cNvSpPr>
          <p:nvPr>
            <p:ph type="body" sz="quarter" idx="45" hasCustomPrompt="1"/>
          </p:nvPr>
        </p:nvSpPr>
        <p:spPr>
          <a:xfrm>
            <a:off x="4521910" y="3160058"/>
            <a:ext cx="3148179" cy="304071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6" name="Subtitle middle">
            <a:extLst>
              <a:ext uri="{FF2B5EF4-FFF2-40B4-BE49-F238E27FC236}">
                <a16:creationId xmlns:a16="http://schemas.microsoft.com/office/drawing/2014/main" id="{6A63E273-87A9-D801-2A00-CE92FDA26F8B}"/>
              </a:ext>
            </a:extLst>
          </p:cNvPr>
          <p:cNvSpPr>
            <a:spLocks noGrp="1"/>
          </p:cNvSpPr>
          <p:nvPr>
            <p:ph type="body" sz="quarter" idx="44" hasCustomPrompt="1"/>
          </p:nvPr>
        </p:nvSpPr>
        <p:spPr>
          <a:xfrm>
            <a:off x="4521910" y="2639359"/>
            <a:ext cx="3148179" cy="520699"/>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8" name="Text left">
            <a:extLst>
              <a:ext uri="{FF2B5EF4-FFF2-40B4-BE49-F238E27FC236}">
                <a16:creationId xmlns:a16="http://schemas.microsoft.com/office/drawing/2014/main" id="{36029B5B-F563-0C16-4CBC-CF92E767ED79}"/>
              </a:ext>
            </a:extLst>
          </p:cNvPr>
          <p:cNvSpPr>
            <a:spLocks noGrp="1"/>
          </p:cNvSpPr>
          <p:nvPr>
            <p:ph type="body" sz="quarter" idx="43" hasCustomPrompt="1"/>
          </p:nvPr>
        </p:nvSpPr>
        <p:spPr>
          <a:xfrm>
            <a:off x="1055688" y="3160058"/>
            <a:ext cx="3148178" cy="304071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7" name="Subtitle left">
            <a:extLst>
              <a:ext uri="{FF2B5EF4-FFF2-40B4-BE49-F238E27FC236}">
                <a16:creationId xmlns:a16="http://schemas.microsoft.com/office/drawing/2014/main" id="{A94862FE-B310-6E64-4A53-C2F5F0A85403}"/>
              </a:ext>
            </a:extLst>
          </p:cNvPr>
          <p:cNvSpPr>
            <a:spLocks noGrp="1"/>
          </p:cNvSpPr>
          <p:nvPr>
            <p:ph type="body" sz="quarter" idx="42" hasCustomPrompt="1"/>
          </p:nvPr>
        </p:nvSpPr>
        <p:spPr>
          <a:xfrm>
            <a:off x="1055688" y="2639359"/>
            <a:ext cx="3148178" cy="520699"/>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3" name="Title">
            <a:extLst>
              <a:ext uri="{FF2B5EF4-FFF2-40B4-BE49-F238E27FC236}">
                <a16:creationId xmlns:a16="http://schemas.microsoft.com/office/drawing/2014/main" id="{AB1C2457-8D58-CE65-D7BC-7781C1A5AD36}"/>
              </a:ext>
            </a:extLst>
          </p:cNvPr>
          <p:cNvSpPr>
            <a:spLocks noGrp="1"/>
          </p:cNvSpPr>
          <p:nvPr>
            <p:ph type="title" hasCustomPrompt="1"/>
          </p:nvPr>
        </p:nvSpPr>
        <p:spPr>
          <a:xfrm>
            <a:off x="1055688" y="1015999"/>
            <a:ext cx="10080627" cy="678047"/>
          </a:xfrm>
        </p:spPr>
        <p:txBody>
          <a:bodyPr/>
          <a:lstStyle/>
          <a:p>
            <a:r>
              <a:rPr lang="en-US" dirty="0"/>
              <a:t>Click to add title</a:t>
            </a:r>
            <a:endParaRPr lang="sv-SE" dirty="0"/>
          </a:p>
        </p:txBody>
      </p:sp>
    </p:spTree>
    <p:extLst>
      <p:ext uri="{BB962C8B-B14F-4D97-AF65-F5344CB8AC3E}">
        <p14:creationId xmlns:p14="http://schemas.microsoft.com/office/powerpoint/2010/main" val="1529701131"/>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four columns">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9" name="Text 2 right">
            <a:extLst>
              <a:ext uri="{FF2B5EF4-FFF2-40B4-BE49-F238E27FC236}">
                <a16:creationId xmlns:a16="http://schemas.microsoft.com/office/drawing/2014/main" id="{D6D23072-5BB9-CADC-03BB-A32FF229F84E}"/>
              </a:ext>
            </a:extLst>
          </p:cNvPr>
          <p:cNvSpPr>
            <a:spLocks noGrp="1"/>
          </p:cNvSpPr>
          <p:nvPr>
            <p:ph type="body" sz="quarter" idx="48" hasCustomPrompt="1"/>
          </p:nvPr>
        </p:nvSpPr>
        <p:spPr>
          <a:xfrm>
            <a:off x="6090826" y="4581437"/>
            <a:ext cx="3623190" cy="1554802"/>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1" name="Subtitle 2 right">
            <a:extLst>
              <a:ext uri="{FF2B5EF4-FFF2-40B4-BE49-F238E27FC236}">
                <a16:creationId xmlns:a16="http://schemas.microsoft.com/office/drawing/2014/main" id="{48767AEE-E54C-43EF-1E59-A5B2C3CDB14A}"/>
              </a:ext>
            </a:extLst>
          </p:cNvPr>
          <p:cNvSpPr>
            <a:spLocks noGrp="1"/>
          </p:cNvSpPr>
          <p:nvPr>
            <p:ph type="body" sz="quarter" idx="49" hasCustomPrompt="1"/>
          </p:nvPr>
        </p:nvSpPr>
        <p:spPr>
          <a:xfrm>
            <a:off x="6090826" y="4113146"/>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4" name="Text right">
            <a:extLst>
              <a:ext uri="{FF2B5EF4-FFF2-40B4-BE49-F238E27FC236}">
                <a16:creationId xmlns:a16="http://schemas.microsoft.com/office/drawing/2014/main" id="{DF4EEB48-5365-4427-B2AE-957179004C3E}"/>
              </a:ext>
            </a:extLst>
          </p:cNvPr>
          <p:cNvSpPr>
            <a:spLocks noGrp="1"/>
          </p:cNvSpPr>
          <p:nvPr>
            <p:ph type="body" sz="quarter" idx="46" hasCustomPrompt="1"/>
          </p:nvPr>
        </p:nvSpPr>
        <p:spPr>
          <a:xfrm>
            <a:off x="6096000" y="2558344"/>
            <a:ext cx="3623190" cy="147517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5" name="Subtitle right">
            <a:extLst>
              <a:ext uri="{FF2B5EF4-FFF2-40B4-BE49-F238E27FC236}">
                <a16:creationId xmlns:a16="http://schemas.microsoft.com/office/drawing/2014/main" id="{EB84C55E-E196-EEC9-6288-E4BB2E0FAF0E}"/>
              </a:ext>
            </a:extLst>
          </p:cNvPr>
          <p:cNvSpPr>
            <a:spLocks noGrp="1"/>
          </p:cNvSpPr>
          <p:nvPr>
            <p:ph type="body" sz="quarter" idx="47" hasCustomPrompt="1"/>
          </p:nvPr>
        </p:nvSpPr>
        <p:spPr>
          <a:xfrm>
            <a:off x="6096000" y="2090053"/>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2" name="Text 2 left">
            <a:extLst>
              <a:ext uri="{FF2B5EF4-FFF2-40B4-BE49-F238E27FC236}">
                <a16:creationId xmlns:a16="http://schemas.microsoft.com/office/drawing/2014/main" id="{25733D39-9A20-F884-B046-4F3DDEB4046F}"/>
              </a:ext>
            </a:extLst>
          </p:cNvPr>
          <p:cNvSpPr>
            <a:spLocks noGrp="1"/>
          </p:cNvSpPr>
          <p:nvPr>
            <p:ph type="body" sz="quarter" idx="44" hasCustomPrompt="1"/>
          </p:nvPr>
        </p:nvSpPr>
        <p:spPr>
          <a:xfrm>
            <a:off x="1055688" y="4581437"/>
            <a:ext cx="3621600" cy="1554802"/>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3" name="Subtitle 2 left">
            <a:extLst>
              <a:ext uri="{FF2B5EF4-FFF2-40B4-BE49-F238E27FC236}">
                <a16:creationId xmlns:a16="http://schemas.microsoft.com/office/drawing/2014/main" id="{8A82CF50-2FE4-5FA9-6DD4-60D014C3C8A0}"/>
              </a:ext>
            </a:extLst>
          </p:cNvPr>
          <p:cNvSpPr>
            <a:spLocks noGrp="1"/>
          </p:cNvSpPr>
          <p:nvPr>
            <p:ph type="body" sz="quarter" idx="45" hasCustomPrompt="1"/>
          </p:nvPr>
        </p:nvSpPr>
        <p:spPr>
          <a:xfrm>
            <a:off x="1055688" y="4113146"/>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8" name="Text left">
            <a:extLst>
              <a:ext uri="{FF2B5EF4-FFF2-40B4-BE49-F238E27FC236}">
                <a16:creationId xmlns:a16="http://schemas.microsoft.com/office/drawing/2014/main" id="{36029B5B-F563-0C16-4CBC-CF92E767ED79}"/>
              </a:ext>
            </a:extLst>
          </p:cNvPr>
          <p:cNvSpPr>
            <a:spLocks noGrp="1"/>
          </p:cNvSpPr>
          <p:nvPr>
            <p:ph type="body" sz="quarter" idx="43" hasCustomPrompt="1"/>
          </p:nvPr>
        </p:nvSpPr>
        <p:spPr>
          <a:xfrm>
            <a:off x="1052565" y="2558344"/>
            <a:ext cx="3623190" cy="147517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7" name="Subtitle left">
            <a:extLst>
              <a:ext uri="{FF2B5EF4-FFF2-40B4-BE49-F238E27FC236}">
                <a16:creationId xmlns:a16="http://schemas.microsoft.com/office/drawing/2014/main" id="{A94862FE-B310-6E64-4A53-C2F5F0A85403}"/>
              </a:ext>
            </a:extLst>
          </p:cNvPr>
          <p:cNvSpPr>
            <a:spLocks noGrp="1"/>
          </p:cNvSpPr>
          <p:nvPr>
            <p:ph type="body" sz="quarter" idx="42" hasCustomPrompt="1"/>
          </p:nvPr>
        </p:nvSpPr>
        <p:spPr>
          <a:xfrm>
            <a:off x="1052565" y="2090053"/>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3" name="Title">
            <a:extLst>
              <a:ext uri="{FF2B5EF4-FFF2-40B4-BE49-F238E27FC236}">
                <a16:creationId xmlns:a16="http://schemas.microsoft.com/office/drawing/2014/main" id="{AB1C2457-8D58-CE65-D7BC-7781C1A5AD36}"/>
              </a:ext>
            </a:extLst>
          </p:cNvPr>
          <p:cNvSpPr>
            <a:spLocks noGrp="1"/>
          </p:cNvSpPr>
          <p:nvPr>
            <p:ph type="title" hasCustomPrompt="1"/>
          </p:nvPr>
        </p:nvSpPr>
        <p:spPr/>
        <p:txBody>
          <a:bodyPr/>
          <a:lstStyle/>
          <a:p>
            <a:r>
              <a:rPr lang="en-US" dirty="0"/>
              <a:t>Click to add title</a:t>
            </a:r>
            <a:endParaRPr lang="sv-SE" dirty="0"/>
          </a:p>
        </p:txBody>
      </p:sp>
    </p:spTree>
    <p:extLst>
      <p:ext uri="{BB962C8B-B14F-4D97-AF65-F5344CB8AC3E}">
        <p14:creationId xmlns:p14="http://schemas.microsoft.com/office/powerpoint/2010/main" val="1300452359"/>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six columns">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2" name="Text 2 right">
            <a:extLst>
              <a:ext uri="{FF2B5EF4-FFF2-40B4-BE49-F238E27FC236}">
                <a16:creationId xmlns:a16="http://schemas.microsoft.com/office/drawing/2014/main" id="{EA4A9C10-F94A-8C48-7430-D5BD331CE177}"/>
              </a:ext>
            </a:extLst>
          </p:cNvPr>
          <p:cNvSpPr>
            <a:spLocks noGrp="1"/>
          </p:cNvSpPr>
          <p:nvPr>
            <p:ph type="body" sz="quarter" idx="48" hasCustomPrompt="1"/>
          </p:nvPr>
        </p:nvSpPr>
        <p:spPr>
          <a:xfrm>
            <a:off x="8071261" y="4577837"/>
            <a:ext cx="3065051" cy="1497843"/>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3" name="Subtitle 2 right">
            <a:extLst>
              <a:ext uri="{FF2B5EF4-FFF2-40B4-BE49-F238E27FC236}">
                <a16:creationId xmlns:a16="http://schemas.microsoft.com/office/drawing/2014/main" id="{8A6AA59B-7BA9-488A-272B-1F1E196913EA}"/>
              </a:ext>
            </a:extLst>
          </p:cNvPr>
          <p:cNvSpPr>
            <a:spLocks noGrp="1"/>
          </p:cNvSpPr>
          <p:nvPr>
            <p:ph type="body" sz="quarter" idx="49" hasCustomPrompt="1"/>
          </p:nvPr>
        </p:nvSpPr>
        <p:spPr>
          <a:xfrm>
            <a:off x="8071261" y="4109545"/>
            <a:ext cx="3065051" cy="468292"/>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9" name="Text right">
            <a:extLst>
              <a:ext uri="{FF2B5EF4-FFF2-40B4-BE49-F238E27FC236}">
                <a16:creationId xmlns:a16="http://schemas.microsoft.com/office/drawing/2014/main" id="{2F43C952-B207-902E-5632-E4DF44B0BE74}"/>
              </a:ext>
            </a:extLst>
          </p:cNvPr>
          <p:cNvSpPr>
            <a:spLocks noGrp="1"/>
          </p:cNvSpPr>
          <p:nvPr>
            <p:ph type="body" sz="quarter" idx="47" hasCustomPrompt="1"/>
          </p:nvPr>
        </p:nvSpPr>
        <p:spPr>
          <a:xfrm>
            <a:off x="8071261" y="2558342"/>
            <a:ext cx="3065051" cy="143453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8" name="Subtitle right">
            <a:extLst>
              <a:ext uri="{FF2B5EF4-FFF2-40B4-BE49-F238E27FC236}">
                <a16:creationId xmlns:a16="http://schemas.microsoft.com/office/drawing/2014/main" id="{FD5C7088-B84C-900B-575A-4F0EBB4D71A1}"/>
              </a:ext>
            </a:extLst>
          </p:cNvPr>
          <p:cNvSpPr>
            <a:spLocks noGrp="1"/>
          </p:cNvSpPr>
          <p:nvPr>
            <p:ph type="body" sz="quarter" idx="46" hasCustomPrompt="1"/>
          </p:nvPr>
        </p:nvSpPr>
        <p:spPr>
          <a:xfrm>
            <a:off x="8071261" y="2090052"/>
            <a:ext cx="3065051" cy="468290"/>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4" name="Text 2 middle">
            <a:extLst>
              <a:ext uri="{FF2B5EF4-FFF2-40B4-BE49-F238E27FC236}">
                <a16:creationId xmlns:a16="http://schemas.microsoft.com/office/drawing/2014/main" id="{C7DBCA75-3799-5DB4-2EC7-4B98A47CEE69}"/>
              </a:ext>
            </a:extLst>
          </p:cNvPr>
          <p:cNvSpPr>
            <a:spLocks noGrp="1"/>
          </p:cNvSpPr>
          <p:nvPr>
            <p:ph type="body" sz="quarter" idx="50" hasCustomPrompt="1"/>
          </p:nvPr>
        </p:nvSpPr>
        <p:spPr>
          <a:xfrm>
            <a:off x="4563475" y="4582024"/>
            <a:ext cx="3065050" cy="149365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5" name="Subtitle 2 middle">
            <a:extLst>
              <a:ext uri="{FF2B5EF4-FFF2-40B4-BE49-F238E27FC236}">
                <a16:creationId xmlns:a16="http://schemas.microsoft.com/office/drawing/2014/main" id="{E0B62907-325C-F35F-2B58-3AA16AF644BE}"/>
              </a:ext>
            </a:extLst>
          </p:cNvPr>
          <p:cNvSpPr>
            <a:spLocks noGrp="1"/>
          </p:cNvSpPr>
          <p:nvPr>
            <p:ph type="body" sz="quarter" idx="51" hasCustomPrompt="1"/>
          </p:nvPr>
        </p:nvSpPr>
        <p:spPr>
          <a:xfrm>
            <a:off x="4563475" y="4113732"/>
            <a:ext cx="3065050" cy="468292"/>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7" name="Text middle">
            <a:extLst>
              <a:ext uri="{FF2B5EF4-FFF2-40B4-BE49-F238E27FC236}">
                <a16:creationId xmlns:a16="http://schemas.microsoft.com/office/drawing/2014/main" id="{7659F4A6-DD59-3B1E-BEAA-708BABDDB7F2}"/>
              </a:ext>
            </a:extLst>
          </p:cNvPr>
          <p:cNvSpPr>
            <a:spLocks noGrp="1"/>
          </p:cNvSpPr>
          <p:nvPr>
            <p:ph type="body" sz="quarter" idx="45" hasCustomPrompt="1"/>
          </p:nvPr>
        </p:nvSpPr>
        <p:spPr>
          <a:xfrm>
            <a:off x="4563475" y="2558342"/>
            <a:ext cx="3065050" cy="1434537"/>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6" name="Subtitle middle">
            <a:extLst>
              <a:ext uri="{FF2B5EF4-FFF2-40B4-BE49-F238E27FC236}">
                <a16:creationId xmlns:a16="http://schemas.microsoft.com/office/drawing/2014/main" id="{6A63E273-87A9-D801-2A00-CE92FDA26F8B}"/>
              </a:ext>
            </a:extLst>
          </p:cNvPr>
          <p:cNvSpPr>
            <a:spLocks noGrp="1"/>
          </p:cNvSpPr>
          <p:nvPr>
            <p:ph type="body" sz="quarter" idx="44" hasCustomPrompt="1"/>
          </p:nvPr>
        </p:nvSpPr>
        <p:spPr>
          <a:xfrm>
            <a:off x="4563475" y="2090053"/>
            <a:ext cx="3065050" cy="468289"/>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6" name="Text 2 left">
            <a:extLst>
              <a:ext uri="{FF2B5EF4-FFF2-40B4-BE49-F238E27FC236}">
                <a16:creationId xmlns:a16="http://schemas.microsoft.com/office/drawing/2014/main" id="{C377FA41-6C78-E059-0794-00F070837F6E}"/>
              </a:ext>
            </a:extLst>
          </p:cNvPr>
          <p:cNvSpPr>
            <a:spLocks noGrp="1"/>
          </p:cNvSpPr>
          <p:nvPr>
            <p:ph type="body" sz="quarter" idx="52" hasCustomPrompt="1"/>
          </p:nvPr>
        </p:nvSpPr>
        <p:spPr>
          <a:xfrm>
            <a:off x="1053108" y="4582024"/>
            <a:ext cx="3065050" cy="149365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9" name="Subtitle 2 left">
            <a:extLst>
              <a:ext uri="{FF2B5EF4-FFF2-40B4-BE49-F238E27FC236}">
                <a16:creationId xmlns:a16="http://schemas.microsoft.com/office/drawing/2014/main" id="{3C5AEB6B-4D6D-6E17-1CA4-5A2A55621EF1}"/>
              </a:ext>
            </a:extLst>
          </p:cNvPr>
          <p:cNvSpPr>
            <a:spLocks noGrp="1"/>
          </p:cNvSpPr>
          <p:nvPr>
            <p:ph type="body" sz="quarter" idx="53" hasCustomPrompt="1"/>
          </p:nvPr>
        </p:nvSpPr>
        <p:spPr>
          <a:xfrm>
            <a:off x="1053108" y="4113732"/>
            <a:ext cx="3065050" cy="468291"/>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8" name="Text left">
            <a:extLst>
              <a:ext uri="{FF2B5EF4-FFF2-40B4-BE49-F238E27FC236}">
                <a16:creationId xmlns:a16="http://schemas.microsoft.com/office/drawing/2014/main" id="{36029B5B-F563-0C16-4CBC-CF92E767ED79}"/>
              </a:ext>
            </a:extLst>
          </p:cNvPr>
          <p:cNvSpPr>
            <a:spLocks noGrp="1"/>
          </p:cNvSpPr>
          <p:nvPr>
            <p:ph type="body" sz="quarter" idx="43" hasCustomPrompt="1"/>
          </p:nvPr>
        </p:nvSpPr>
        <p:spPr>
          <a:xfrm>
            <a:off x="1053108" y="2558341"/>
            <a:ext cx="3065050" cy="1434539"/>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7" name="Subtitle left">
            <a:extLst>
              <a:ext uri="{FF2B5EF4-FFF2-40B4-BE49-F238E27FC236}">
                <a16:creationId xmlns:a16="http://schemas.microsoft.com/office/drawing/2014/main" id="{A94862FE-B310-6E64-4A53-C2F5F0A85403}"/>
              </a:ext>
            </a:extLst>
          </p:cNvPr>
          <p:cNvSpPr>
            <a:spLocks noGrp="1"/>
          </p:cNvSpPr>
          <p:nvPr>
            <p:ph type="body" sz="quarter" idx="42" hasCustomPrompt="1"/>
          </p:nvPr>
        </p:nvSpPr>
        <p:spPr>
          <a:xfrm>
            <a:off x="1053108" y="2090054"/>
            <a:ext cx="3065050" cy="468290"/>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3" name="Title">
            <a:extLst>
              <a:ext uri="{FF2B5EF4-FFF2-40B4-BE49-F238E27FC236}">
                <a16:creationId xmlns:a16="http://schemas.microsoft.com/office/drawing/2014/main" id="{AB1C2457-8D58-CE65-D7BC-7781C1A5AD36}"/>
              </a:ext>
            </a:extLst>
          </p:cNvPr>
          <p:cNvSpPr>
            <a:spLocks noGrp="1"/>
          </p:cNvSpPr>
          <p:nvPr>
            <p:ph type="title" hasCustomPrompt="1"/>
          </p:nvPr>
        </p:nvSpPr>
        <p:spPr/>
        <p:txBody>
          <a:bodyPr/>
          <a:lstStyle/>
          <a:p>
            <a:r>
              <a:rPr lang="en-US" dirty="0"/>
              <a:t>Click to add title</a:t>
            </a:r>
            <a:endParaRPr lang="sv-SE" dirty="0"/>
          </a:p>
        </p:txBody>
      </p:sp>
    </p:spTree>
    <p:extLst>
      <p:ext uri="{BB962C8B-B14F-4D97-AF65-F5344CB8AC3E}">
        <p14:creationId xmlns:p14="http://schemas.microsoft.com/office/powerpoint/2010/main" val="1100584511"/>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One column and picture">
    <p:spTree>
      <p:nvGrpSpPr>
        <p:cNvPr id="1" name=""/>
        <p:cNvGrpSpPr/>
        <p:nvPr/>
      </p:nvGrpSpPr>
      <p:grpSpPr>
        <a:xfrm>
          <a:off x="0" y="0"/>
          <a:ext cx="0" cy="0"/>
          <a:chOff x="0" y="0"/>
          <a:chExt cx="0" cy="0"/>
        </a:xfrm>
      </p:grpSpPr>
      <p:sp>
        <p:nvSpPr>
          <p:cNvPr id="9" name="Picture ">
            <a:extLst>
              <a:ext uri="{FF2B5EF4-FFF2-40B4-BE49-F238E27FC236}">
                <a16:creationId xmlns:a16="http://schemas.microsoft.com/office/drawing/2014/main" id="{1B4DAFF5-6BE4-A70B-5770-D9A4C19AFBE0}"/>
              </a:ext>
            </a:extLst>
          </p:cNvPr>
          <p:cNvSpPr>
            <a:spLocks noGrp="1"/>
          </p:cNvSpPr>
          <p:nvPr>
            <p:ph type="pic" sz="quarter" idx="16"/>
          </p:nvPr>
        </p:nvSpPr>
        <p:spPr>
          <a:xfrm>
            <a:off x="7146048" y="0"/>
            <a:ext cx="5045952"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10" name="Footer">
            <a:extLst>
              <a:ext uri="{FF2B5EF4-FFF2-40B4-BE49-F238E27FC236}">
                <a16:creationId xmlns:a16="http://schemas.microsoft.com/office/drawing/2014/main" id="{F5A49B8D-9C4C-B0BD-19D2-F144FE0AA314}"/>
              </a:ext>
            </a:extLst>
          </p:cNvPr>
          <p:cNvSpPr>
            <a:spLocks noGrp="1"/>
          </p:cNvSpPr>
          <p:nvPr>
            <p:ph type="ftr" sz="quarter" idx="35"/>
          </p:nvPr>
        </p:nvSpPr>
        <p:spPr>
          <a:xfrm>
            <a:off x="1055688" y="6200774"/>
            <a:ext cx="5037120" cy="288926"/>
          </a:xfrm>
        </p:spPr>
        <p:txBody>
          <a:bodyPr/>
          <a:lstStyle/>
          <a:p>
            <a:endParaRPr lang="sv-SE" dirty="0"/>
          </a:p>
        </p:txBody>
      </p:sp>
      <p:sp>
        <p:nvSpPr>
          <p:cNvPr id="11" name="Text">
            <a:extLst>
              <a:ext uri="{FF2B5EF4-FFF2-40B4-BE49-F238E27FC236}">
                <a16:creationId xmlns:a16="http://schemas.microsoft.com/office/drawing/2014/main" id="{1DBF5796-91EB-5991-F07A-486FA3C04DD9}"/>
              </a:ext>
            </a:extLst>
          </p:cNvPr>
          <p:cNvSpPr>
            <a:spLocks noGrp="1"/>
          </p:cNvSpPr>
          <p:nvPr>
            <p:ph type="body" sz="quarter" idx="40" hasCustomPrompt="1"/>
          </p:nvPr>
        </p:nvSpPr>
        <p:spPr>
          <a:xfrm>
            <a:off x="1055688" y="2731325"/>
            <a:ext cx="5040312" cy="3469449"/>
          </a:xfrm>
        </p:spPr>
        <p:txBody>
          <a:bodyPr/>
          <a:lstStyle/>
          <a:p>
            <a:pPr lvl="0"/>
            <a:r>
              <a:rPr lang="en-US" dirty="0"/>
              <a:t>Click to add text</a:t>
            </a:r>
            <a:endParaRPr lang="sv-SE" dirty="0"/>
          </a:p>
        </p:txBody>
      </p:sp>
      <p:sp>
        <p:nvSpPr>
          <p:cNvPr id="12" name="Title 4">
            <a:extLst>
              <a:ext uri="{FF2B5EF4-FFF2-40B4-BE49-F238E27FC236}">
                <a16:creationId xmlns:a16="http://schemas.microsoft.com/office/drawing/2014/main" id="{91C89098-4A09-6A0F-070D-B811568B0778}"/>
              </a:ext>
            </a:extLst>
          </p:cNvPr>
          <p:cNvSpPr>
            <a:spLocks noGrp="1"/>
          </p:cNvSpPr>
          <p:nvPr>
            <p:ph type="title" hasCustomPrompt="1"/>
          </p:nvPr>
        </p:nvSpPr>
        <p:spPr>
          <a:xfrm>
            <a:off x="1055688" y="1472541"/>
            <a:ext cx="5037120" cy="1021278"/>
          </a:xfrm>
        </p:spPr>
        <p:txBody>
          <a:bodyPr anchor="b" anchorCtr="0">
            <a:normAutofit/>
          </a:bodyPr>
          <a:lstStyle>
            <a:lvl1pPr>
              <a:defRPr sz="4000"/>
            </a:lvl1pPr>
          </a:lstStyle>
          <a:p>
            <a:r>
              <a:rPr lang="en-US" dirty="0"/>
              <a:t>Click to add title</a:t>
            </a:r>
            <a:endParaRPr lang="sv-SE" dirty="0"/>
          </a:p>
        </p:txBody>
      </p:sp>
    </p:spTree>
    <p:extLst>
      <p:ext uri="{BB962C8B-B14F-4D97-AF65-F5344CB8AC3E}">
        <p14:creationId xmlns:p14="http://schemas.microsoft.com/office/powerpoint/2010/main" val="29321499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One column and picture">
    <p:spTree>
      <p:nvGrpSpPr>
        <p:cNvPr id="1" name=""/>
        <p:cNvGrpSpPr/>
        <p:nvPr/>
      </p:nvGrpSpPr>
      <p:grpSpPr>
        <a:xfrm>
          <a:off x="0" y="0"/>
          <a:ext cx="0" cy="0"/>
          <a:chOff x="0" y="0"/>
          <a:chExt cx="0" cy="0"/>
        </a:xfrm>
      </p:grpSpPr>
      <p:sp>
        <p:nvSpPr>
          <p:cNvPr id="4" name="Picture ">
            <a:extLst>
              <a:ext uri="{FF2B5EF4-FFF2-40B4-BE49-F238E27FC236}">
                <a16:creationId xmlns:a16="http://schemas.microsoft.com/office/drawing/2014/main" id="{C1F93D1C-714E-4AE5-333F-16945B4DA417}"/>
              </a:ext>
            </a:extLst>
          </p:cNvPr>
          <p:cNvSpPr>
            <a:spLocks noGrp="1"/>
          </p:cNvSpPr>
          <p:nvPr>
            <p:ph type="pic" sz="quarter" idx="16"/>
          </p:nvPr>
        </p:nvSpPr>
        <p:spPr>
          <a:xfrm>
            <a:off x="6096000" y="0"/>
            <a:ext cx="6096000"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1055688" y="6200774"/>
            <a:ext cx="4071873"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1055688" y="2731325"/>
            <a:ext cx="4074453"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1055688" y="1472541"/>
            <a:ext cx="4071873"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32332978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3_One column and picture">
    <p:bg>
      <p:bgRef idx="1001">
        <a:schemeClr val="bg2"/>
      </p:bgRef>
    </p:bg>
    <p:spTree>
      <p:nvGrpSpPr>
        <p:cNvPr id="1" name=""/>
        <p:cNvGrpSpPr/>
        <p:nvPr/>
      </p:nvGrpSpPr>
      <p:grpSpPr>
        <a:xfrm>
          <a:off x="0" y="0"/>
          <a:ext cx="0" cy="0"/>
          <a:chOff x="0" y="0"/>
          <a:chExt cx="0" cy="0"/>
        </a:xfrm>
      </p:grpSpPr>
      <p:sp>
        <p:nvSpPr>
          <p:cNvPr id="13" name="Picture ">
            <a:extLst>
              <a:ext uri="{FF2B5EF4-FFF2-40B4-BE49-F238E27FC236}">
                <a16:creationId xmlns:a16="http://schemas.microsoft.com/office/drawing/2014/main" id="{328C360B-E530-024B-6F89-5C7DFCAF3374}"/>
              </a:ext>
            </a:extLst>
          </p:cNvPr>
          <p:cNvSpPr>
            <a:spLocks noGrp="1"/>
          </p:cNvSpPr>
          <p:nvPr>
            <p:ph type="pic" sz="quarter" idx="16"/>
          </p:nvPr>
        </p:nvSpPr>
        <p:spPr>
          <a:xfrm>
            <a:off x="5045952" y="0"/>
            <a:ext cx="7146048"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1055688" y="6200774"/>
            <a:ext cx="2975253" cy="288926"/>
          </a:xfrm>
        </p:spPr>
        <p:txBody>
          <a:bodyPr/>
          <a:lstStyle>
            <a:lvl1pPr>
              <a:defRPr sz="1000"/>
            </a:lvl1pPr>
          </a:lstStyle>
          <a:p>
            <a:endParaRPr lang="sv-SE" dirty="0"/>
          </a:p>
        </p:txBody>
      </p:sp>
      <p:sp>
        <p:nvSpPr>
          <p:cNvPr id="4" name="Text">
            <a:extLst>
              <a:ext uri="{FF2B5EF4-FFF2-40B4-BE49-F238E27FC236}">
                <a16:creationId xmlns:a16="http://schemas.microsoft.com/office/drawing/2014/main" id="{2FF52501-5DA8-E9ED-7527-0D749C1EB872}"/>
              </a:ext>
            </a:extLst>
          </p:cNvPr>
          <p:cNvSpPr>
            <a:spLocks noGrp="1"/>
          </p:cNvSpPr>
          <p:nvPr>
            <p:ph type="body" sz="quarter" idx="40" hasCustomPrompt="1"/>
          </p:nvPr>
        </p:nvSpPr>
        <p:spPr>
          <a:xfrm>
            <a:off x="1053109" y="2577089"/>
            <a:ext cx="2981098" cy="3623685"/>
          </a:xfrm>
        </p:spPr>
        <p:txBody>
          <a:bodyPr/>
          <a:lstStyle>
            <a:lvl1pPr>
              <a:defRPr sz="1600"/>
            </a:lvl1pPr>
          </a:lstStyle>
          <a:p>
            <a:pPr lvl="0"/>
            <a:r>
              <a:rPr lang="en-US" dirty="0"/>
              <a:t>Click to add text</a:t>
            </a:r>
            <a:endParaRPr lang="sv-SE" dirty="0"/>
          </a:p>
        </p:txBody>
      </p:sp>
      <p:sp>
        <p:nvSpPr>
          <p:cNvPr id="5" name="Title">
            <a:extLst>
              <a:ext uri="{FF2B5EF4-FFF2-40B4-BE49-F238E27FC236}">
                <a16:creationId xmlns:a16="http://schemas.microsoft.com/office/drawing/2014/main" id="{FA1DD90A-076C-905C-2F5E-F5BD463228A0}"/>
              </a:ext>
            </a:extLst>
          </p:cNvPr>
          <p:cNvSpPr>
            <a:spLocks noGrp="1"/>
          </p:cNvSpPr>
          <p:nvPr>
            <p:ph type="title" hasCustomPrompt="1"/>
          </p:nvPr>
        </p:nvSpPr>
        <p:spPr>
          <a:xfrm>
            <a:off x="1053108" y="1318305"/>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3031974069"/>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Picture and one column ">
    <p:spTree>
      <p:nvGrpSpPr>
        <p:cNvPr id="1" name=""/>
        <p:cNvGrpSpPr/>
        <p:nvPr/>
      </p:nvGrpSpPr>
      <p:grpSpPr>
        <a:xfrm>
          <a:off x="0" y="0"/>
          <a:ext cx="0" cy="0"/>
          <a:chOff x="0" y="0"/>
          <a:chExt cx="0" cy="0"/>
        </a:xfrm>
      </p:grpSpPr>
      <p:sp>
        <p:nvSpPr>
          <p:cNvPr id="3" name="Picture ">
            <a:extLst>
              <a:ext uri="{FF2B5EF4-FFF2-40B4-BE49-F238E27FC236}">
                <a16:creationId xmlns:a16="http://schemas.microsoft.com/office/drawing/2014/main" id="{A795D09D-916F-5A1E-3557-F697FB8DF2F7}"/>
              </a:ext>
            </a:extLst>
          </p:cNvPr>
          <p:cNvSpPr>
            <a:spLocks noGrp="1"/>
          </p:cNvSpPr>
          <p:nvPr>
            <p:ph type="pic" sz="quarter" idx="16"/>
          </p:nvPr>
        </p:nvSpPr>
        <p:spPr>
          <a:xfrm>
            <a:off x="0" y="0"/>
            <a:ext cx="5045952"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7" name="Footer">
            <a:extLst>
              <a:ext uri="{FF2B5EF4-FFF2-40B4-BE49-F238E27FC236}">
                <a16:creationId xmlns:a16="http://schemas.microsoft.com/office/drawing/2014/main" id="{1C802B1F-1DFA-494B-300E-AF9860F788B6}"/>
              </a:ext>
            </a:extLst>
          </p:cNvPr>
          <p:cNvSpPr>
            <a:spLocks noGrp="1"/>
          </p:cNvSpPr>
          <p:nvPr>
            <p:ph type="ftr" sz="quarter" idx="35"/>
          </p:nvPr>
        </p:nvSpPr>
        <p:spPr>
          <a:xfrm>
            <a:off x="6090363" y="6200774"/>
            <a:ext cx="5045950" cy="288926"/>
          </a:xfrm>
        </p:spPr>
        <p:txBody>
          <a:bodyPr/>
          <a:lstStyle/>
          <a:p>
            <a:endParaRPr lang="sv-SE" dirty="0"/>
          </a:p>
        </p:txBody>
      </p:sp>
      <p:sp>
        <p:nvSpPr>
          <p:cNvPr id="8" name="Text">
            <a:extLst>
              <a:ext uri="{FF2B5EF4-FFF2-40B4-BE49-F238E27FC236}">
                <a16:creationId xmlns:a16="http://schemas.microsoft.com/office/drawing/2014/main" id="{405F58F3-2698-E808-D44B-3B2A49DFAB6F}"/>
              </a:ext>
            </a:extLst>
          </p:cNvPr>
          <p:cNvSpPr>
            <a:spLocks noGrp="1"/>
          </p:cNvSpPr>
          <p:nvPr>
            <p:ph type="body" sz="quarter" idx="40" hasCustomPrompt="1"/>
          </p:nvPr>
        </p:nvSpPr>
        <p:spPr>
          <a:xfrm>
            <a:off x="6090362" y="2731325"/>
            <a:ext cx="5045951" cy="3469449"/>
          </a:xfrm>
        </p:spPr>
        <p:txBody>
          <a:bodyPr/>
          <a:lstStyle/>
          <a:p>
            <a:pPr lvl="0"/>
            <a:r>
              <a:rPr lang="en-US" dirty="0"/>
              <a:t>Click to add text</a:t>
            </a:r>
            <a:endParaRPr lang="sv-SE" dirty="0"/>
          </a:p>
        </p:txBody>
      </p:sp>
      <p:sp>
        <p:nvSpPr>
          <p:cNvPr id="9" name="Title 4">
            <a:extLst>
              <a:ext uri="{FF2B5EF4-FFF2-40B4-BE49-F238E27FC236}">
                <a16:creationId xmlns:a16="http://schemas.microsoft.com/office/drawing/2014/main" id="{2698B1B9-F0DF-A989-3FF4-0040F0D6F12E}"/>
              </a:ext>
            </a:extLst>
          </p:cNvPr>
          <p:cNvSpPr>
            <a:spLocks noGrp="1"/>
          </p:cNvSpPr>
          <p:nvPr>
            <p:ph type="title" hasCustomPrompt="1"/>
          </p:nvPr>
        </p:nvSpPr>
        <p:spPr>
          <a:xfrm>
            <a:off x="6094290" y="1472541"/>
            <a:ext cx="5042023" cy="1021278"/>
          </a:xfrm>
        </p:spPr>
        <p:txBody>
          <a:bodyPr anchor="b" anchorCtr="0">
            <a:normAutofit/>
          </a:bodyPr>
          <a:lstStyle>
            <a:lvl1pPr>
              <a:defRPr sz="4000"/>
            </a:lvl1pPr>
          </a:lstStyle>
          <a:p>
            <a:r>
              <a:rPr lang="en-US" dirty="0"/>
              <a:t>Click to add title</a:t>
            </a:r>
            <a:endParaRPr lang="sv-SE" dirty="0"/>
          </a:p>
        </p:txBody>
      </p:sp>
    </p:spTree>
    <p:extLst>
      <p:ext uri="{BB962C8B-B14F-4D97-AF65-F5344CB8AC3E}">
        <p14:creationId xmlns:p14="http://schemas.microsoft.com/office/powerpoint/2010/main" val="1887715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Picture and one column ">
    <p:spTree>
      <p:nvGrpSpPr>
        <p:cNvPr id="1" name=""/>
        <p:cNvGrpSpPr/>
        <p:nvPr/>
      </p:nvGrpSpPr>
      <p:grpSpPr>
        <a:xfrm>
          <a:off x="0" y="0"/>
          <a:ext cx="0" cy="0"/>
          <a:chOff x="0" y="0"/>
          <a:chExt cx="0" cy="0"/>
        </a:xfrm>
      </p:grpSpPr>
      <p:sp>
        <p:nvSpPr>
          <p:cNvPr id="4" name="Picture ">
            <a:extLst>
              <a:ext uri="{FF2B5EF4-FFF2-40B4-BE49-F238E27FC236}">
                <a16:creationId xmlns:a16="http://schemas.microsoft.com/office/drawing/2014/main" id="{C1F93D1C-714E-4AE5-333F-16945B4DA417}"/>
              </a:ext>
            </a:extLst>
          </p:cNvPr>
          <p:cNvSpPr>
            <a:spLocks noGrp="1"/>
          </p:cNvSpPr>
          <p:nvPr>
            <p:ph type="pic" sz="quarter" idx="16"/>
          </p:nvPr>
        </p:nvSpPr>
        <p:spPr>
          <a:xfrm>
            <a:off x="0" y="0"/>
            <a:ext cx="6096000"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dirty="0"/>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7061861" y="6200774"/>
            <a:ext cx="4074452"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7061860" y="2731325"/>
            <a:ext cx="4074453"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7065032" y="1472541"/>
            <a:ext cx="4071281"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4028530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lumns">
    <p:bg>
      <p:bgRef idx="1001">
        <a:schemeClr val="bg1"/>
      </p:bgRef>
    </p:bg>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19" name="Text right">
            <a:extLst>
              <a:ext uri="{FF2B5EF4-FFF2-40B4-BE49-F238E27FC236}">
                <a16:creationId xmlns:a16="http://schemas.microsoft.com/office/drawing/2014/main" id="{2F43C952-B207-902E-5632-E4DF44B0BE74}"/>
              </a:ext>
            </a:extLst>
          </p:cNvPr>
          <p:cNvSpPr>
            <a:spLocks noGrp="1"/>
          </p:cNvSpPr>
          <p:nvPr>
            <p:ph type="body" sz="quarter" idx="47" hasCustomPrompt="1"/>
          </p:nvPr>
        </p:nvSpPr>
        <p:spPr>
          <a:xfrm>
            <a:off x="7988133" y="3160058"/>
            <a:ext cx="3148179" cy="304071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8" name="Subtitle right">
            <a:extLst>
              <a:ext uri="{FF2B5EF4-FFF2-40B4-BE49-F238E27FC236}">
                <a16:creationId xmlns:a16="http://schemas.microsoft.com/office/drawing/2014/main" id="{FD5C7088-B84C-900B-575A-4F0EBB4D71A1}"/>
              </a:ext>
            </a:extLst>
          </p:cNvPr>
          <p:cNvSpPr>
            <a:spLocks noGrp="1"/>
          </p:cNvSpPr>
          <p:nvPr>
            <p:ph type="body" sz="quarter" idx="46" hasCustomPrompt="1"/>
          </p:nvPr>
        </p:nvSpPr>
        <p:spPr>
          <a:xfrm>
            <a:off x="7988133" y="2639359"/>
            <a:ext cx="3148179" cy="520699"/>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7" name="Text middle">
            <a:extLst>
              <a:ext uri="{FF2B5EF4-FFF2-40B4-BE49-F238E27FC236}">
                <a16:creationId xmlns:a16="http://schemas.microsoft.com/office/drawing/2014/main" id="{7659F4A6-DD59-3B1E-BEAA-708BABDDB7F2}"/>
              </a:ext>
            </a:extLst>
          </p:cNvPr>
          <p:cNvSpPr>
            <a:spLocks noGrp="1"/>
          </p:cNvSpPr>
          <p:nvPr>
            <p:ph type="body" sz="quarter" idx="45" hasCustomPrompt="1"/>
          </p:nvPr>
        </p:nvSpPr>
        <p:spPr>
          <a:xfrm>
            <a:off x="4521910" y="3160058"/>
            <a:ext cx="3148179" cy="304071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6" name="Subtitle middle">
            <a:extLst>
              <a:ext uri="{FF2B5EF4-FFF2-40B4-BE49-F238E27FC236}">
                <a16:creationId xmlns:a16="http://schemas.microsoft.com/office/drawing/2014/main" id="{6A63E273-87A9-D801-2A00-CE92FDA26F8B}"/>
              </a:ext>
            </a:extLst>
          </p:cNvPr>
          <p:cNvSpPr>
            <a:spLocks noGrp="1"/>
          </p:cNvSpPr>
          <p:nvPr>
            <p:ph type="body" sz="quarter" idx="44" hasCustomPrompt="1"/>
          </p:nvPr>
        </p:nvSpPr>
        <p:spPr>
          <a:xfrm>
            <a:off x="4521910" y="2639359"/>
            <a:ext cx="3148179" cy="520699"/>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8" name="Text left">
            <a:extLst>
              <a:ext uri="{FF2B5EF4-FFF2-40B4-BE49-F238E27FC236}">
                <a16:creationId xmlns:a16="http://schemas.microsoft.com/office/drawing/2014/main" id="{36029B5B-F563-0C16-4CBC-CF92E767ED79}"/>
              </a:ext>
            </a:extLst>
          </p:cNvPr>
          <p:cNvSpPr>
            <a:spLocks noGrp="1"/>
          </p:cNvSpPr>
          <p:nvPr>
            <p:ph type="body" sz="quarter" idx="43" hasCustomPrompt="1"/>
          </p:nvPr>
        </p:nvSpPr>
        <p:spPr>
          <a:xfrm>
            <a:off x="1055688" y="3160058"/>
            <a:ext cx="3148178" cy="304071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7" name="Subtitle left">
            <a:extLst>
              <a:ext uri="{FF2B5EF4-FFF2-40B4-BE49-F238E27FC236}">
                <a16:creationId xmlns:a16="http://schemas.microsoft.com/office/drawing/2014/main" id="{A94862FE-B310-6E64-4A53-C2F5F0A85403}"/>
              </a:ext>
            </a:extLst>
          </p:cNvPr>
          <p:cNvSpPr>
            <a:spLocks noGrp="1"/>
          </p:cNvSpPr>
          <p:nvPr>
            <p:ph type="body" sz="quarter" idx="42" hasCustomPrompt="1"/>
          </p:nvPr>
        </p:nvSpPr>
        <p:spPr>
          <a:xfrm>
            <a:off x="1055688" y="2639359"/>
            <a:ext cx="3148178" cy="520699"/>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3" name="Title">
            <a:extLst>
              <a:ext uri="{FF2B5EF4-FFF2-40B4-BE49-F238E27FC236}">
                <a16:creationId xmlns:a16="http://schemas.microsoft.com/office/drawing/2014/main" id="{AB1C2457-8D58-CE65-D7BC-7781C1A5AD36}"/>
              </a:ext>
            </a:extLst>
          </p:cNvPr>
          <p:cNvSpPr>
            <a:spLocks noGrp="1"/>
          </p:cNvSpPr>
          <p:nvPr>
            <p:ph type="title" hasCustomPrompt="1"/>
          </p:nvPr>
        </p:nvSpPr>
        <p:spPr>
          <a:xfrm>
            <a:off x="1055688" y="1015999"/>
            <a:ext cx="10080627" cy="678047"/>
          </a:xfrm>
        </p:spPr>
        <p:txBody>
          <a:bodyPr/>
          <a:lstStyle/>
          <a:p>
            <a:r>
              <a:rPr lang="en-US" dirty="0"/>
              <a:t>Click to add title</a:t>
            </a:r>
            <a:endParaRPr lang="sv-SE" dirty="0"/>
          </a:p>
        </p:txBody>
      </p:sp>
    </p:spTree>
    <p:extLst>
      <p:ext uri="{BB962C8B-B14F-4D97-AF65-F5344CB8AC3E}">
        <p14:creationId xmlns:p14="http://schemas.microsoft.com/office/powerpoint/2010/main" val="3556328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Picture and one column">
    <p:bg>
      <p:bgRef idx="1001">
        <a:schemeClr val="bg2"/>
      </p:bgRef>
    </p:bg>
    <p:spTree>
      <p:nvGrpSpPr>
        <p:cNvPr id="1" name=""/>
        <p:cNvGrpSpPr/>
        <p:nvPr/>
      </p:nvGrpSpPr>
      <p:grpSpPr>
        <a:xfrm>
          <a:off x="0" y="0"/>
          <a:ext cx="0" cy="0"/>
          <a:chOff x="0" y="0"/>
          <a:chExt cx="0" cy="0"/>
        </a:xfrm>
      </p:grpSpPr>
      <p:sp>
        <p:nvSpPr>
          <p:cNvPr id="13" name="Picture ">
            <a:extLst>
              <a:ext uri="{FF2B5EF4-FFF2-40B4-BE49-F238E27FC236}">
                <a16:creationId xmlns:a16="http://schemas.microsoft.com/office/drawing/2014/main" id="{328C360B-E530-024B-6F89-5C7DFCAF3374}"/>
              </a:ext>
            </a:extLst>
          </p:cNvPr>
          <p:cNvSpPr>
            <a:spLocks noGrp="1"/>
          </p:cNvSpPr>
          <p:nvPr>
            <p:ph type="pic" sz="quarter" idx="16"/>
          </p:nvPr>
        </p:nvSpPr>
        <p:spPr>
          <a:xfrm>
            <a:off x="0" y="0"/>
            <a:ext cx="7146048"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8157794" y="6200774"/>
            <a:ext cx="2975253" cy="288926"/>
          </a:xfrm>
        </p:spPr>
        <p:txBody>
          <a:bodyPr/>
          <a:lstStyle>
            <a:lvl1pPr>
              <a:defRPr sz="1000"/>
            </a:lvl1pPr>
          </a:lstStyle>
          <a:p>
            <a:endParaRPr lang="sv-SE" dirty="0"/>
          </a:p>
        </p:txBody>
      </p:sp>
      <p:sp>
        <p:nvSpPr>
          <p:cNvPr id="4" name="Text">
            <a:extLst>
              <a:ext uri="{FF2B5EF4-FFF2-40B4-BE49-F238E27FC236}">
                <a16:creationId xmlns:a16="http://schemas.microsoft.com/office/drawing/2014/main" id="{F6432756-F26C-598A-CB3B-C5EA8F8C2F85}"/>
              </a:ext>
            </a:extLst>
          </p:cNvPr>
          <p:cNvSpPr>
            <a:spLocks noGrp="1"/>
          </p:cNvSpPr>
          <p:nvPr>
            <p:ph type="body" sz="quarter" idx="40" hasCustomPrompt="1"/>
          </p:nvPr>
        </p:nvSpPr>
        <p:spPr>
          <a:xfrm>
            <a:off x="8155215" y="2577089"/>
            <a:ext cx="2981098" cy="3623685"/>
          </a:xfrm>
        </p:spPr>
        <p:txBody>
          <a:bodyPr/>
          <a:lstStyle>
            <a:lvl1pPr>
              <a:defRPr sz="1600"/>
            </a:lvl1pPr>
          </a:lstStyle>
          <a:p>
            <a:pPr lvl="0"/>
            <a:r>
              <a:rPr lang="en-US" dirty="0"/>
              <a:t>Click to add text</a:t>
            </a:r>
            <a:endParaRPr lang="sv-SE" dirty="0"/>
          </a:p>
        </p:txBody>
      </p:sp>
      <p:sp>
        <p:nvSpPr>
          <p:cNvPr id="5" name="Title">
            <a:extLst>
              <a:ext uri="{FF2B5EF4-FFF2-40B4-BE49-F238E27FC236}">
                <a16:creationId xmlns:a16="http://schemas.microsoft.com/office/drawing/2014/main" id="{D83201C2-A19B-A211-A662-AFCD28559518}"/>
              </a:ext>
            </a:extLst>
          </p:cNvPr>
          <p:cNvSpPr>
            <a:spLocks noGrp="1"/>
          </p:cNvSpPr>
          <p:nvPr>
            <p:ph type="title" hasCustomPrompt="1"/>
          </p:nvPr>
        </p:nvSpPr>
        <p:spPr>
          <a:xfrm>
            <a:off x="8155214" y="1295604"/>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3883888086"/>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gger text">
    <p:spTree>
      <p:nvGrpSpPr>
        <p:cNvPr id="1" name=""/>
        <p:cNvGrpSpPr/>
        <p:nvPr/>
      </p:nvGrpSpPr>
      <p:grpSpPr>
        <a:xfrm>
          <a:off x="0" y="0"/>
          <a:ext cx="0" cy="0"/>
          <a:chOff x="0" y="0"/>
          <a:chExt cx="0" cy="0"/>
        </a:xfrm>
      </p:grpSpPr>
      <p:sp>
        <p:nvSpPr>
          <p:cNvPr id="4" name="Footer ">
            <a:extLst>
              <a:ext uri="{FF2B5EF4-FFF2-40B4-BE49-F238E27FC236}">
                <a16:creationId xmlns:a16="http://schemas.microsoft.com/office/drawing/2014/main" id="{A88ADC1C-A8B7-09BE-1A55-B262FAECBC61}"/>
              </a:ext>
            </a:extLst>
          </p:cNvPr>
          <p:cNvSpPr>
            <a:spLocks noGrp="1"/>
          </p:cNvSpPr>
          <p:nvPr>
            <p:ph type="ftr" sz="quarter" idx="11"/>
          </p:nvPr>
        </p:nvSpPr>
        <p:spPr/>
        <p:txBody>
          <a:bodyPr/>
          <a:lstStyle>
            <a:lvl1pPr algn="l">
              <a:defRPr/>
            </a:lvl1pPr>
          </a:lstStyle>
          <a:p>
            <a:endParaRPr lang="sv-SE" dirty="0"/>
          </a:p>
        </p:txBody>
      </p:sp>
      <p:sp>
        <p:nvSpPr>
          <p:cNvPr id="3" name="Text Placeholder 1">
            <a:extLst>
              <a:ext uri="{FF2B5EF4-FFF2-40B4-BE49-F238E27FC236}">
                <a16:creationId xmlns:a16="http://schemas.microsoft.com/office/drawing/2014/main" id="{2DD626EE-B9F8-1AF6-F190-F1DC5B35B4B0}"/>
              </a:ext>
            </a:extLst>
          </p:cNvPr>
          <p:cNvSpPr>
            <a:spLocks noGrp="1"/>
          </p:cNvSpPr>
          <p:nvPr>
            <p:ph type="body" sz="quarter" idx="40" hasCustomPrompt="1"/>
          </p:nvPr>
        </p:nvSpPr>
        <p:spPr>
          <a:xfrm>
            <a:off x="1055688" y="4688958"/>
            <a:ext cx="10080624" cy="787168"/>
          </a:xfrm>
        </p:spPr>
        <p:txBody>
          <a:bodyPr/>
          <a:lstStyle>
            <a:lvl1pPr marL="0" indent="0" algn="l">
              <a:buNone/>
              <a:defRPr/>
            </a:lvl1pPr>
          </a:lstStyle>
          <a:p>
            <a:r>
              <a:rPr lang="sv-SE" dirty="0" err="1"/>
              <a:t>Click</a:t>
            </a:r>
            <a:r>
              <a:rPr lang="sv-SE" dirty="0"/>
              <a:t> to </a:t>
            </a:r>
            <a:r>
              <a:rPr lang="sv-SE" dirty="0" err="1"/>
              <a:t>add</a:t>
            </a:r>
            <a:r>
              <a:rPr lang="sv-SE" dirty="0"/>
              <a:t> text</a:t>
            </a:r>
          </a:p>
        </p:txBody>
      </p:sp>
      <p:sp>
        <p:nvSpPr>
          <p:cNvPr id="6" name="Title 4">
            <a:extLst>
              <a:ext uri="{FF2B5EF4-FFF2-40B4-BE49-F238E27FC236}">
                <a16:creationId xmlns:a16="http://schemas.microsoft.com/office/drawing/2014/main" id="{C40AEB8C-18E8-D704-CEE2-676A58B02EF1}"/>
              </a:ext>
            </a:extLst>
          </p:cNvPr>
          <p:cNvSpPr>
            <a:spLocks noGrp="1"/>
          </p:cNvSpPr>
          <p:nvPr>
            <p:ph type="title" hasCustomPrompt="1"/>
          </p:nvPr>
        </p:nvSpPr>
        <p:spPr>
          <a:xfrm>
            <a:off x="1055688" y="1916113"/>
            <a:ext cx="10080627" cy="2449649"/>
          </a:xfrm>
        </p:spPr>
        <p:txBody>
          <a:bodyPr anchor="ctr" anchorCtr="0">
            <a:noAutofit/>
          </a:bodyPr>
          <a:lstStyle>
            <a:lvl1pPr marL="0" marR="0" indent="0" algn="l" defTabSz="914309" rtl="0" eaLnBrk="1" fontAlgn="auto" latinLnBrk="0" hangingPunct="1">
              <a:lnSpc>
                <a:spcPct val="90000"/>
              </a:lnSpc>
              <a:spcBef>
                <a:spcPct val="0"/>
              </a:spcBef>
              <a:spcAft>
                <a:spcPts val="0"/>
              </a:spcAft>
              <a:buClrTx/>
              <a:buSzTx/>
              <a:buFontTx/>
              <a:buNone/>
              <a:tabLst/>
              <a:defRPr sz="9000"/>
            </a:lvl1pPr>
          </a:lstStyle>
          <a:p>
            <a:r>
              <a:rPr lang="en-US" dirty="0"/>
              <a:t>Click to add bigger text</a:t>
            </a:r>
            <a:endParaRPr lang="sv-SE" dirty="0"/>
          </a:p>
        </p:txBody>
      </p:sp>
    </p:spTree>
    <p:extLst>
      <p:ext uri="{BB962C8B-B14F-4D97-AF65-F5344CB8AC3E}">
        <p14:creationId xmlns:p14="http://schemas.microsoft.com/office/powerpoint/2010/main" val="18555128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gger text centered">
    <p:spTree>
      <p:nvGrpSpPr>
        <p:cNvPr id="1" name=""/>
        <p:cNvGrpSpPr/>
        <p:nvPr/>
      </p:nvGrpSpPr>
      <p:grpSpPr>
        <a:xfrm>
          <a:off x="0" y="0"/>
          <a:ext cx="0" cy="0"/>
          <a:chOff x="0" y="0"/>
          <a:chExt cx="0" cy="0"/>
        </a:xfrm>
      </p:grpSpPr>
      <p:sp>
        <p:nvSpPr>
          <p:cNvPr id="4" name="Footer ">
            <a:extLst>
              <a:ext uri="{FF2B5EF4-FFF2-40B4-BE49-F238E27FC236}">
                <a16:creationId xmlns:a16="http://schemas.microsoft.com/office/drawing/2014/main" id="{A88ADC1C-A8B7-09BE-1A55-B262FAECBC61}"/>
              </a:ext>
            </a:extLst>
          </p:cNvPr>
          <p:cNvSpPr>
            <a:spLocks noGrp="1"/>
          </p:cNvSpPr>
          <p:nvPr>
            <p:ph type="ftr" sz="quarter" idx="11"/>
          </p:nvPr>
        </p:nvSpPr>
        <p:spPr/>
        <p:txBody>
          <a:bodyPr/>
          <a:lstStyle>
            <a:lvl1pPr algn="ctr">
              <a:defRPr/>
            </a:lvl1pPr>
          </a:lstStyle>
          <a:p>
            <a:endParaRPr lang="sv-SE" dirty="0"/>
          </a:p>
        </p:txBody>
      </p:sp>
      <p:sp>
        <p:nvSpPr>
          <p:cNvPr id="3" name="Text Placeholder 1">
            <a:extLst>
              <a:ext uri="{FF2B5EF4-FFF2-40B4-BE49-F238E27FC236}">
                <a16:creationId xmlns:a16="http://schemas.microsoft.com/office/drawing/2014/main" id="{BAA3B76D-FCED-6173-AAF6-235135B99C39}"/>
              </a:ext>
            </a:extLst>
          </p:cNvPr>
          <p:cNvSpPr>
            <a:spLocks noGrp="1"/>
          </p:cNvSpPr>
          <p:nvPr>
            <p:ph type="body" sz="quarter" idx="40" hasCustomPrompt="1"/>
          </p:nvPr>
        </p:nvSpPr>
        <p:spPr>
          <a:xfrm>
            <a:off x="1055688" y="4688958"/>
            <a:ext cx="10080624" cy="787168"/>
          </a:xfrm>
        </p:spPr>
        <p:txBody>
          <a:bodyPr/>
          <a:lstStyle>
            <a:lvl1pPr marL="0" indent="0" algn="ctr">
              <a:buNone/>
              <a:defRPr/>
            </a:lvl1pPr>
          </a:lstStyle>
          <a:p>
            <a:r>
              <a:rPr lang="sv-SE" dirty="0" err="1"/>
              <a:t>Click</a:t>
            </a:r>
            <a:r>
              <a:rPr lang="sv-SE" dirty="0"/>
              <a:t> to </a:t>
            </a:r>
            <a:r>
              <a:rPr lang="sv-SE" dirty="0" err="1"/>
              <a:t>add</a:t>
            </a:r>
            <a:r>
              <a:rPr lang="sv-SE" dirty="0"/>
              <a:t> text</a:t>
            </a:r>
          </a:p>
        </p:txBody>
      </p:sp>
      <p:sp>
        <p:nvSpPr>
          <p:cNvPr id="6" name="Title 4">
            <a:extLst>
              <a:ext uri="{FF2B5EF4-FFF2-40B4-BE49-F238E27FC236}">
                <a16:creationId xmlns:a16="http://schemas.microsoft.com/office/drawing/2014/main" id="{F513CDAD-EE8A-E595-C80C-7106F48C107F}"/>
              </a:ext>
            </a:extLst>
          </p:cNvPr>
          <p:cNvSpPr>
            <a:spLocks noGrp="1"/>
          </p:cNvSpPr>
          <p:nvPr>
            <p:ph type="title" hasCustomPrompt="1"/>
          </p:nvPr>
        </p:nvSpPr>
        <p:spPr>
          <a:xfrm>
            <a:off x="1055688" y="1916113"/>
            <a:ext cx="10080627" cy="2449649"/>
          </a:xfrm>
        </p:spPr>
        <p:txBody>
          <a:bodyPr anchor="ctr" anchorCtr="0">
            <a:noAutofit/>
          </a:bodyPr>
          <a:lstStyle>
            <a:lvl1pPr marL="0" marR="0" indent="0" algn="ctr" defTabSz="914309" rtl="0" eaLnBrk="1" fontAlgn="auto" latinLnBrk="0" hangingPunct="1">
              <a:lnSpc>
                <a:spcPct val="90000"/>
              </a:lnSpc>
              <a:spcBef>
                <a:spcPct val="0"/>
              </a:spcBef>
              <a:spcAft>
                <a:spcPts val="0"/>
              </a:spcAft>
              <a:buClrTx/>
              <a:buSzTx/>
              <a:buFontTx/>
              <a:buNone/>
              <a:tabLst/>
              <a:defRPr sz="9000"/>
            </a:lvl1pPr>
          </a:lstStyle>
          <a:p>
            <a:r>
              <a:rPr lang="en-US" dirty="0"/>
              <a:t>Click to add bigger text</a:t>
            </a:r>
            <a:endParaRPr lang="sv-SE" dirty="0"/>
          </a:p>
        </p:txBody>
      </p:sp>
    </p:spTree>
    <p:extLst>
      <p:ext uri="{BB962C8B-B14F-4D97-AF65-F5344CB8AC3E}">
        <p14:creationId xmlns:p14="http://schemas.microsoft.com/office/powerpoint/2010/main" val="37437233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lumns [purple and white]">
    <p:spTree>
      <p:nvGrpSpPr>
        <p:cNvPr id="1" name=""/>
        <p:cNvGrpSpPr/>
        <p:nvPr/>
      </p:nvGrpSpPr>
      <p:grpSpPr>
        <a:xfrm>
          <a:off x="0" y="0"/>
          <a:ext cx="0" cy="0"/>
          <a:chOff x="0" y="0"/>
          <a:chExt cx="0" cy="0"/>
        </a:xfrm>
      </p:grpSpPr>
      <p:sp>
        <p:nvSpPr>
          <p:cNvPr id="2" name="White">
            <a:extLst>
              <a:ext uri="{FF2B5EF4-FFF2-40B4-BE49-F238E27FC236}">
                <a16:creationId xmlns:a16="http://schemas.microsoft.com/office/drawing/2014/main" id="{7D3FD016-55D2-598D-5A21-C405A9F8F376}"/>
              </a:ext>
            </a:extLst>
          </p:cNvPr>
          <p:cNvSpPr>
            <a:spLocks noGrp="1" noRot="1" noMove="1" noResize="1" noEditPoints="1" noAdjustHandles="1" noChangeArrowheads="1" noChangeShapeType="1"/>
          </p:cNvSpPr>
          <p:nvPr userDrawn="1"/>
        </p:nvSpPr>
        <p:spPr>
          <a:xfrm>
            <a:off x="61033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pic>
        <p:nvPicPr>
          <p:cNvPr id="3" name="Logo">
            <a:extLst>
              <a:ext uri="{FF2B5EF4-FFF2-40B4-BE49-F238E27FC236}">
                <a16:creationId xmlns:a16="http://schemas.microsoft.com/office/drawing/2014/main" id="{CCE933E5-409E-EE23-AD11-B2A4C033E551}"/>
              </a:ext>
            </a:extLst>
          </p:cNvPr>
          <p:cNvPicPr>
            <a:picLocks noGrp="1" noRot="1" noChangeAspect="1" noMove="1" noResize="1" noEditPoints="1" noAdjustHandles="1" noChangeArrowheads="1" noChangeShapeType="1" noCrop="1"/>
          </p:cNvPicPr>
          <p:nvPr userDrawn="1"/>
        </p:nvPicPr>
        <p:blipFill>
          <a:blip cstate="screen">
            <a:extLst>
              <a:ext uri="{28A0092B-C50C-407E-A947-70E740481C1C}">
                <a14:useLocalDpi xmlns:a14="http://schemas.microsoft.com/office/drawing/2010/main"/>
              </a:ext>
            </a:extLst>
          </a:blip>
          <a:srcRect/>
          <a:stretch/>
        </p:blipFill>
        <p:spPr>
          <a:xfrm>
            <a:off x="10419905" y="368300"/>
            <a:ext cx="1164717" cy="288925"/>
          </a:xfrm>
          <a:prstGeom prst="rect">
            <a:avLst/>
          </a:prstGeom>
        </p:spPr>
      </p:pic>
      <p:sp>
        <p:nvSpPr>
          <p:cNvPr id="7" name="Purple">
            <a:extLst>
              <a:ext uri="{FF2B5EF4-FFF2-40B4-BE49-F238E27FC236}">
                <a16:creationId xmlns:a16="http://schemas.microsoft.com/office/drawing/2014/main" id="{F627C36B-6378-FD7F-7773-D16D1873ACEA}"/>
              </a:ext>
            </a:extLst>
          </p:cNvPr>
          <p:cNvSpPr>
            <a:spLocks noGrp="1" noRot="1" noMove="1" noResize="1" noEditPoints="1" noAdjustHandles="1" noChangeArrowheads="1" noChangeShapeType="1"/>
          </p:cNvSpPr>
          <p:nvPr userDrawn="1"/>
        </p:nvSpPr>
        <p:spPr>
          <a:xfrm>
            <a:off x="-4275"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0" name="Text right">
            <a:extLst>
              <a:ext uri="{FF2B5EF4-FFF2-40B4-BE49-F238E27FC236}">
                <a16:creationId xmlns:a16="http://schemas.microsoft.com/office/drawing/2014/main" id="{BED901F5-E75D-6DF1-8F76-AF18C9EDB695}"/>
              </a:ext>
            </a:extLst>
          </p:cNvPr>
          <p:cNvSpPr>
            <a:spLocks noGrp="1"/>
          </p:cNvSpPr>
          <p:nvPr>
            <p:ph type="body" sz="quarter" idx="44" hasCustomPrompt="1"/>
          </p:nvPr>
        </p:nvSpPr>
        <p:spPr>
          <a:xfrm>
            <a:off x="7052862" y="3209576"/>
            <a:ext cx="4083451" cy="3028664"/>
          </a:xfrm>
        </p:spPr>
        <p:txBody>
          <a:bodyPr tIns="90000">
            <a:normAutofit/>
          </a:bodyPr>
          <a:lstStyle>
            <a:lvl1pPr marL="0" indent="0" algn="ctr">
              <a:spcBef>
                <a:spcPts val="0"/>
              </a:spcBef>
              <a:buNone/>
              <a:defRPr sz="1700">
                <a:solidFill>
                  <a:schemeClr val="bg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2" name="Subtitle right">
            <a:extLst>
              <a:ext uri="{FF2B5EF4-FFF2-40B4-BE49-F238E27FC236}">
                <a16:creationId xmlns:a16="http://schemas.microsoft.com/office/drawing/2014/main" id="{FCB4AE31-07E7-1104-2E56-06D5219A1425}"/>
              </a:ext>
            </a:extLst>
          </p:cNvPr>
          <p:cNvSpPr>
            <a:spLocks noGrp="1"/>
          </p:cNvSpPr>
          <p:nvPr>
            <p:ph type="body" sz="quarter" idx="45" hasCustomPrompt="1"/>
          </p:nvPr>
        </p:nvSpPr>
        <p:spPr>
          <a:xfrm>
            <a:off x="7052862" y="1752600"/>
            <a:ext cx="4083451" cy="1247077"/>
          </a:xfrm>
        </p:spPr>
        <p:txBody>
          <a:bodyPr tIns="0" bIns="0" anchor="b" anchorCtr="0">
            <a:normAutofit/>
          </a:bodyPr>
          <a:lstStyle>
            <a:lvl1pPr marL="0" indent="0" algn="ctr">
              <a:lnSpc>
                <a:spcPct val="90000"/>
              </a:lnSpc>
              <a:spcBef>
                <a:spcPts val="0"/>
              </a:spcBef>
              <a:buNone/>
              <a:defRPr sz="4600" b="1">
                <a:solidFill>
                  <a:schemeClr val="bg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5" name="Text left">
            <a:extLst>
              <a:ext uri="{FF2B5EF4-FFF2-40B4-BE49-F238E27FC236}">
                <a16:creationId xmlns:a16="http://schemas.microsoft.com/office/drawing/2014/main" id="{84206A9F-411B-A3CD-278D-C5EC691B7BFE}"/>
              </a:ext>
            </a:extLst>
          </p:cNvPr>
          <p:cNvSpPr>
            <a:spLocks noGrp="1"/>
          </p:cNvSpPr>
          <p:nvPr>
            <p:ph type="body" sz="quarter" idx="43" hasCustomPrompt="1"/>
          </p:nvPr>
        </p:nvSpPr>
        <p:spPr>
          <a:xfrm>
            <a:off x="1064703" y="3209576"/>
            <a:ext cx="4083451" cy="3028664"/>
          </a:xfrm>
        </p:spPr>
        <p:txBody>
          <a:bodyPr lIns="90000" tIns="90000" rIns="90000">
            <a:normAutofit/>
          </a:bodyPr>
          <a:lstStyle>
            <a:lvl1pPr marL="0" indent="0" algn="ctr">
              <a:spcBef>
                <a:spcPts val="0"/>
              </a:spcBef>
              <a:buNone/>
              <a:defRPr sz="1700">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6" name="Subtitle left">
            <a:extLst>
              <a:ext uri="{FF2B5EF4-FFF2-40B4-BE49-F238E27FC236}">
                <a16:creationId xmlns:a16="http://schemas.microsoft.com/office/drawing/2014/main" id="{54FA53A0-1944-0D6A-227B-C0FF44E61050}"/>
              </a:ext>
            </a:extLst>
          </p:cNvPr>
          <p:cNvSpPr>
            <a:spLocks noGrp="1"/>
          </p:cNvSpPr>
          <p:nvPr>
            <p:ph type="body" sz="quarter" idx="42" hasCustomPrompt="1"/>
          </p:nvPr>
        </p:nvSpPr>
        <p:spPr>
          <a:xfrm>
            <a:off x="1064703" y="1752600"/>
            <a:ext cx="4083451" cy="1247077"/>
          </a:xfrm>
        </p:spPr>
        <p:txBody>
          <a:bodyPr tIns="0" bIns="0" anchor="b" anchorCtr="0">
            <a:normAutofit/>
          </a:bodyPr>
          <a:lstStyle>
            <a:lvl1pPr marL="0" indent="0" algn="ctr">
              <a:lnSpc>
                <a:spcPct val="90000"/>
              </a:lnSpc>
              <a:spcBef>
                <a:spcPts val="0"/>
              </a:spcBef>
              <a:buNone/>
              <a:defRPr sz="46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Tree>
    <p:extLst>
      <p:ext uri="{BB962C8B-B14F-4D97-AF65-F5344CB8AC3E}">
        <p14:creationId xmlns:p14="http://schemas.microsoft.com/office/powerpoint/2010/main" val="9258511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ne column and six boxes">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0B805D82-B32D-0F2D-F6BE-07E8D9ED7C73}"/>
              </a:ext>
            </a:extLst>
          </p:cNvPr>
          <p:cNvGrpSpPr>
            <a:grpSpLocks noGrp="1" noUngrp="1" noRot="1" noMove="1" noResize="1"/>
          </p:cNvGrpSpPr>
          <p:nvPr userDrawn="1"/>
        </p:nvGrpSpPr>
        <p:grpSpPr>
          <a:xfrm>
            <a:off x="6093933" y="4572000"/>
            <a:ext cx="6098067" cy="2286000"/>
            <a:chOff x="6093933" y="2284016"/>
            <a:chExt cx="6098067" cy="2286000"/>
          </a:xfrm>
        </p:grpSpPr>
        <p:sp>
          <p:nvSpPr>
            <p:cNvPr id="24" name="Rectangle 9">
              <a:extLst>
                <a:ext uri="{FF2B5EF4-FFF2-40B4-BE49-F238E27FC236}">
                  <a16:creationId xmlns:a16="http://schemas.microsoft.com/office/drawing/2014/main" id="{77602A61-9F23-C8D2-A09D-8794A07A83A4}"/>
                </a:ext>
              </a:extLst>
            </p:cNvPr>
            <p:cNvSpPr>
              <a:spLocks noGrp="1" noRot="1" noMove="1" noResize="1" noEditPoints="1" noAdjustHandles="1" noChangeArrowheads="1" noChangeShapeType="1"/>
            </p:cNvSpPr>
            <p:nvPr userDrawn="1"/>
          </p:nvSpPr>
          <p:spPr>
            <a:xfrm>
              <a:off x="9140734" y="2284016"/>
              <a:ext cx="3051266" cy="2286000"/>
            </a:xfrm>
            <a:prstGeom prst="rect">
              <a:avLst/>
            </a:prstGeom>
            <a:solidFill>
              <a:srgbClr val="414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noFill/>
              </a:endParaRPr>
            </a:p>
          </p:txBody>
        </p:sp>
        <p:sp>
          <p:nvSpPr>
            <p:cNvPr id="18" name="Rectangle 8">
              <a:extLst>
                <a:ext uri="{FF2B5EF4-FFF2-40B4-BE49-F238E27FC236}">
                  <a16:creationId xmlns:a16="http://schemas.microsoft.com/office/drawing/2014/main" id="{71C9CB3B-CFC9-6C94-4A45-8248EE368647}"/>
                </a:ext>
              </a:extLst>
            </p:cNvPr>
            <p:cNvSpPr>
              <a:spLocks noGrp="1" noRot="1" noMove="1" noResize="1" noEditPoints="1" noAdjustHandles="1" noChangeArrowheads="1" noChangeShapeType="1"/>
            </p:cNvSpPr>
            <p:nvPr userDrawn="1"/>
          </p:nvSpPr>
          <p:spPr>
            <a:xfrm>
              <a:off x="6093933" y="2284016"/>
              <a:ext cx="3049200" cy="2286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25" name="Group 2">
            <a:extLst>
              <a:ext uri="{FF2B5EF4-FFF2-40B4-BE49-F238E27FC236}">
                <a16:creationId xmlns:a16="http://schemas.microsoft.com/office/drawing/2014/main" id="{E2995E7F-BF55-E079-2844-24DF6BD07CE4}"/>
              </a:ext>
            </a:extLst>
          </p:cNvPr>
          <p:cNvGrpSpPr>
            <a:grpSpLocks noGrp="1" noUngrp="1" noRot="1" noMove="1" noResize="1"/>
          </p:cNvGrpSpPr>
          <p:nvPr userDrawn="1"/>
        </p:nvGrpSpPr>
        <p:grpSpPr>
          <a:xfrm>
            <a:off x="6095533" y="2287305"/>
            <a:ext cx="6102038" cy="2286000"/>
            <a:chOff x="6094800" y="2284016"/>
            <a:chExt cx="6102038" cy="2286000"/>
          </a:xfrm>
        </p:grpSpPr>
        <p:sp>
          <p:nvSpPr>
            <p:cNvPr id="33" name="Rectangle 6">
              <a:extLst>
                <a:ext uri="{FF2B5EF4-FFF2-40B4-BE49-F238E27FC236}">
                  <a16:creationId xmlns:a16="http://schemas.microsoft.com/office/drawing/2014/main" id="{96985562-9D5F-EA41-4B61-EF462ACC4CBC}"/>
                </a:ext>
              </a:extLst>
            </p:cNvPr>
            <p:cNvSpPr>
              <a:spLocks noGrp="1" noRot="1" noMove="1" noResize="1" noEditPoints="1" noAdjustHandles="1" noChangeArrowheads="1" noChangeShapeType="1"/>
            </p:cNvSpPr>
            <p:nvPr userDrawn="1"/>
          </p:nvSpPr>
          <p:spPr>
            <a:xfrm>
              <a:off x="9147638" y="2284016"/>
              <a:ext cx="3049200" cy="228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ctangle 5">
              <a:extLst>
                <a:ext uri="{FF2B5EF4-FFF2-40B4-BE49-F238E27FC236}">
                  <a16:creationId xmlns:a16="http://schemas.microsoft.com/office/drawing/2014/main" id="{97F9E8E4-1D6C-3F99-80CA-7FAA2B16C610}"/>
                </a:ext>
              </a:extLst>
            </p:cNvPr>
            <p:cNvSpPr>
              <a:spLocks noGrp="1" noRot="1" noMove="1" noResize="1" noEditPoints="1" noAdjustHandles="1" noChangeArrowheads="1" noChangeShapeType="1"/>
            </p:cNvSpPr>
            <p:nvPr userDrawn="1"/>
          </p:nvSpPr>
          <p:spPr>
            <a:xfrm>
              <a:off x="6094800" y="2284016"/>
              <a:ext cx="3052838" cy="2286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3F3F3F"/>
                </a:solidFill>
              </a:endParaRPr>
            </a:p>
          </p:txBody>
        </p:sp>
      </p:grpSp>
      <p:grpSp>
        <p:nvGrpSpPr>
          <p:cNvPr id="34" name="Group 1">
            <a:extLst>
              <a:ext uri="{FF2B5EF4-FFF2-40B4-BE49-F238E27FC236}">
                <a16:creationId xmlns:a16="http://schemas.microsoft.com/office/drawing/2014/main" id="{79F4CBBD-16D9-5278-B26B-A69A45D1C1C9}"/>
              </a:ext>
            </a:extLst>
          </p:cNvPr>
          <p:cNvGrpSpPr>
            <a:grpSpLocks noGrp="1" noUngrp="1" noRot="1" noMove="1" noResize="1"/>
          </p:cNvGrpSpPr>
          <p:nvPr userDrawn="1"/>
        </p:nvGrpSpPr>
        <p:grpSpPr>
          <a:xfrm>
            <a:off x="6095999" y="0"/>
            <a:ext cx="6096001" cy="2297849"/>
            <a:chOff x="6095999" y="2272167"/>
            <a:chExt cx="6096001" cy="2297849"/>
          </a:xfrm>
        </p:grpSpPr>
        <p:sp>
          <p:nvSpPr>
            <p:cNvPr id="36" name="Rectangle 3">
              <a:extLst>
                <a:ext uri="{FF2B5EF4-FFF2-40B4-BE49-F238E27FC236}">
                  <a16:creationId xmlns:a16="http://schemas.microsoft.com/office/drawing/2014/main" id="{8DC71171-880E-4E14-5915-0A85E51C0D55}"/>
                </a:ext>
              </a:extLst>
            </p:cNvPr>
            <p:cNvSpPr>
              <a:spLocks noGrp="1" noRot="1" noMove="1" noResize="1" noEditPoints="1" noAdjustHandles="1" noChangeArrowheads="1" noChangeShapeType="1"/>
            </p:cNvSpPr>
            <p:nvPr userDrawn="1"/>
          </p:nvSpPr>
          <p:spPr>
            <a:xfrm>
              <a:off x="9142800" y="2272167"/>
              <a:ext cx="3049200" cy="229784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7" name="Rectangle 2">
              <a:extLst>
                <a:ext uri="{FF2B5EF4-FFF2-40B4-BE49-F238E27FC236}">
                  <a16:creationId xmlns:a16="http://schemas.microsoft.com/office/drawing/2014/main" id="{B12FB3C7-0522-562B-B1B3-44EBD2AF1056}"/>
                </a:ext>
              </a:extLst>
            </p:cNvPr>
            <p:cNvSpPr>
              <a:spLocks noGrp="1" noRot="1" noMove="1" noResize="1" noEditPoints="1" noAdjustHandles="1" noChangeArrowheads="1" noChangeShapeType="1"/>
            </p:cNvSpPr>
            <p:nvPr userDrawn="1"/>
          </p:nvSpPr>
          <p:spPr>
            <a:xfrm>
              <a:off x="6095999" y="2272167"/>
              <a:ext cx="3049200" cy="229784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tx1"/>
                </a:solidFill>
              </a:endParaRPr>
            </a:p>
          </p:txBody>
        </p:sp>
      </p:grpSp>
      <p:sp>
        <p:nvSpPr>
          <p:cNvPr id="39" name="Footer">
            <a:extLst>
              <a:ext uri="{FF2B5EF4-FFF2-40B4-BE49-F238E27FC236}">
                <a16:creationId xmlns:a16="http://schemas.microsoft.com/office/drawing/2014/main" id="{A1006389-C891-DE19-A9C5-FAA8E0EF56FE}"/>
              </a:ext>
            </a:extLst>
          </p:cNvPr>
          <p:cNvSpPr>
            <a:spLocks noGrp="1"/>
          </p:cNvSpPr>
          <p:nvPr>
            <p:ph type="ftr" sz="quarter" idx="98"/>
          </p:nvPr>
        </p:nvSpPr>
        <p:spPr>
          <a:xfrm>
            <a:off x="1053108" y="6200775"/>
            <a:ext cx="4074453" cy="288924"/>
          </a:xfrm>
        </p:spPr>
        <p:txBody>
          <a:bodyPr/>
          <a:lstStyle/>
          <a:p>
            <a:endParaRPr lang="sv-SE" dirty="0"/>
          </a:p>
        </p:txBody>
      </p:sp>
      <p:sp>
        <p:nvSpPr>
          <p:cNvPr id="10" name="Text 6">
            <a:extLst>
              <a:ext uri="{FF2B5EF4-FFF2-40B4-BE49-F238E27FC236}">
                <a16:creationId xmlns:a16="http://schemas.microsoft.com/office/drawing/2014/main" id="{DDC240A3-0F96-4812-1DD2-AB7FC923873E}"/>
              </a:ext>
            </a:extLst>
          </p:cNvPr>
          <p:cNvSpPr>
            <a:spLocks noGrp="1"/>
          </p:cNvSpPr>
          <p:nvPr>
            <p:ph type="body" sz="quarter" idx="103" hasCustomPrompt="1"/>
          </p:nvPr>
        </p:nvSpPr>
        <p:spPr>
          <a:xfrm>
            <a:off x="9603016" y="5797245"/>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7" name="Heading 6">
            <a:extLst>
              <a:ext uri="{FF2B5EF4-FFF2-40B4-BE49-F238E27FC236}">
                <a16:creationId xmlns:a16="http://schemas.microsoft.com/office/drawing/2014/main" id="{D52DF12E-0CC8-596C-CD45-3EF40C5042A4}"/>
              </a:ext>
            </a:extLst>
          </p:cNvPr>
          <p:cNvSpPr>
            <a:spLocks noGrp="1"/>
          </p:cNvSpPr>
          <p:nvPr>
            <p:ph type="body" sz="quarter" idx="92" hasCustomPrompt="1"/>
          </p:nvPr>
        </p:nvSpPr>
        <p:spPr>
          <a:xfrm>
            <a:off x="9603933" y="5178208"/>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rgbClr val="FFFFFF"/>
                </a:solidFill>
              </a:defRPr>
            </a:lvl1pPr>
          </a:lstStyle>
          <a:p>
            <a:pPr lvl="0"/>
            <a:r>
              <a:rPr lang="en-US" dirty="0"/>
              <a:t>100</a:t>
            </a:r>
            <a:endParaRPr lang="sv-SE" dirty="0"/>
          </a:p>
        </p:txBody>
      </p:sp>
      <p:sp>
        <p:nvSpPr>
          <p:cNvPr id="8" name="Text 5">
            <a:extLst>
              <a:ext uri="{FF2B5EF4-FFF2-40B4-BE49-F238E27FC236}">
                <a16:creationId xmlns:a16="http://schemas.microsoft.com/office/drawing/2014/main" id="{A65F9C60-56AB-F127-4361-4882905787CD}"/>
              </a:ext>
            </a:extLst>
          </p:cNvPr>
          <p:cNvSpPr>
            <a:spLocks noGrp="1"/>
          </p:cNvSpPr>
          <p:nvPr>
            <p:ph type="body" sz="quarter" idx="102" hasCustomPrompt="1"/>
          </p:nvPr>
        </p:nvSpPr>
        <p:spPr>
          <a:xfrm>
            <a:off x="6558865" y="5807814"/>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9" name="Heading 5">
            <a:extLst>
              <a:ext uri="{FF2B5EF4-FFF2-40B4-BE49-F238E27FC236}">
                <a16:creationId xmlns:a16="http://schemas.microsoft.com/office/drawing/2014/main" id="{974D1964-5F7F-BFBF-0513-A55AC48F6035}"/>
              </a:ext>
            </a:extLst>
          </p:cNvPr>
          <p:cNvSpPr>
            <a:spLocks noGrp="1"/>
          </p:cNvSpPr>
          <p:nvPr>
            <p:ph type="body" sz="quarter" idx="94" hasCustomPrompt="1"/>
          </p:nvPr>
        </p:nvSpPr>
        <p:spPr>
          <a:xfrm>
            <a:off x="6556799" y="5181600"/>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rgbClr val="3F3F3F"/>
                </a:solidFill>
              </a:defRPr>
            </a:lvl1pPr>
          </a:lstStyle>
          <a:p>
            <a:pPr lvl="0"/>
            <a:r>
              <a:rPr lang="en-US" dirty="0"/>
              <a:t>100</a:t>
            </a:r>
            <a:endParaRPr lang="sv-SE" dirty="0"/>
          </a:p>
        </p:txBody>
      </p:sp>
      <p:sp>
        <p:nvSpPr>
          <p:cNvPr id="7" name="Text 4">
            <a:extLst>
              <a:ext uri="{FF2B5EF4-FFF2-40B4-BE49-F238E27FC236}">
                <a16:creationId xmlns:a16="http://schemas.microsoft.com/office/drawing/2014/main" id="{0AEC5011-C549-5B9A-C140-2962ADC21065}"/>
              </a:ext>
            </a:extLst>
          </p:cNvPr>
          <p:cNvSpPr>
            <a:spLocks noGrp="1"/>
          </p:cNvSpPr>
          <p:nvPr>
            <p:ph type="body" sz="quarter" idx="101" hasCustomPrompt="1"/>
          </p:nvPr>
        </p:nvSpPr>
        <p:spPr>
          <a:xfrm>
            <a:off x="9609978" y="3528518"/>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53" name="Heading 4">
            <a:extLst>
              <a:ext uri="{FF2B5EF4-FFF2-40B4-BE49-F238E27FC236}">
                <a16:creationId xmlns:a16="http://schemas.microsoft.com/office/drawing/2014/main" id="{C340D83F-E5C1-8DA3-4C08-C5D89ACB2F07}"/>
              </a:ext>
            </a:extLst>
          </p:cNvPr>
          <p:cNvSpPr>
            <a:spLocks noGrp="1"/>
          </p:cNvSpPr>
          <p:nvPr>
            <p:ph type="body" sz="quarter" idx="75" hasCustomPrompt="1"/>
          </p:nvPr>
        </p:nvSpPr>
        <p:spPr>
          <a:xfrm>
            <a:off x="9609978" y="2908393"/>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bg1"/>
                </a:solidFill>
              </a:defRPr>
            </a:lvl1pPr>
          </a:lstStyle>
          <a:p>
            <a:pPr lvl="0"/>
            <a:r>
              <a:rPr lang="en-US" dirty="0"/>
              <a:t>100</a:t>
            </a:r>
            <a:endParaRPr lang="sv-SE" dirty="0"/>
          </a:p>
        </p:txBody>
      </p:sp>
      <p:sp>
        <p:nvSpPr>
          <p:cNvPr id="6" name="Text 3">
            <a:extLst>
              <a:ext uri="{FF2B5EF4-FFF2-40B4-BE49-F238E27FC236}">
                <a16:creationId xmlns:a16="http://schemas.microsoft.com/office/drawing/2014/main" id="{15592CB6-F115-40B1-64B8-FFA6F4B65D79}"/>
              </a:ext>
            </a:extLst>
          </p:cNvPr>
          <p:cNvSpPr>
            <a:spLocks noGrp="1"/>
          </p:cNvSpPr>
          <p:nvPr>
            <p:ph type="body" sz="quarter" idx="100" hasCustomPrompt="1"/>
          </p:nvPr>
        </p:nvSpPr>
        <p:spPr>
          <a:xfrm>
            <a:off x="6558865" y="3528518"/>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55" name="Heading 3">
            <a:extLst>
              <a:ext uri="{FF2B5EF4-FFF2-40B4-BE49-F238E27FC236}">
                <a16:creationId xmlns:a16="http://schemas.microsoft.com/office/drawing/2014/main" id="{B131DBFE-CD41-39A5-3661-28F2330527C2}"/>
              </a:ext>
            </a:extLst>
          </p:cNvPr>
          <p:cNvSpPr>
            <a:spLocks noGrp="1"/>
          </p:cNvSpPr>
          <p:nvPr>
            <p:ph type="body" sz="quarter" idx="82" hasCustomPrompt="1"/>
          </p:nvPr>
        </p:nvSpPr>
        <p:spPr>
          <a:xfrm>
            <a:off x="6556799" y="2902304"/>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rgbClr val="FFFFFF"/>
                </a:solidFill>
              </a:defRPr>
            </a:lvl1pPr>
          </a:lstStyle>
          <a:p>
            <a:pPr lvl="0"/>
            <a:r>
              <a:rPr lang="en-US" dirty="0"/>
              <a:t>100</a:t>
            </a:r>
            <a:endParaRPr lang="sv-SE" dirty="0"/>
          </a:p>
        </p:txBody>
      </p:sp>
      <p:sp>
        <p:nvSpPr>
          <p:cNvPr id="58" name="Text 2">
            <a:extLst>
              <a:ext uri="{FF2B5EF4-FFF2-40B4-BE49-F238E27FC236}">
                <a16:creationId xmlns:a16="http://schemas.microsoft.com/office/drawing/2014/main" id="{C5E9AE26-D373-1B37-F94C-AE8B04791CFC}"/>
              </a:ext>
            </a:extLst>
          </p:cNvPr>
          <p:cNvSpPr>
            <a:spLocks noGrp="1"/>
          </p:cNvSpPr>
          <p:nvPr>
            <p:ph type="body" sz="quarter" idx="85" hasCustomPrompt="1"/>
          </p:nvPr>
        </p:nvSpPr>
        <p:spPr>
          <a:xfrm>
            <a:off x="9603138" y="1218351"/>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59" name="Heading 2">
            <a:extLst>
              <a:ext uri="{FF2B5EF4-FFF2-40B4-BE49-F238E27FC236}">
                <a16:creationId xmlns:a16="http://schemas.microsoft.com/office/drawing/2014/main" id="{F8AEEAB2-0F11-C1DB-9DBE-40E5D72B137A}"/>
              </a:ext>
            </a:extLst>
          </p:cNvPr>
          <p:cNvSpPr>
            <a:spLocks noGrp="1"/>
          </p:cNvSpPr>
          <p:nvPr>
            <p:ph type="body" sz="quarter" idx="86" hasCustomPrompt="1"/>
          </p:nvPr>
        </p:nvSpPr>
        <p:spPr>
          <a:xfrm>
            <a:off x="9603140" y="597555"/>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rgbClr val="FFFFFF"/>
                </a:solidFill>
              </a:defRPr>
            </a:lvl1pPr>
          </a:lstStyle>
          <a:p>
            <a:pPr lvl="0"/>
            <a:r>
              <a:rPr lang="en-US" dirty="0"/>
              <a:t>100</a:t>
            </a:r>
          </a:p>
        </p:txBody>
      </p:sp>
      <p:sp>
        <p:nvSpPr>
          <p:cNvPr id="5" name="Text 1">
            <a:extLst>
              <a:ext uri="{FF2B5EF4-FFF2-40B4-BE49-F238E27FC236}">
                <a16:creationId xmlns:a16="http://schemas.microsoft.com/office/drawing/2014/main" id="{2590C067-195A-21B3-4EB9-4E9685F8C850}"/>
              </a:ext>
            </a:extLst>
          </p:cNvPr>
          <p:cNvSpPr>
            <a:spLocks noGrp="1"/>
          </p:cNvSpPr>
          <p:nvPr>
            <p:ph type="body" sz="quarter" idx="99" hasCustomPrompt="1"/>
          </p:nvPr>
        </p:nvSpPr>
        <p:spPr>
          <a:xfrm>
            <a:off x="6560331" y="1218351"/>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2"/>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61" name="Heading 1">
            <a:extLst>
              <a:ext uri="{FF2B5EF4-FFF2-40B4-BE49-F238E27FC236}">
                <a16:creationId xmlns:a16="http://schemas.microsoft.com/office/drawing/2014/main" id="{4EE5F94A-5E8A-65DB-984C-A6A36C0269AA}"/>
              </a:ext>
            </a:extLst>
          </p:cNvPr>
          <p:cNvSpPr>
            <a:spLocks noGrp="1"/>
          </p:cNvSpPr>
          <p:nvPr>
            <p:ph type="body" sz="quarter" idx="88" hasCustomPrompt="1"/>
          </p:nvPr>
        </p:nvSpPr>
        <p:spPr>
          <a:xfrm>
            <a:off x="6558865" y="597555"/>
            <a:ext cx="2120400"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bg2"/>
                </a:solidFill>
              </a:defRPr>
            </a:lvl1pPr>
          </a:lstStyle>
          <a:p>
            <a:pPr lvl="0"/>
            <a:r>
              <a:rPr lang="en-US" dirty="0"/>
              <a:t>100</a:t>
            </a:r>
            <a:endParaRPr lang="sv-SE" dirty="0"/>
          </a:p>
        </p:txBody>
      </p:sp>
      <p:sp>
        <p:nvSpPr>
          <p:cNvPr id="3" name="Text">
            <a:extLst>
              <a:ext uri="{FF2B5EF4-FFF2-40B4-BE49-F238E27FC236}">
                <a16:creationId xmlns:a16="http://schemas.microsoft.com/office/drawing/2014/main" id="{56F46F8F-8B95-7BD5-CDDC-D46F95B6F854}"/>
              </a:ext>
            </a:extLst>
          </p:cNvPr>
          <p:cNvSpPr>
            <a:spLocks noGrp="1"/>
          </p:cNvSpPr>
          <p:nvPr>
            <p:ph type="body" sz="quarter" idx="40" hasCustomPrompt="1"/>
          </p:nvPr>
        </p:nvSpPr>
        <p:spPr>
          <a:xfrm>
            <a:off x="1053109" y="2731325"/>
            <a:ext cx="4080224" cy="3469450"/>
          </a:xfrm>
        </p:spPr>
        <p:txBody>
          <a:bodyPr/>
          <a:lstStyle>
            <a:lvl1pPr>
              <a:defRPr>
                <a:solidFill>
                  <a:schemeClr val="tx1"/>
                </a:solidFill>
              </a:defRPr>
            </a:lvl1pPr>
          </a:lstStyle>
          <a:p>
            <a:pPr lvl="0"/>
            <a:r>
              <a:rPr lang="en-US" dirty="0"/>
              <a:t>Click to add text</a:t>
            </a:r>
            <a:endParaRPr lang="sv-SE" dirty="0"/>
          </a:p>
        </p:txBody>
      </p:sp>
      <p:sp>
        <p:nvSpPr>
          <p:cNvPr id="4" name="Title ">
            <a:extLst>
              <a:ext uri="{FF2B5EF4-FFF2-40B4-BE49-F238E27FC236}">
                <a16:creationId xmlns:a16="http://schemas.microsoft.com/office/drawing/2014/main" id="{1E0B038D-EF27-77A2-AEAE-EBB9C54B2712}"/>
              </a:ext>
            </a:extLst>
          </p:cNvPr>
          <p:cNvSpPr>
            <a:spLocks noGrp="1"/>
          </p:cNvSpPr>
          <p:nvPr>
            <p:ph type="title" hasCustomPrompt="1"/>
          </p:nvPr>
        </p:nvSpPr>
        <p:spPr>
          <a:xfrm>
            <a:off x="1053108" y="1472541"/>
            <a:ext cx="4074453" cy="1021278"/>
          </a:xfrm>
        </p:spPr>
        <p:txBody>
          <a:bodyPr anchor="b" anchorCtr="0"/>
          <a:lstStyle>
            <a:lvl1pPr>
              <a:defRPr>
                <a:solidFill>
                  <a:schemeClr val="tx1"/>
                </a:solidFill>
              </a:defRPr>
            </a:lvl1pPr>
          </a:lstStyle>
          <a:p>
            <a:r>
              <a:rPr lang="en-US" dirty="0"/>
              <a:t>Click to add title</a:t>
            </a:r>
            <a:endParaRPr lang="sv-SE" dirty="0"/>
          </a:p>
        </p:txBody>
      </p:sp>
    </p:spTree>
    <p:extLst>
      <p:ext uri="{BB962C8B-B14F-4D97-AF65-F5344CB8AC3E}">
        <p14:creationId xmlns:p14="http://schemas.microsoft.com/office/powerpoint/2010/main" val="19636935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One column and nine boxes">
    <p:spTree>
      <p:nvGrpSpPr>
        <p:cNvPr id="1" name=""/>
        <p:cNvGrpSpPr/>
        <p:nvPr/>
      </p:nvGrpSpPr>
      <p:grpSpPr>
        <a:xfrm>
          <a:off x="0" y="0"/>
          <a:ext cx="0" cy="0"/>
          <a:chOff x="0" y="0"/>
          <a:chExt cx="0" cy="0"/>
        </a:xfrm>
      </p:grpSpPr>
      <p:grpSp>
        <p:nvGrpSpPr>
          <p:cNvPr id="20" name="Group 3">
            <a:extLst>
              <a:ext uri="{FF2B5EF4-FFF2-40B4-BE49-F238E27FC236}">
                <a16:creationId xmlns:a16="http://schemas.microsoft.com/office/drawing/2014/main" id="{B4D16CEE-2BA1-1AB4-8A9C-4CEE67596611}"/>
              </a:ext>
            </a:extLst>
          </p:cNvPr>
          <p:cNvGrpSpPr>
            <a:grpSpLocks noGrp="1" noUngrp="1" noRot="1" noMove="1" noResize="1"/>
          </p:cNvGrpSpPr>
          <p:nvPr userDrawn="1"/>
        </p:nvGrpSpPr>
        <p:grpSpPr>
          <a:xfrm>
            <a:off x="5041717" y="4572110"/>
            <a:ext cx="7150282" cy="2286000"/>
            <a:chOff x="5041717" y="2284016"/>
            <a:chExt cx="7150282" cy="2286000"/>
          </a:xfrm>
        </p:grpSpPr>
        <p:sp>
          <p:nvSpPr>
            <p:cNvPr id="23" name="Rectangle 9">
              <a:extLst>
                <a:ext uri="{FF2B5EF4-FFF2-40B4-BE49-F238E27FC236}">
                  <a16:creationId xmlns:a16="http://schemas.microsoft.com/office/drawing/2014/main" id="{8D1167AE-35DD-0F3C-7BD4-83AE55330696}"/>
                </a:ext>
              </a:extLst>
            </p:cNvPr>
            <p:cNvSpPr>
              <a:spLocks noGrp="1" noRot="1" noMove="1" noResize="1" noEditPoints="1" noAdjustHandles="1" noChangeArrowheads="1" noChangeShapeType="1"/>
            </p:cNvSpPr>
            <p:nvPr userDrawn="1"/>
          </p:nvSpPr>
          <p:spPr>
            <a:xfrm>
              <a:off x="9807210" y="2284016"/>
              <a:ext cx="2384789" cy="2286000"/>
            </a:xfrm>
            <a:prstGeom prst="rect">
              <a:avLst/>
            </a:prstGeom>
            <a:solidFill>
              <a:srgbClr val="414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noFill/>
              </a:endParaRPr>
            </a:p>
          </p:txBody>
        </p:sp>
        <p:sp>
          <p:nvSpPr>
            <p:cNvPr id="22" name="Rectangle 8">
              <a:extLst>
                <a:ext uri="{FF2B5EF4-FFF2-40B4-BE49-F238E27FC236}">
                  <a16:creationId xmlns:a16="http://schemas.microsoft.com/office/drawing/2014/main" id="{76F3B669-6831-DBDB-7AA2-FD1F2AD82C8E}"/>
                </a:ext>
              </a:extLst>
            </p:cNvPr>
            <p:cNvSpPr>
              <a:spLocks noGrp="1" noRot="1" noMove="1" noResize="1" noEditPoints="1" noAdjustHandles="1" noChangeArrowheads="1" noChangeShapeType="1"/>
            </p:cNvSpPr>
            <p:nvPr userDrawn="1"/>
          </p:nvSpPr>
          <p:spPr>
            <a:xfrm>
              <a:off x="7424917" y="2284016"/>
              <a:ext cx="2383200" cy="2286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ctangle 7">
              <a:extLst>
                <a:ext uri="{FF2B5EF4-FFF2-40B4-BE49-F238E27FC236}">
                  <a16:creationId xmlns:a16="http://schemas.microsoft.com/office/drawing/2014/main" id="{CFA997A0-9060-D4B8-6136-C6D70E658BD6}"/>
                </a:ext>
              </a:extLst>
            </p:cNvPr>
            <p:cNvSpPr>
              <a:spLocks noGrp="1" noRot="1" noMove="1" noResize="1" noEditPoints="1" noAdjustHandles="1" noChangeArrowheads="1" noChangeShapeType="1"/>
            </p:cNvSpPr>
            <p:nvPr userDrawn="1"/>
          </p:nvSpPr>
          <p:spPr>
            <a:xfrm>
              <a:off x="5041717" y="2284016"/>
              <a:ext cx="2383200" cy="2286000"/>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9" name="Group 2">
            <a:extLst>
              <a:ext uri="{FF2B5EF4-FFF2-40B4-BE49-F238E27FC236}">
                <a16:creationId xmlns:a16="http://schemas.microsoft.com/office/drawing/2014/main" id="{A5E8F9C5-3D86-EAC8-0E4A-5395115F4029}"/>
              </a:ext>
            </a:extLst>
          </p:cNvPr>
          <p:cNvGrpSpPr>
            <a:grpSpLocks noGrp="1" noUngrp="1" noRot="1" noMove="1" noResize="1"/>
          </p:cNvGrpSpPr>
          <p:nvPr userDrawn="1"/>
        </p:nvGrpSpPr>
        <p:grpSpPr>
          <a:xfrm>
            <a:off x="5041717" y="2284016"/>
            <a:ext cx="7150282" cy="2286000"/>
            <a:chOff x="5041717" y="2284016"/>
            <a:chExt cx="7150282" cy="2286000"/>
          </a:xfrm>
        </p:grpSpPr>
        <p:sp>
          <p:nvSpPr>
            <p:cNvPr id="6" name="Rectangle 6">
              <a:extLst>
                <a:ext uri="{FF2B5EF4-FFF2-40B4-BE49-F238E27FC236}">
                  <a16:creationId xmlns:a16="http://schemas.microsoft.com/office/drawing/2014/main" id="{728D9FC1-317D-CE5D-9680-865CBF13B6E8}"/>
                </a:ext>
              </a:extLst>
            </p:cNvPr>
            <p:cNvSpPr>
              <a:spLocks noGrp="1" noRot="1" noMove="1" noResize="1" noEditPoints="1" noAdjustHandles="1" noChangeArrowheads="1" noChangeShapeType="1"/>
            </p:cNvSpPr>
            <p:nvPr userDrawn="1"/>
          </p:nvSpPr>
          <p:spPr>
            <a:xfrm>
              <a:off x="9807210" y="2284016"/>
              <a:ext cx="2384789" cy="2286000"/>
            </a:xfrm>
            <a:prstGeom prst="rect">
              <a:avLst/>
            </a:prstGeom>
            <a:solidFill>
              <a:srgbClr val="CCD7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ectangle 5">
              <a:extLst>
                <a:ext uri="{FF2B5EF4-FFF2-40B4-BE49-F238E27FC236}">
                  <a16:creationId xmlns:a16="http://schemas.microsoft.com/office/drawing/2014/main" id="{6AAECC39-9F8D-78C1-5A42-23E52F9FC838}"/>
                </a:ext>
              </a:extLst>
            </p:cNvPr>
            <p:cNvSpPr>
              <a:spLocks noGrp="1" noRot="1" noMove="1" noResize="1" noEditPoints="1" noAdjustHandles="1" noChangeArrowheads="1" noChangeShapeType="1"/>
            </p:cNvSpPr>
            <p:nvPr userDrawn="1"/>
          </p:nvSpPr>
          <p:spPr>
            <a:xfrm>
              <a:off x="7424917" y="2284016"/>
              <a:ext cx="2383200" cy="2286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ectangle 4">
              <a:extLst>
                <a:ext uri="{FF2B5EF4-FFF2-40B4-BE49-F238E27FC236}">
                  <a16:creationId xmlns:a16="http://schemas.microsoft.com/office/drawing/2014/main" id="{9B20D402-0ED4-B729-482D-D0617B8A018E}"/>
                </a:ext>
              </a:extLst>
            </p:cNvPr>
            <p:cNvSpPr>
              <a:spLocks noGrp="1" noRot="1" noMove="1" noResize="1" noEditPoints="1" noAdjustHandles="1" noChangeArrowheads="1" noChangeShapeType="1"/>
            </p:cNvSpPr>
            <p:nvPr userDrawn="1"/>
          </p:nvSpPr>
          <p:spPr>
            <a:xfrm>
              <a:off x="5041717" y="2284016"/>
              <a:ext cx="2383200" cy="2286000"/>
            </a:xfrm>
            <a:prstGeom prst="rect">
              <a:avLst/>
            </a:prstGeom>
            <a:solidFill>
              <a:srgbClr val="EB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414141"/>
                </a:solidFill>
              </a:endParaRPr>
            </a:p>
          </p:txBody>
        </p:sp>
      </p:grpSp>
      <p:grpSp>
        <p:nvGrpSpPr>
          <p:cNvPr id="15" name="Group 1">
            <a:extLst>
              <a:ext uri="{FF2B5EF4-FFF2-40B4-BE49-F238E27FC236}">
                <a16:creationId xmlns:a16="http://schemas.microsoft.com/office/drawing/2014/main" id="{C0C52254-77E4-D12A-2C59-267A2B346A44}"/>
              </a:ext>
            </a:extLst>
          </p:cNvPr>
          <p:cNvGrpSpPr>
            <a:grpSpLocks noGrp="1" noUngrp="1" noRot="1" noMove="1" noResize="1"/>
          </p:cNvGrpSpPr>
          <p:nvPr userDrawn="1"/>
        </p:nvGrpSpPr>
        <p:grpSpPr>
          <a:xfrm>
            <a:off x="5041717" y="587"/>
            <a:ext cx="7150282" cy="2286000"/>
            <a:chOff x="5041717" y="2284016"/>
            <a:chExt cx="7150282" cy="2286000"/>
          </a:xfrm>
        </p:grpSpPr>
        <p:sp>
          <p:nvSpPr>
            <p:cNvPr id="19" name="Rectangle 3">
              <a:extLst>
                <a:ext uri="{FF2B5EF4-FFF2-40B4-BE49-F238E27FC236}">
                  <a16:creationId xmlns:a16="http://schemas.microsoft.com/office/drawing/2014/main" id="{987D1068-DF10-1A22-6399-2504AFB76839}"/>
                </a:ext>
              </a:extLst>
            </p:cNvPr>
            <p:cNvSpPr>
              <a:spLocks noGrp="1" noRot="1" noMove="1" noResize="1" noEditPoints="1" noAdjustHandles="1" noChangeArrowheads="1" noChangeShapeType="1"/>
            </p:cNvSpPr>
            <p:nvPr userDrawn="1"/>
          </p:nvSpPr>
          <p:spPr>
            <a:xfrm>
              <a:off x="9807210" y="2284016"/>
              <a:ext cx="2384789" cy="228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ctangle 2">
              <a:extLst>
                <a:ext uri="{FF2B5EF4-FFF2-40B4-BE49-F238E27FC236}">
                  <a16:creationId xmlns:a16="http://schemas.microsoft.com/office/drawing/2014/main" id="{C93EB9AB-D5D1-2B6E-0619-C6115538A225}"/>
                </a:ext>
              </a:extLst>
            </p:cNvPr>
            <p:cNvSpPr>
              <a:spLocks noGrp="1" noRot="1" noMove="1" noResize="1" noEditPoints="1" noAdjustHandles="1" noChangeArrowheads="1" noChangeShapeType="1"/>
            </p:cNvSpPr>
            <p:nvPr userDrawn="1"/>
          </p:nvSpPr>
          <p:spPr>
            <a:xfrm>
              <a:off x="7424917" y="2284016"/>
              <a:ext cx="2383200" cy="2286000"/>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ctangle 1">
              <a:extLst>
                <a:ext uri="{FF2B5EF4-FFF2-40B4-BE49-F238E27FC236}">
                  <a16:creationId xmlns:a16="http://schemas.microsoft.com/office/drawing/2014/main" id="{DD5B825F-6A31-A2DA-0455-37752F1608F6}"/>
                </a:ext>
              </a:extLst>
            </p:cNvPr>
            <p:cNvSpPr>
              <a:spLocks noGrp="1" noRot="1" noMove="1" noResize="1" noEditPoints="1" noAdjustHandles="1" noChangeArrowheads="1" noChangeShapeType="1"/>
            </p:cNvSpPr>
            <p:nvPr userDrawn="1"/>
          </p:nvSpPr>
          <p:spPr>
            <a:xfrm>
              <a:off x="5041717" y="2284016"/>
              <a:ext cx="2383200" cy="2286000"/>
            </a:xfrm>
            <a:prstGeom prst="rect">
              <a:avLst/>
            </a:prstGeom>
            <a:solidFill>
              <a:srgbClr val="7F9B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D8E5EB"/>
                </a:solidFill>
              </a:endParaRPr>
            </a:p>
          </p:txBody>
        </p:sp>
      </p:gr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1055688" y="6200774"/>
            <a:ext cx="2975253" cy="288926"/>
          </a:xfrm>
        </p:spPr>
        <p:txBody>
          <a:bodyPr/>
          <a:lstStyle>
            <a:lvl1pPr>
              <a:defRPr sz="1000"/>
            </a:lvl1pPr>
          </a:lstStyle>
          <a:p>
            <a:endParaRPr lang="sv-SE" dirty="0"/>
          </a:p>
        </p:txBody>
      </p:sp>
      <p:sp>
        <p:nvSpPr>
          <p:cNvPr id="26" name="Text 9">
            <a:extLst>
              <a:ext uri="{FF2B5EF4-FFF2-40B4-BE49-F238E27FC236}">
                <a16:creationId xmlns:a16="http://schemas.microsoft.com/office/drawing/2014/main" id="{4C555371-2C85-99CD-BEE8-C8F29A3F0367}"/>
              </a:ext>
            </a:extLst>
          </p:cNvPr>
          <p:cNvSpPr>
            <a:spLocks noGrp="1"/>
          </p:cNvSpPr>
          <p:nvPr>
            <p:ph type="body" sz="quarter" idx="104" hasCustomPrompt="1"/>
          </p:nvPr>
        </p:nvSpPr>
        <p:spPr>
          <a:xfrm>
            <a:off x="10113570" y="579188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2" name="Heading 9">
            <a:extLst>
              <a:ext uri="{FF2B5EF4-FFF2-40B4-BE49-F238E27FC236}">
                <a16:creationId xmlns:a16="http://schemas.microsoft.com/office/drawing/2014/main" id="{93AEE2F7-3328-085C-D398-AB445330AFF5}"/>
              </a:ext>
            </a:extLst>
          </p:cNvPr>
          <p:cNvSpPr>
            <a:spLocks noGrp="1"/>
          </p:cNvSpPr>
          <p:nvPr>
            <p:ph type="body" sz="quarter" idx="92" hasCustomPrompt="1"/>
          </p:nvPr>
        </p:nvSpPr>
        <p:spPr>
          <a:xfrm>
            <a:off x="10112658" y="5206556"/>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33" name="Text 8">
            <a:extLst>
              <a:ext uri="{FF2B5EF4-FFF2-40B4-BE49-F238E27FC236}">
                <a16:creationId xmlns:a16="http://schemas.microsoft.com/office/drawing/2014/main" id="{9C97063E-993E-E528-8EB1-011084F46315}"/>
              </a:ext>
            </a:extLst>
          </p:cNvPr>
          <p:cNvSpPr>
            <a:spLocks noGrp="1"/>
          </p:cNvSpPr>
          <p:nvPr>
            <p:ph type="body" sz="quarter" idx="106" hasCustomPrompt="1"/>
          </p:nvPr>
        </p:nvSpPr>
        <p:spPr>
          <a:xfrm>
            <a:off x="7727471" y="579375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4" name="Heading 8">
            <a:extLst>
              <a:ext uri="{FF2B5EF4-FFF2-40B4-BE49-F238E27FC236}">
                <a16:creationId xmlns:a16="http://schemas.microsoft.com/office/drawing/2014/main" id="{1F6B3C70-8093-0D47-6F30-E8E16BA05BDE}"/>
              </a:ext>
            </a:extLst>
          </p:cNvPr>
          <p:cNvSpPr>
            <a:spLocks noGrp="1"/>
          </p:cNvSpPr>
          <p:nvPr>
            <p:ph type="body" sz="quarter" idx="94" hasCustomPrompt="1"/>
          </p:nvPr>
        </p:nvSpPr>
        <p:spPr>
          <a:xfrm>
            <a:off x="7727471" y="5208426"/>
            <a:ext cx="1774801"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bg1"/>
                </a:solidFill>
              </a:defRPr>
            </a:lvl1pPr>
          </a:lstStyle>
          <a:p>
            <a:pPr lvl="0"/>
            <a:r>
              <a:rPr lang="en-US" dirty="0"/>
              <a:t>100</a:t>
            </a:r>
            <a:endParaRPr lang="sv-SE" dirty="0"/>
          </a:p>
        </p:txBody>
      </p:sp>
      <p:sp>
        <p:nvSpPr>
          <p:cNvPr id="27" name="Text 7">
            <a:extLst>
              <a:ext uri="{FF2B5EF4-FFF2-40B4-BE49-F238E27FC236}">
                <a16:creationId xmlns:a16="http://schemas.microsoft.com/office/drawing/2014/main" id="{6D53653C-3EFF-2440-9893-B4ECEBAF1D2A}"/>
              </a:ext>
            </a:extLst>
          </p:cNvPr>
          <p:cNvSpPr>
            <a:spLocks noGrp="1"/>
          </p:cNvSpPr>
          <p:nvPr>
            <p:ph type="body" sz="quarter" idx="105" hasCustomPrompt="1"/>
          </p:nvPr>
        </p:nvSpPr>
        <p:spPr>
          <a:xfrm>
            <a:off x="5345350" y="5789100"/>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6" name="Heading 7">
            <a:extLst>
              <a:ext uri="{FF2B5EF4-FFF2-40B4-BE49-F238E27FC236}">
                <a16:creationId xmlns:a16="http://schemas.microsoft.com/office/drawing/2014/main" id="{44CC7370-49CD-54BD-263C-59B13BDA1249}"/>
              </a:ext>
            </a:extLst>
          </p:cNvPr>
          <p:cNvSpPr>
            <a:spLocks noGrp="1"/>
          </p:cNvSpPr>
          <p:nvPr>
            <p:ph type="body" sz="quarter" idx="96" hasCustomPrompt="1"/>
          </p:nvPr>
        </p:nvSpPr>
        <p:spPr>
          <a:xfrm>
            <a:off x="5345350" y="5208426"/>
            <a:ext cx="1774629"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25" name="Text 6">
            <a:extLst>
              <a:ext uri="{FF2B5EF4-FFF2-40B4-BE49-F238E27FC236}">
                <a16:creationId xmlns:a16="http://schemas.microsoft.com/office/drawing/2014/main" id="{5722425D-AD17-AE94-7176-8C07A6FED559}"/>
              </a:ext>
            </a:extLst>
          </p:cNvPr>
          <p:cNvSpPr>
            <a:spLocks noGrp="1"/>
          </p:cNvSpPr>
          <p:nvPr>
            <p:ph type="body" sz="quarter" idx="103" hasCustomPrompt="1"/>
          </p:nvPr>
        </p:nvSpPr>
        <p:spPr>
          <a:xfrm>
            <a:off x="10107189" y="3504792"/>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71" name="Heading 6">
            <a:extLst>
              <a:ext uri="{FF2B5EF4-FFF2-40B4-BE49-F238E27FC236}">
                <a16:creationId xmlns:a16="http://schemas.microsoft.com/office/drawing/2014/main" id="{0D9C1BD3-C6F7-4BB7-B4A1-65D8A6727E9B}"/>
              </a:ext>
            </a:extLst>
          </p:cNvPr>
          <p:cNvSpPr>
            <a:spLocks noGrp="1"/>
          </p:cNvSpPr>
          <p:nvPr>
            <p:ph type="body" sz="quarter" idx="75" hasCustomPrompt="1"/>
          </p:nvPr>
        </p:nvSpPr>
        <p:spPr>
          <a:xfrm>
            <a:off x="10106277" y="2916693"/>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414141"/>
                </a:solidFill>
              </a:defRPr>
            </a:lvl1pPr>
          </a:lstStyle>
          <a:p>
            <a:pPr lvl="0"/>
            <a:r>
              <a:rPr lang="en-US" dirty="0"/>
              <a:t>100</a:t>
            </a:r>
            <a:endParaRPr lang="sv-SE" dirty="0"/>
          </a:p>
        </p:txBody>
      </p:sp>
      <p:sp>
        <p:nvSpPr>
          <p:cNvPr id="24" name="Text 5">
            <a:extLst>
              <a:ext uri="{FF2B5EF4-FFF2-40B4-BE49-F238E27FC236}">
                <a16:creationId xmlns:a16="http://schemas.microsoft.com/office/drawing/2014/main" id="{7D97777D-F7B0-5778-DD9F-99602D073089}"/>
              </a:ext>
            </a:extLst>
          </p:cNvPr>
          <p:cNvSpPr>
            <a:spLocks noGrp="1"/>
          </p:cNvSpPr>
          <p:nvPr>
            <p:ph type="body" sz="quarter" idx="102" hasCustomPrompt="1"/>
          </p:nvPr>
        </p:nvSpPr>
        <p:spPr>
          <a:xfrm>
            <a:off x="7727927" y="3516540"/>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11" name="Heading 5">
            <a:extLst>
              <a:ext uri="{FF2B5EF4-FFF2-40B4-BE49-F238E27FC236}">
                <a16:creationId xmlns:a16="http://schemas.microsoft.com/office/drawing/2014/main" id="{6E4D9DB8-E3CD-CCF4-D1CD-F14F76FF0ECD}"/>
              </a:ext>
            </a:extLst>
          </p:cNvPr>
          <p:cNvSpPr>
            <a:spLocks noGrp="1"/>
          </p:cNvSpPr>
          <p:nvPr>
            <p:ph type="body" sz="quarter" idx="82" hasCustomPrompt="1"/>
          </p:nvPr>
        </p:nvSpPr>
        <p:spPr>
          <a:xfrm>
            <a:off x="7727471" y="2924997"/>
            <a:ext cx="1774801"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8" name="Text 4_">
            <a:extLst>
              <a:ext uri="{FF2B5EF4-FFF2-40B4-BE49-F238E27FC236}">
                <a16:creationId xmlns:a16="http://schemas.microsoft.com/office/drawing/2014/main" id="{76B2EA87-B1E0-45FC-8871-13D12EC77D5D}"/>
              </a:ext>
            </a:extLst>
          </p:cNvPr>
          <p:cNvSpPr>
            <a:spLocks noGrp="1"/>
          </p:cNvSpPr>
          <p:nvPr>
            <p:ph type="body" sz="quarter" idx="99" hasCustomPrompt="1"/>
          </p:nvPr>
        </p:nvSpPr>
        <p:spPr>
          <a:xfrm>
            <a:off x="5345350" y="350099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14" name="Heading 4">
            <a:extLst>
              <a:ext uri="{FF2B5EF4-FFF2-40B4-BE49-F238E27FC236}">
                <a16:creationId xmlns:a16="http://schemas.microsoft.com/office/drawing/2014/main" id="{9D8BCC86-2670-1C1F-90F1-DBAFC91908F3}"/>
              </a:ext>
            </a:extLst>
          </p:cNvPr>
          <p:cNvSpPr>
            <a:spLocks noGrp="1"/>
          </p:cNvSpPr>
          <p:nvPr>
            <p:ph type="body" sz="quarter" idx="84" hasCustomPrompt="1"/>
          </p:nvPr>
        </p:nvSpPr>
        <p:spPr>
          <a:xfrm>
            <a:off x="5346090" y="2918785"/>
            <a:ext cx="1774269"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bg1"/>
                </a:solidFill>
              </a:defRPr>
            </a:lvl1pPr>
          </a:lstStyle>
          <a:p>
            <a:pPr lvl="0"/>
            <a:r>
              <a:rPr lang="en-US" dirty="0"/>
              <a:t>100</a:t>
            </a:r>
            <a:endParaRPr lang="sv-SE" dirty="0"/>
          </a:p>
        </p:txBody>
      </p:sp>
      <p:sp>
        <p:nvSpPr>
          <p:cNvPr id="18" name="Text 3">
            <a:extLst>
              <a:ext uri="{FF2B5EF4-FFF2-40B4-BE49-F238E27FC236}">
                <a16:creationId xmlns:a16="http://schemas.microsoft.com/office/drawing/2014/main" id="{E2BA09A2-6E0D-B01A-CD82-4128F4FA6495}"/>
              </a:ext>
            </a:extLst>
          </p:cNvPr>
          <p:cNvSpPr>
            <a:spLocks noGrp="1"/>
          </p:cNvSpPr>
          <p:nvPr>
            <p:ph type="body" sz="quarter" idx="101" hasCustomPrompt="1"/>
          </p:nvPr>
        </p:nvSpPr>
        <p:spPr>
          <a:xfrm>
            <a:off x="10116518" y="1215476"/>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bg2"/>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29" name="Heading 3">
            <a:extLst>
              <a:ext uri="{FF2B5EF4-FFF2-40B4-BE49-F238E27FC236}">
                <a16:creationId xmlns:a16="http://schemas.microsoft.com/office/drawing/2014/main" id="{D463A1EA-78CC-DD62-DBE4-B2DF5F4A76E8}"/>
              </a:ext>
            </a:extLst>
          </p:cNvPr>
          <p:cNvSpPr>
            <a:spLocks noGrp="1"/>
          </p:cNvSpPr>
          <p:nvPr>
            <p:ph type="body" sz="quarter" idx="86" hasCustomPrompt="1"/>
          </p:nvPr>
        </p:nvSpPr>
        <p:spPr>
          <a:xfrm flipH="1">
            <a:off x="10112658" y="633264"/>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bg2"/>
                </a:solidFill>
              </a:defRPr>
            </a:lvl1pPr>
          </a:lstStyle>
          <a:p>
            <a:pPr lvl="0"/>
            <a:r>
              <a:rPr lang="en-US" dirty="0"/>
              <a:t>100</a:t>
            </a:r>
            <a:endParaRPr lang="sv-SE" dirty="0"/>
          </a:p>
        </p:txBody>
      </p:sp>
      <p:sp>
        <p:nvSpPr>
          <p:cNvPr id="12" name="Text 2">
            <a:extLst>
              <a:ext uri="{FF2B5EF4-FFF2-40B4-BE49-F238E27FC236}">
                <a16:creationId xmlns:a16="http://schemas.microsoft.com/office/drawing/2014/main" id="{CB8FA521-E1BE-F1A7-F9AD-00A52F987A53}"/>
              </a:ext>
            </a:extLst>
          </p:cNvPr>
          <p:cNvSpPr>
            <a:spLocks noGrp="1"/>
          </p:cNvSpPr>
          <p:nvPr>
            <p:ph type="body" sz="quarter" idx="100" hasCustomPrompt="1"/>
          </p:nvPr>
        </p:nvSpPr>
        <p:spPr>
          <a:xfrm>
            <a:off x="7725344" y="1215475"/>
            <a:ext cx="1773888" cy="432000"/>
          </a:xfrm>
        </p:spPr>
        <p:txBody>
          <a:bodyPr lIns="90000" tIns="36000" rIns="90000" bIns="36000">
            <a:noAutofit/>
          </a:bodyPr>
          <a:lstStyle>
            <a:lvl1pPr marL="0" indent="0" algn="ctr">
              <a:lnSpc>
                <a:spcPct val="100000"/>
              </a:lnSpc>
              <a:spcBef>
                <a:spcPts val="0"/>
              </a:spcBef>
              <a:spcAft>
                <a:spcPts val="0"/>
              </a:spcAft>
              <a:buNone/>
              <a:defRPr lang="en-US" sz="1250" kern="1200" spc="0" baseline="0" dirty="0">
                <a:solidFill>
                  <a:schemeClr val="tx1"/>
                </a:solidFill>
                <a:latin typeface="+mn-lt"/>
                <a:ea typeface="+mn-ea"/>
                <a:cs typeface="+mn-cs"/>
              </a:defRPr>
            </a:lvl1pPr>
            <a:lvl2pPr marL="432000" indent="0">
              <a:buNone/>
              <a:defRPr/>
            </a:lvl2pPr>
            <a:lvl3pPr marL="758250" indent="0">
              <a:buNone/>
              <a:defRPr/>
            </a:lvl3pPr>
            <a:lvl4pPr marL="1116000" indent="0">
              <a:buNone/>
              <a:defRPr/>
            </a:lvl4pPr>
            <a:lvl5pPr marL="1476000" indent="0">
              <a:buNone/>
              <a:defRPr/>
            </a:lvl5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Lorem ipsum</a:t>
            </a:r>
          </a:p>
        </p:txBody>
      </p:sp>
      <p:sp>
        <p:nvSpPr>
          <p:cNvPr id="31" name="Heading 2">
            <a:extLst>
              <a:ext uri="{FF2B5EF4-FFF2-40B4-BE49-F238E27FC236}">
                <a16:creationId xmlns:a16="http://schemas.microsoft.com/office/drawing/2014/main" id="{9623FCC2-9CC3-9DC8-302A-7C2C75A41EC8}"/>
              </a:ext>
            </a:extLst>
          </p:cNvPr>
          <p:cNvSpPr>
            <a:spLocks noGrp="1"/>
          </p:cNvSpPr>
          <p:nvPr>
            <p:ph type="body" sz="quarter" idx="88" hasCustomPrompt="1"/>
          </p:nvPr>
        </p:nvSpPr>
        <p:spPr>
          <a:xfrm>
            <a:off x="7724976" y="632785"/>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32" name="Text 1">
            <a:extLst>
              <a:ext uri="{FF2B5EF4-FFF2-40B4-BE49-F238E27FC236}">
                <a16:creationId xmlns:a16="http://schemas.microsoft.com/office/drawing/2014/main" id="{6A3CC711-2E1A-C048-AB4F-4FCE3ECC4FB5}"/>
              </a:ext>
            </a:extLst>
          </p:cNvPr>
          <p:cNvSpPr>
            <a:spLocks noGrp="1"/>
          </p:cNvSpPr>
          <p:nvPr>
            <p:ph type="body" sz="quarter" idx="89" hasCustomPrompt="1"/>
          </p:nvPr>
        </p:nvSpPr>
        <p:spPr>
          <a:xfrm>
            <a:off x="5346091" y="1224673"/>
            <a:ext cx="1773888" cy="432000"/>
          </a:xfrm>
        </p:spPr>
        <p:txBody>
          <a:bodyPr lIns="90000" tIns="36000" rIns="90000" bIns="36000">
            <a:noAutofit/>
          </a:bodyPr>
          <a:lstStyle>
            <a:lvl1pPr marL="0" indent="0" algn="ctr">
              <a:lnSpc>
                <a:spcPct val="100000"/>
              </a:lnSpc>
              <a:spcBef>
                <a:spcPts val="0"/>
              </a:spcBef>
              <a:spcAft>
                <a:spcPts val="0"/>
              </a:spcAft>
              <a:buNone/>
              <a:defRPr lang="en-US" sz="1250" kern="1200" spc="0" baseline="0" dirty="0">
                <a:solidFill>
                  <a:schemeClr val="tx1"/>
                </a:solidFill>
                <a:latin typeface="+mn-lt"/>
                <a:ea typeface="+mn-ea"/>
                <a:cs typeface="+mn-cs"/>
              </a:defRPr>
            </a:lvl1pPr>
            <a:lvl2pPr marL="432000" indent="0">
              <a:buNone/>
              <a:defRPr/>
            </a:lvl2pPr>
            <a:lvl3pPr marL="758250" indent="0">
              <a:buNone/>
              <a:defRPr/>
            </a:lvl3pPr>
            <a:lvl4pPr marL="1116000" indent="0">
              <a:buNone/>
              <a:defRPr/>
            </a:lvl4pPr>
            <a:lvl5pPr marL="1476000" indent="0">
              <a:buNone/>
              <a:defRPr/>
            </a:lvl5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Lorem ipsum</a:t>
            </a:r>
          </a:p>
        </p:txBody>
      </p:sp>
      <p:sp>
        <p:nvSpPr>
          <p:cNvPr id="35" name="Heading 1">
            <a:extLst>
              <a:ext uri="{FF2B5EF4-FFF2-40B4-BE49-F238E27FC236}">
                <a16:creationId xmlns:a16="http://schemas.microsoft.com/office/drawing/2014/main" id="{D8EB59B6-C70A-8D92-3A20-0C9A2D704E7A}"/>
              </a:ext>
            </a:extLst>
          </p:cNvPr>
          <p:cNvSpPr>
            <a:spLocks noGrp="1"/>
          </p:cNvSpPr>
          <p:nvPr>
            <p:ph type="body" sz="quarter" idx="90" hasCustomPrompt="1"/>
          </p:nvPr>
        </p:nvSpPr>
        <p:spPr>
          <a:xfrm>
            <a:off x="5346817" y="639475"/>
            <a:ext cx="1774800" cy="576000"/>
          </a:xfrm>
        </p:spPr>
        <p:txBody>
          <a:bodyPr lIns="90000" tIns="0" rIns="90000" bIns="0" anchor="b" anchorCtr="0">
            <a:normAutofit/>
          </a:bodyPr>
          <a:lstStyle>
            <a:lvl1pPr marL="0" indent="0" algn="ctr">
              <a:lnSpc>
                <a:spcPct val="100000"/>
              </a:lnSpc>
              <a:spcBef>
                <a:spcPts val="0"/>
              </a:spcBef>
              <a:spcAft>
                <a:spcPts val="0"/>
              </a:spcAft>
              <a:buNone/>
              <a:defRPr lang="sv-SE" sz="3200" b="1" kern="1200" spc="0" baseline="0" dirty="0">
                <a:solidFill>
                  <a:schemeClr val="tx1"/>
                </a:solidFill>
                <a:latin typeface="+mn-lt"/>
                <a:ea typeface="+mn-ea"/>
                <a:cs typeface="+mn-cs"/>
              </a:defRPr>
            </a:lvl1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100</a:t>
            </a:r>
            <a:endParaRPr lang="sv-SE" dirty="0"/>
          </a:p>
        </p:txBody>
      </p:sp>
      <p:sp>
        <p:nvSpPr>
          <p:cNvPr id="10" name="Text">
            <a:extLst>
              <a:ext uri="{FF2B5EF4-FFF2-40B4-BE49-F238E27FC236}">
                <a16:creationId xmlns:a16="http://schemas.microsoft.com/office/drawing/2014/main" id="{1E067025-8A6A-6981-0129-E94C446D57F9}"/>
              </a:ext>
            </a:extLst>
          </p:cNvPr>
          <p:cNvSpPr>
            <a:spLocks noGrp="1"/>
          </p:cNvSpPr>
          <p:nvPr>
            <p:ph type="body" sz="quarter" idx="40" hasCustomPrompt="1"/>
          </p:nvPr>
        </p:nvSpPr>
        <p:spPr>
          <a:xfrm>
            <a:off x="1053109" y="2577089"/>
            <a:ext cx="2981098" cy="3623685"/>
          </a:xfrm>
        </p:spPr>
        <p:txBody>
          <a:bodyPr/>
          <a:lstStyle>
            <a:lvl1pPr>
              <a:defRPr sz="1600"/>
            </a:lvl1pPr>
          </a:lstStyle>
          <a:p>
            <a:pPr lvl="0"/>
            <a:r>
              <a:rPr lang="en-US" dirty="0"/>
              <a:t>Click to add text</a:t>
            </a:r>
            <a:endParaRPr lang="sv-SE" dirty="0"/>
          </a:p>
        </p:txBody>
      </p:sp>
      <p:sp>
        <p:nvSpPr>
          <p:cNvPr id="13" name="Title">
            <a:extLst>
              <a:ext uri="{FF2B5EF4-FFF2-40B4-BE49-F238E27FC236}">
                <a16:creationId xmlns:a16="http://schemas.microsoft.com/office/drawing/2014/main" id="{4D68CE69-0CEA-4768-7C48-5463892BC90A}"/>
              </a:ext>
            </a:extLst>
          </p:cNvPr>
          <p:cNvSpPr>
            <a:spLocks noGrp="1"/>
          </p:cNvSpPr>
          <p:nvPr>
            <p:ph type="title" hasCustomPrompt="1"/>
          </p:nvPr>
        </p:nvSpPr>
        <p:spPr>
          <a:xfrm>
            <a:off x="1053108" y="1318305"/>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28657861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ix boxes and one column">
    <p:spTree>
      <p:nvGrpSpPr>
        <p:cNvPr id="1" name=""/>
        <p:cNvGrpSpPr/>
        <p:nvPr/>
      </p:nvGrpSpPr>
      <p:grpSpPr>
        <a:xfrm>
          <a:off x="0" y="0"/>
          <a:ext cx="0" cy="0"/>
          <a:chOff x="0" y="0"/>
          <a:chExt cx="0" cy="0"/>
        </a:xfrm>
      </p:grpSpPr>
      <p:grpSp>
        <p:nvGrpSpPr>
          <p:cNvPr id="51" name="Group 3">
            <a:extLst>
              <a:ext uri="{FF2B5EF4-FFF2-40B4-BE49-F238E27FC236}">
                <a16:creationId xmlns:a16="http://schemas.microsoft.com/office/drawing/2014/main" id="{9628B27F-B68F-B674-6879-E6F285E70992}"/>
              </a:ext>
            </a:extLst>
          </p:cNvPr>
          <p:cNvGrpSpPr>
            <a:grpSpLocks noGrp="1" noUngrp="1" noRot="1" noMove="1" noResize="1"/>
          </p:cNvGrpSpPr>
          <p:nvPr userDrawn="1"/>
        </p:nvGrpSpPr>
        <p:grpSpPr>
          <a:xfrm>
            <a:off x="-2067" y="4572000"/>
            <a:ext cx="6098067" cy="2286000"/>
            <a:chOff x="6093933" y="2284016"/>
            <a:chExt cx="6098067" cy="2286000"/>
          </a:xfrm>
        </p:grpSpPr>
        <p:sp>
          <p:nvSpPr>
            <p:cNvPr id="52" name="Rectangle 9">
              <a:extLst>
                <a:ext uri="{FF2B5EF4-FFF2-40B4-BE49-F238E27FC236}">
                  <a16:creationId xmlns:a16="http://schemas.microsoft.com/office/drawing/2014/main" id="{4E536A01-9FC2-D8A2-0B25-0B69537987BE}"/>
                </a:ext>
              </a:extLst>
            </p:cNvPr>
            <p:cNvSpPr>
              <a:spLocks noGrp="1" noRot="1" noMove="1" noResize="1" noEditPoints="1" noAdjustHandles="1" noChangeArrowheads="1" noChangeShapeType="1"/>
            </p:cNvSpPr>
            <p:nvPr userDrawn="1"/>
          </p:nvSpPr>
          <p:spPr>
            <a:xfrm>
              <a:off x="9140734" y="2284016"/>
              <a:ext cx="3051266" cy="2286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noFill/>
              </a:endParaRPr>
            </a:p>
          </p:txBody>
        </p:sp>
        <p:sp>
          <p:nvSpPr>
            <p:cNvPr id="53" name="Rectangle 8">
              <a:extLst>
                <a:ext uri="{FF2B5EF4-FFF2-40B4-BE49-F238E27FC236}">
                  <a16:creationId xmlns:a16="http://schemas.microsoft.com/office/drawing/2014/main" id="{85547B60-995E-B393-A47C-1953491DF2FA}"/>
                </a:ext>
              </a:extLst>
            </p:cNvPr>
            <p:cNvSpPr>
              <a:spLocks noGrp="1" noRot="1" noMove="1" noResize="1" noEditPoints="1" noAdjustHandles="1" noChangeArrowheads="1" noChangeShapeType="1"/>
            </p:cNvSpPr>
            <p:nvPr userDrawn="1"/>
          </p:nvSpPr>
          <p:spPr>
            <a:xfrm>
              <a:off x="6093933" y="2284016"/>
              <a:ext cx="3049200" cy="2286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54" name="Group 2">
            <a:extLst>
              <a:ext uri="{FF2B5EF4-FFF2-40B4-BE49-F238E27FC236}">
                <a16:creationId xmlns:a16="http://schemas.microsoft.com/office/drawing/2014/main" id="{34179D8A-28CB-01B0-213C-2230C64FD067}"/>
              </a:ext>
            </a:extLst>
          </p:cNvPr>
          <p:cNvGrpSpPr>
            <a:grpSpLocks/>
          </p:cNvGrpSpPr>
          <p:nvPr userDrawn="1"/>
        </p:nvGrpSpPr>
        <p:grpSpPr>
          <a:xfrm>
            <a:off x="-3642" y="2287305"/>
            <a:ext cx="6102038" cy="2286000"/>
            <a:chOff x="6094800" y="2284016"/>
            <a:chExt cx="6102038" cy="2286000"/>
          </a:xfrm>
        </p:grpSpPr>
        <p:sp>
          <p:nvSpPr>
            <p:cNvPr id="55" name="Rectangle 6">
              <a:extLst>
                <a:ext uri="{FF2B5EF4-FFF2-40B4-BE49-F238E27FC236}">
                  <a16:creationId xmlns:a16="http://schemas.microsoft.com/office/drawing/2014/main" id="{FFFFDF9D-F7A2-C15D-92E4-8711371D5409}"/>
                </a:ext>
              </a:extLst>
            </p:cNvPr>
            <p:cNvSpPr>
              <a:spLocks/>
            </p:cNvSpPr>
            <p:nvPr userDrawn="1"/>
          </p:nvSpPr>
          <p:spPr>
            <a:xfrm>
              <a:off x="9147638" y="2284016"/>
              <a:ext cx="3049200" cy="2286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6" name="Rectangle 5">
              <a:extLst>
                <a:ext uri="{FF2B5EF4-FFF2-40B4-BE49-F238E27FC236}">
                  <a16:creationId xmlns:a16="http://schemas.microsoft.com/office/drawing/2014/main" id="{5437C7BC-D46C-3190-AF4E-AE89EE7BA2DB}"/>
                </a:ext>
              </a:extLst>
            </p:cNvPr>
            <p:cNvSpPr>
              <a:spLocks/>
            </p:cNvSpPr>
            <p:nvPr userDrawn="1"/>
          </p:nvSpPr>
          <p:spPr>
            <a:xfrm>
              <a:off x="6094800" y="2284016"/>
              <a:ext cx="3052838" cy="2286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3F3F3F"/>
                </a:solidFill>
              </a:endParaRPr>
            </a:p>
          </p:txBody>
        </p:sp>
      </p:grpSp>
      <p:grpSp>
        <p:nvGrpSpPr>
          <p:cNvPr id="57" name="Group 1">
            <a:extLst>
              <a:ext uri="{FF2B5EF4-FFF2-40B4-BE49-F238E27FC236}">
                <a16:creationId xmlns:a16="http://schemas.microsoft.com/office/drawing/2014/main" id="{508BE902-0806-6577-B8A2-EE00E166D911}"/>
              </a:ext>
            </a:extLst>
          </p:cNvPr>
          <p:cNvGrpSpPr>
            <a:grpSpLocks noGrp="1" noUngrp="1" noRot="1" noMove="1" noResize="1"/>
          </p:cNvGrpSpPr>
          <p:nvPr userDrawn="1"/>
        </p:nvGrpSpPr>
        <p:grpSpPr>
          <a:xfrm>
            <a:off x="-1" y="0"/>
            <a:ext cx="6096001" cy="2297849"/>
            <a:chOff x="6095999" y="2272167"/>
            <a:chExt cx="6096001" cy="2297849"/>
          </a:xfrm>
        </p:grpSpPr>
        <p:sp>
          <p:nvSpPr>
            <p:cNvPr id="58" name="Rectangle 3">
              <a:extLst>
                <a:ext uri="{FF2B5EF4-FFF2-40B4-BE49-F238E27FC236}">
                  <a16:creationId xmlns:a16="http://schemas.microsoft.com/office/drawing/2014/main" id="{8079559B-54A9-7DC4-D32D-1D34BB97FA9F}"/>
                </a:ext>
              </a:extLst>
            </p:cNvPr>
            <p:cNvSpPr>
              <a:spLocks noGrp="1" noRot="1" noMove="1" noResize="1" noEditPoints="1" noAdjustHandles="1" noChangeArrowheads="1" noChangeShapeType="1"/>
            </p:cNvSpPr>
            <p:nvPr userDrawn="1"/>
          </p:nvSpPr>
          <p:spPr>
            <a:xfrm>
              <a:off x="9142800" y="2272167"/>
              <a:ext cx="3049200" cy="229784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9" name="Rectangle 2">
              <a:extLst>
                <a:ext uri="{FF2B5EF4-FFF2-40B4-BE49-F238E27FC236}">
                  <a16:creationId xmlns:a16="http://schemas.microsoft.com/office/drawing/2014/main" id="{EFD41AC2-4B9B-50E4-1AB8-CC9C3CE6BD08}"/>
                </a:ext>
              </a:extLst>
            </p:cNvPr>
            <p:cNvSpPr>
              <a:spLocks noGrp="1" noRot="1" noMove="1" noResize="1" noEditPoints="1" noAdjustHandles="1" noChangeArrowheads="1" noChangeShapeType="1"/>
            </p:cNvSpPr>
            <p:nvPr userDrawn="1"/>
          </p:nvSpPr>
          <p:spPr>
            <a:xfrm>
              <a:off x="6095999" y="2272167"/>
              <a:ext cx="3049200" cy="229784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tx1"/>
                </a:solidFill>
              </a:endParaRPr>
            </a:p>
          </p:txBody>
        </p:sp>
      </p:grpSp>
      <p:sp>
        <p:nvSpPr>
          <p:cNvPr id="60" name="Text 6">
            <a:extLst>
              <a:ext uri="{FF2B5EF4-FFF2-40B4-BE49-F238E27FC236}">
                <a16:creationId xmlns:a16="http://schemas.microsoft.com/office/drawing/2014/main" id="{0956F607-5648-E15C-6E5D-4DE8A8A4CAAF}"/>
              </a:ext>
            </a:extLst>
          </p:cNvPr>
          <p:cNvSpPr>
            <a:spLocks noGrp="1"/>
          </p:cNvSpPr>
          <p:nvPr>
            <p:ph type="body" sz="quarter" idx="104" hasCustomPrompt="1"/>
          </p:nvPr>
        </p:nvSpPr>
        <p:spPr>
          <a:xfrm>
            <a:off x="3507016" y="5783106"/>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61" name="Heading 6">
            <a:extLst>
              <a:ext uri="{FF2B5EF4-FFF2-40B4-BE49-F238E27FC236}">
                <a16:creationId xmlns:a16="http://schemas.microsoft.com/office/drawing/2014/main" id="{249911E6-516C-21B4-EED3-551D45A67834}"/>
              </a:ext>
            </a:extLst>
          </p:cNvPr>
          <p:cNvSpPr>
            <a:spLocks noGrp="1"/>
          </p:cNvSpPr>
          <p:nvPr>
            <p:ph type="body" sz="quarter" idx="105" hasCustomPrompt="1"/>
          </p:nvPr>
        </p:nvSpPr>
        <p:spPr>
          <a:xfrm>
            <a:off x="3507933" y="5164069"/>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bg1"/>
                </a:solidFill>
              </a:defRPr>
            </a:lvl1pPr>
          </a:lstStyle>
          <a:p>
            <a:pPr lvl="0"/>
            <a:r>
              <a:rPr lang="en-US" dirty="0"/>
              <a:t>100</a:t>
            </a:r>
            <a:endParaRPr lang="sv-SE" dirty="0"/>
          </a:p>
        </p:txBody>
      </p:sp>
      <p:sp>
        <p:nvSpPr>
          <p:cNvPr id="62" name="Text 5">
            <a:extLst>
              <a:ext uri="{FF2B5EF4-FFF2-40B4-BE49-F238E27FC236}">
                <a16:creationId xmlns:a16="http://schemas.microsoft.com/office/drawing/2014/main" id="{216A6EEE-DE8F-B50C-D908-470D829C73F6}"/>
              </a:ext>
            </a:extLst>
          </p:cNvPr>
          <p:cNvSpPr>
            <a:spLocks noGrp="1"/>
          </p:cNvSpPr>
          <p:nvPr>
            <p:ph type="body" sz="quarter" idx="106" hasCustomPrompt="1"/>
          </p:nvPr>
        </p:nvSpPr>
        <p:spPr>
          <a:xfrm>
            <a:off x="458746" y="5793675"/>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63" name="Heading 5">
            <a:extLst>
              <a:ext uri="{FF2B5EF4-FFF2-40B4-BE49-F238E27FC236}">
                <a16:creationId xmlns:a16="http://schemas.microsoft.com/office/drawing/2014/main" id="{256D8B96-1622-4A45-F771-D7F3E12657DA}"/>
              </a:ext>
            </a:extLst>
          </p:cNvPr>
          <p:cNvSpPr>
            <a:spLocks noGrp="1"/>
          </p:cNvSpPr>
          <p:nvPr>
            <p:ph type="body" sz="quarter" idx="107" hasCustomPrompt="1"/>
          </p:nvPr>
        </p:nvSpPr>
        <p:spPr>
          <a:xfrm>
            <a:off x="460799" y="5167461"/>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tx1"/>
                </a:solidFill>
              </a:defRPr>
            </a:lvl1pPr>
          </a:lstStyle>
          <a:p>
            <a:pPr lvl="0"/>
            <a:r>
              <a:rPr lang="en-US" dirty="0"/>
              <a:t>100</a:t>
            </a:r>
            <a:endParaRPr lang="sv-SE" dirty="0"/>
          </a:p>
        </p:txBody>
      </p:sp>
      <p:sp>
        <p:nvSpPr>
          <p:cNvPr id="64" name="Text 4">
            <a:extLst>
              <a:ext uri="{FF2B5EF4-FFF2-40B4-BE49-F238E27FC236}">
                <a16:creationId xmlns:a16="http://schemas.microsoft.com/office/drawing/2014/main" id="{F2731FB1-8152-0E76-7FB2-4A691F8AAF74}"/>
              </a:ext>
            </a:extLst>
          </p:cNvPr>
          <p:cNvSpPr>
            <a:spLocks noGrp="1"/>
          </p:cNvSpPr>
          <p:nvPr>
            <p:ph type="body" sz="quarter" idx="108" hasCustomPrompt="1"/>
          </p:nvPr>
        </p:nvSpPr>
        <p:spPr>
          <a:xfrm>
            <a:off x="3513978" y="3517402"/>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65" name="Heading 4">
            <a:extLst>
              <a:ext uri="{FF2B5EF4-FFF2-40B4-BE49-F238E27FC236}">
                <a16:creationId xmlns:a16="http://schemas.microsoft.com/office/drawing/2014/main" id="{3EC5B70C-7C4D-E41D-A50F-24D8EE99A57E}"/>
              </a:ext>
            </a:extLst>
          </p:cNvPr>
          <p:cNvSpPr>
            <a:spLocks noGrp="1"/>
          </p:cNvSpPr>
          <p:nvPr>
            <p:ph type="body" sz="quarter" idx="109" hasCustomPrompt="1"/>
          </p:nvPr>
        </p:nvSpPr>
        <p:spPr>
          <a:xfrm>
            <a:off x="3514040" y="2895404"/>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tx1"/>
                </a:solidFill>
              </a:defRPr>
            </a:lvl1pPr>
          </a:lstStyle>
          <a:p>
            <a:pPr lvl="0"/>
            <a:r>
              <a:rPr lang="en-US" dirty="0"/>
              <a:t>100</a:t>
            </a:r>
            <a:endParaRPr lang="sv-SE" dirty="0"/>
          </a:p>
        </p:txBody>
      </p:sp>
      <p:sp>
        <p:nvSpPr>
          <p:cNvPr id="66" name="Text 3">
            <a:extLst>
              <a:ext uri="{FF2B5EF4-FFF2-40B4-BE49-F238E27FC236}">
                <a16:creationId xmlns:a16="http://schemas.microsoft.com/office/drawing/2014/main" id="{9B9B6ABC-8254-182C-7577-410E45B1BD44}"/>
              </a:ext>
            </a:extLst>
          </p:cNvPr>
          <p:cNvSpPr>
            <a:spLocks noGrp="1"/>
          </p:cNvSpPr>
          <p:nvPr>
            <p:ph type="body" sz="quarter" idx="110" hasCustomPrompt="1"/>
          </p:nvPr>
        </p:nvSpPr>
        <p:spPr>
          <a:xfrm>
            <a:off x="462865" y="3507946"/>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67" name="Heading 3">
            <a:extLst>
              <a:ext uri="{FF2B5EF4-FFF2-40B4-BE49-F238E27FC236}">
                <a16:creationId xmlns:a16="http://schemas.microsoft.com/office/drawing/2014/main" id="{A6C3E1F8-1C35-91F8-F854-227E3C6D1CDC}"/>
              </a:ext>
            </a:extLst>
          </p:cNvPr>
          <p:cNvSpPr>
            <a:spLocks noGrp="1"/>
          </p:cNvSpPr>
          <p:nvPr>
            <p:ph type="body" sz="quarter" idx="111" hasCustomPrompt="1"/>
          </p:nvPr>
        </p:nvSpPr>
        <p:spPr>
          <a:xfrm>
            <a:off x="460799" y="2895404"/>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bg1"/>
                </a:solidFill>
              </a:defRPr>
            </a:lvl1pPr>
          </a:lstStyle>
          <a:p>
            <a:pPr lvl="0"/>
            <a:r>
              <a:rPr lang="en-US" dirty="0"/>
              <a:t>100</a:t>
            </a:r>
            <a:endParaRPr lang="sv-SE" dirty="0"/>
          </a:p>
        </p:txBody>
      </p:sp>
      <p:sp>
        <p:nvSpPr>
          <p:cNvPr id="68" name="Text 2">
            <a:extLst>
              <a:ext uri="{FF2B5EF4-FFF2-40B4-BE49-F238E27FC236}">
                <a16:creationId xmlns:a16="http://schemas.microsoft.com/office/drawing/2014/main" id="{8802DF9A-6867-6921-5423-DB6BD41260B9}"/>
              </a:ext>
            </a:extLst>
          </p:cNvPr>
          <p:cNvSpPr>
            <a:spLocks noGrp="1"/>
          </p:cNvSpPr>
          <p:nvPr>
            <p:ph type="body" sz="quarter" idx="112" hasCustomPrompt="1"/>
          </p:nvPr>
        </p:nvSpPr>
        <p:spPr>
          <a:xfrm>
            <a:off x="3507138" y="1218351"/>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bg2"/>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69" name="Heading 2">
            <a:extLst>
              <a:ext uri="{FF2B5EF4-FFF2-40B4-BE49-F238E27FC236}">
                <a16:creationId xmlns:a16="http://schemas.microsoft.com/office/drawing/2014/main" id="{090AF5C6-783B-0691-32FF-02D2A2857819}"/>
              </a:ext>
            </a:extLst>
          </p:cNvPr>
          <p:cNvSpPr>
            <a:spLocks noGrp="1"/>
          </p:cNvSpPr>
          <p:nvPr>
            <p:ph type="body" sz="quarter" idx="113" hasCustomPrompt="1"/>
          </p:nvPr>
        </p:nvSpPr>
        <p:spPr>
          <a:xfrm>
            <a:off x="3507140" y="597555"/>
            <a:ext cx="2120276"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bg2"/>
                </a:solidFill>
              </a:defRPr>
            </a:lvl1pPr>
          </a:lstStyle>
          <a:p>
            <a:pPr lvl="0"/>
            <a:r>
              <a:rPr lang="en-US" dirty="0"/>
              <a:t>100</a:t>
            </a:r>
          </a:p>
        </p:txBody>
      </p:sp>
      <p:sp>
        <p:nvSpPr>
          <p:cNvPr id="70" name="Text 1">
            <a:extLst>
              <a:ext uri="{FF2B5EF4-FFF2-40B4-BE49-F238E27FC236}">
                <a16:creationId xmlns:a16="http://schemas.microsoft.com/office/drawing/2014/main" id="{B0920E8D-1831-1AB6-7801-5565E38BD996}"/>
              </a:ext>
            </a:extLst>
          </p:cNvPr>
          <p:cNvSpPr>
            <a:spLocks noGrp="1"/>
          </p:cNvSpPr>
          <p:nvPr>
            <p:ph type="body" sz="quarter" idx="114" hasCustomPrompt="1"/>
          </p:nvPr>
        </p:nvSpPr>
        <p:spPr>
          <a:xfrm>
            <a:off x="462057" y="1218351"/>
            <a:ext cx="2120400" cy="468000"/>
          </a:xfrm>
        </p:spPr>
        <p:txBody>
          <a:bodyPr lIns="90000" tIns="36000" rIns="90000" bIns="36000">
            <a:noAutofit/>
          </a:bodyPr>
          <a:lstStyle>
            <a:lvl1pPr marL="0" indent="0" algn="ctr">
              <a:lnSpc>
                <a:spcPct val="100000"/>
              </a:lnSpc>
              <a:spcBef>
                <a:spcPts val="0"/>
              </a:spcBef>
              <a:spcAft>
                <a:spcPts val="0"/>
              </a:spcAft>
              <a:buNone/>
              <a:defRPr sz="1300" spc="0" baseline="0">
                <a:solidFill>
                  <a:schemeClr val="tx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71" name="Heading 1">
            <a:extLst>
              <a:ext uri="{FF2B5EF4-FFF2-40B4-BE49-F238E27FC236}">
                <a16:creationId xmlns:a16="http://schemas.microsoft.com/office/drawing/2014/main" id="{407F7B70-9C17-FCD9-1E79-4580A16A8363}"/>
              </a:ext>
            </a:extLst>
          </p:cNvPr>
          <p:cNvSpPr>
            <a:spLocks noGrp="1"/>
          </p:cNvSpPr>
          <p:nvPr>
            <p:ph type="body" sz="quarter" idx="115" hasCustomPrompt="1"/>
          </p:nvPr>
        </p:nvSpPr>
        <p:spPr>
          <a:xfrm>
            <a:off x="462865" y="597555"/>
            <a:ext cx="2120400" cy="612000"/>
          </a:xfrm>
        </p:spPr>
        <p:txBody>
          <a:bodyPr lIns="90000" tIns="0" rIns="90000" bIns="0" anchor="b" anchorCtr="0">
            <a:normAutofit/>
          </a:bodyPr>
          <a:lstStyle>
            <a:lvl1pPr marL="0" indent="0" algn="ctr">
              <a:lnSpc>
                <a:spcPct val="100000"/>
              </a:lnSpc>
              <a:spcBef>
                <a:spcPts val="0"/>
              </a:spcBef>
              <a:spcAft>
                <a:spcPts val="0"/>
              </a:spcAft>
              <a:buNone/>
              <a:defRPr sz="3600" b="1">
                <a:solidFill>
                  <a:schemeClr val="tx1"/>
                </a:solidFill>
              </a:defRPr>
            </a:lvl1pPr>
          </a:lstStyle>
          <a:p>
            <a:pPr lvl="0"/>
            <a:r>
              <a:rPr lang="en-US" dirty="0"/>
              <a:t>100</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7061861" y="6200774"/>
            <a:ext cx="4074452"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7067611" y="2731325"/>
            <a:ext cx="4068794" cy="3469449"/>
          </a:xfrm>
        </p:spPr>
        <p:txBody>
          <a:bodyPr/>
          <a:lstStyle/>
          <a:p>
            <a:pPr lvl="0"/>
            <a:r>
              <a:rPr lang="en-US" dirty="0"/>
              <a:t>Click to add text</a:t>
            </a:r>
            <a:endParaRPr lang="sv-SE" dirty="0"/>
          </a:p>
        </p:txBody>
      </p:sp>
      <p:sp>
        <p:nvSpPr>
          <p:cNvPr id="5" name="Title">
            <a:extLst>
              <a:ext uri="{FF2B5EF4-FFF2-40B4-BE49-F238E27FC236}">
                <a16:creationId xmlns:a16="http://schemas.microsoft.com/office/drawing/2014/main" id="{C55ECB24-0F8B-77DD-C72B-3C698B20E28A}"/>
              </a:ext>
            </a:extLst>
          </p:cNvPr>
          <p:cNvSpPr>
            <a:spLocks noGrp="1"/>
          </p:cNvSpPr>
          <p:nvPr>
            <p:ph type="title" hasCustomPrompt="1"/>
          </p:nvPr>
        </p:nvSpPr>
        <p:spPr>
          <a:xfrm>
            <a:off x="7067520" y="1472541"/>
            <a:ext cx="4068794"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1919797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Nine boxes and one column">
    <p:spTree>
      <p:nvGrpSpPr>
        <p:cNvPr id="1" name=""/>
        <p:cNvGrpSpPr/>
        <p:nvPr/>
      </p:nvGrpSpPr>
      <p:grpSpPr>
        <a:xfrm>
          <a:off x="0" y="0"/>
          <a:ext cx="0" cy="0"/>
          <a:chOff x="0" y="0"/>
          <a:chExt cx="0" cy="0"/>
        </a:xfrm>
      </p:grpSpPr>
      <p:grpSp>
        <p:nvGrpSpPr>
          <p:cNvPr id="20" name="Group 3">
            <a:extLst>
              <a:ext uri="{FF2B5EF4-FFF2-40B4-BE49-F238E27FC236}">
                <a16:creationId xmlns:a16="http://schemas.microsoft.com/office/drawing/2014/main" id="{B4D16CEE-2BA1-1AB4-8A9C-4CEE67596611}"/>
              </a:ext>
            </a:extLst>
          </p:cNvPr>
          <p:cNvGrpSpPr>
            <a:grpSpLocks noGrp="1" noUngrp="1" noRot="1" noMove="1" noResize="1"/>
          </p:cNvGrpSpPr>
          <p:nvPr userDrawn="1"/>
        </p:nvGrpSpPr>
        <p:grpSpPr>
          <a:xfrm>
            <a:off x="0" y="4572110"/>
            <a:ext cx="7150282" cy="2286000"/>
            <a:chOff x="5041717" y="2284016"/>
            <a:chExt cx="7150282" cy="2286000"/>
          </a:xfrm>
        </p:grpSpPr>
        <p:sp>
          <p:nvSpPr>
            <p:cNvPr id="23" name="Rectangle 9">
              <a:extLst>
                <a:ext uri="{FF2B5EF4-FFF2-40B4-BE49-F238E27FC236}">
                  <a16:creationId xmlns:a16="http://schemas.microsoft.com/office/drawing/2014/main" id="{8D1167AE-35DD-0F3C-7BD4-83AE55330696}"/>
                </a:ext>
              </a:extLst>
            </p:cNvPr>
            <p:cNvSpPr>
              <a:spLocks noGrp="1" noRot="1" noMove="1" noResize="1" noEditPoints="1" noAdjustHandles="1" noChangeArrowheads="1" noChangeShapeType="1"/>
            </p:cNvSpPr>
            <p:nvPr userDrawn="1"/>
          </p:nvSpPr>
          <p:spPr>
            <a:xfrm>
              <a:off x="9807210" y="2284016"/>
              <a:ext cx="2384789" cy="2286000"/>
            </a:xfrm>
            <a:prstGeom prst="rect">
              <a:avLst/>
            </a:prstGeom>
            <a:solidFill>
              <a:srgbClr val="414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noFill/>
              </a:endParaRPr>
            </a:p>
          </p:txBody>
        </p:sp>
        <p:sp>
          <p:nvSpPr>
            <p:cNvPr id="22" name="Rectangle 8">
              <a:extLst>
                <a:ext uri="{FF2B5EF4-FFF2-40B4-BE49-F238E27FC236}">
                  <a16:creationId xmlns:a16="http://schemas.microsoft.com/office/drawing/2014/main" id="{76F3B669-6831-DBDB-7AA2-FD1F2AD82C8E}"/>
                </a:ext>
              </a:extLst>
            </p:cNvPr>
            <p:cNvSpPr>
              <a:spLocks noGrp="1" noRot="1" noMove="1" noResize="1" noEditPoints="1" noAdjustHandles="1" noChangeArrowheads="1" noChangeShapeType="1"/>
            </p:cNvSpPr>
            <p:nvPr userDrawn="1"/>
          </p:nvSpPr>
          <p:spPr>
            <a:xfrm>
              <a:off x="7424917" y="2284016"/>
              <a:ext cx="2383200" cy="2286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ctangle 7">
              <a:extLst>
                <a:ext uri="{FF2B5EF4-FFF2-40B4-BE49-F238E27FC236}">
                  <a16:creationId xmlns:a16="http://schemas.microsoft.com/office/drawing/2014/main" id="{CFA997A0-9060-D4B8-6136-C6D70E658BD6}"/>
                </a:ext>
              </a:extLst>
            </p:cNvPr>
            <p:cNvSpPr>
              <a:spLocks noGrp="1" noRot="1" noMove="1" noResize="1" noEditPoints="1" noAdjustHandles="1" noChangeArrowheads="1" noChangeShapeType="1"/>
            </p:cNvSpPr>
            <p:nvPr userDrawn="1"/>
          </p:nvSpPr>
          <p:spPr>
            <a:xfrm>
              <a:off x="5041717" y="2284016"/>
              <a:ext cx="2383200" cy="2286000"/>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9" name="Group 2">
            <a:extLst>
              <a:ext uri="{FF2B5EF4-FFF2-40B4-BE49-F238E27FC236}">
                <a16:creationId xmlns:a16="http://schemas.microsoft.com/office/drawing/2014/main" id="{A5E8F9C5-3D86-EAC8-0E4A-5395115F4029}"/>
              </a:ext>
            </a:extLst>
          </p:cNvPr>
          <p:cNvGrpSpPr>
            <a:grpSpLocks noGrp="1" noUngrp="1" noRot="1" noMove="1" noResize="1"/>
          </p:cNvGrpSpPr>
          <p:nvPr userDrawn="1"/>
        </p:nvGrpSpPr>
        <p:grpSpPr>
          <a:xfrm>
            <a:off x="0" y="2287415"/>
            <a:ext cx="7150282" cy="2286000"/>
            <a:chOff x="5041717" y="2284016"/>
            <a:chExt cx="7150282" cy="2286000"/>
          </a:xfrm>
        </p:grpSpPr>
        <p:sp>
          <p:nvSpPr>
            <p:cNvPr id="6" name="Rectangle 6">
              <a:extLst>
                <a:ext uri="{FF2B5EF4-FFF2-40B4-BE49-F238E27FC236}">
                  <a16:creationId xmlns:a16="http://schemas.microsoft.com/office/drawing/2014/main" id="{728D9FC1-317D-CE5D-9680-865CBF13B6E8}"/>
                </a:ext>
              </a:extLst>
            </p:cNvPr>
            <p:cNvSpPr>
              <a:spLocks noGrp="1" noRot="1" noMove="1" noResize="1" noEditPoints="1" noAdjustHandles="1" noChangeArrowheads="1" noChangeShapeType="1"/>
            </p:cNvSpPr>
            <p:nvPr userDrawn="1"/>
          </p:nvSpPr>
          <p:spPr>
            <a:xfrm>
              <a:off x="9807210" y="2284016"/>
              <a:ext cx="2384789" cy="2286000"/>
            </a:xfrm>
            <a:prstGeom prst="rect">
              <a:avLst/>
            </a:prstGeom>
            <a:solidFill>
              <a:srgbClr val="CCD7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ectangle 5">
              <a:extLst>
                <a:ext uri="{FF2B5EF4-FFF2-40B4-BE49-F238E27FC236}">
                  <a16:creationId xmlns:a16="http://schemas.microsoft.com/office/drawing/2014/main" id="{6AAECC39-9F8D-78C1-5A42-23E52F9FC838}"/>
                </a:ext>
              </a:extLst>
            </p:cNvPr>
            <p:cNvSpPr>
              <a:spLocks noGrp="1" noRot="1" noMove="1" noResize="1" noEditPoints="1" noAdjustHandles="1" noChangeArrowheads="1" noChangeShapeType="1"/>
            </p:cNvSpPr>
            <p:nvPr userDrawn="1"/>
          </p:nvSpPr>
          <p:spPr>
            <a:xfrm>
              <a:off x="7424917" y="2284016"/>
              <a:ext cx="2383200" cy="2286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ectangle 4">
              <a:extLst>
                <a:ext uri="{FF2B5EF4-FFF2-40B4-BE49-F238E27FC236}">
                  <a16:creationId xmlns:a16="http://schemas.microsoft.com/office/drawing/2014/main" id="{9B20D402-0ED4-B729-482D-D0617B8A018E}"/>
                </a:ext>
              </a:extLst>
            </p:cNvPr>
            <p:cNvSpPr>
              <a:spLocks noGrp="1" noRot="1" noMove="1" noResize="1" noEditPoints="1" noAdjustHandles="1" noChangeArrowheads="1" noChangeShapeType="1"/>
            </p:cNvSpPr>
            <p:nvPr userDrawn="1"/>
          </p:nvSpPr>
          <p:spPr>
            <a:xfrm>
              <a:off x="5041717" y="2284016"/>
              <a:ext cx="2383200" cy="2286000"/>
            </a:xfrm>
            <a:prstGeom prst="rect">
              <a:avLst/>
            </a:prstGeom>
            <a:solidFill>
              <a:srgbClr val="EBEB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414141"/>
                </a:solidFill>
              </a:endParaRPr>
            </a:p>
          </p:txBody>
        </p:sp>
      </p:grpSp>
      <p:grpSp>
        <p:nvGrpSpPr>
          <p:cNvPr id="15" name="Group 1">
            <a:extLst>
              <a:ext uri="{FF2B5EF4-FFF2-40B4-BE49-F238E27FC236}">
                <a16:creationId xmlns:a16="http://schemas.microsoft.com/office/drawing/2014/main" id="{C0C52254-77E4-D12A-2C59-267A2B346A44}"/>
              </a:ext>
            </a:extLst>
          </p:cNvPr>
          <p:cNvGrpSpPr>
            <a:grpSpLocks noGrp="1" noUngrp="1" noRot="1" noMove="1" noResize="1"/>
          </p:cNvGrpSpPr>
          <p:nvPr userDrawn="1"/>
        </p:nvGrpSpPr>
        <p:grpSpPr>
          <a:xfrm>
            <a:off x="0" y="587"/>
            <a:ext cx="7150282" cy="2286000"/>
            <a:chOff x="5041717" y="2284016"/>
            <a:chExt cx="7150282" cy="2286000"/>
          </a:xfrm>
        </p:grpSpPr>
        <p:sp>
          <p:nvSpPr>
            <p:cNvPr id="19" name="Rectangle 3">
              <a:extLst>
                <a:ext uri="{FF2B5EF4-FFF2-40B4-BE49-F238E27FC236}">
                  <a16:creationId xmlns:a16="http://schemas.microsoft.com/office/drawing/2014/main" id="{987D1068-DF10-1A22-6399-2504AFB76839}"/>
                </a:ext>
              </a:extLst>
            </p:cNvPr>
            <p:cNvSpPr>
              <a:spLocks noGrp="1" noRot="1" noMove="1" noResize="1" noEditPoints="1" noAdjustHandles="1" noChangeArrowheads="1" noChangeShapeType="1"/>
            </p:cNvSpPr>
            <p:nvPr userDrawn="1"/>
          </p:nvSpPr>
          <p:spPr>
            <a:xfrm>
              <a:off x="9807210" y="2284016"/>
              <a:ext cx="2384789" cy="228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ctangle 2">
              <a:extLst>
                <a:ext uri="{FF2B5EF4-FFF2-40B4-BE49-F238E27FC236}">
                  <a16:creationId xmlns:a16="http://schemas.microsoft.com/office/drawing/2014/main" id="{C93EB9AB-D5D1-2B6E-0619-C6115538A225}"/>
                </a:ext>
              </a:extLst>
            </p:cNvPr>
            <p:cNvSpPr>
              <a:spLocks noGrp="1" noRot="1" noMove="1" noResize="1" noEditPoints="1" noAdjustHandles="1" noChangeArrowheads="1" noChangeShapeType="1"/>
            </p:cNvSpPr>
            <p:nvPr userDrawn="1"/>
          </p:nvSpPr>
          <p:spPr>
            <a:xfrm>
              <a:off x="7424917" y="2284016"/>
              <a:ext cx="2383200" cy="2286000"/>
            </a:xfrm>
            <a:prstGeom prst="rect">
              <a:avLst/>
            </a:prstGeom>
            <a:solidFill>
              <a:srgbClr val="003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ctangle 1">
              <a:extLst>
                <a:ext uri="{FF2B5EF4-FFF2-40B4-BE49-F238E27FC236}">
                  <a16:creationId xmlns:a16="http://schemas.microsoft.com/office/drawing/2014/main" id="{DD5B825F-6A31-A2DA-0455-37752F1608F6}"/>
                </a:ext>
              </a:extLst>
            </p:cNvPr>
            <p:cNvSpPr>
              <a:spLocks noGrp="1" noRot="1" noMove="1" noResize="1" noEditPoints="1" noAdjustHandles="1" noChangeArrowheads="1" noChangeShapeType="1"/>
            </p:cNvSpPr>
            <p:nvPr userDrawn="1"/>
          </p:nvSpPr>
          <p:spPr>
            <a:xfrm>
              <a:off x="5041717" y="2284016"/>
              <a:ext cx="2383200" cy="2286000"/>
            </a:xfrm>
            <a:prstGeom prst="rect">
              <a:avLst/>
            </a:prstGeom>
            <a:solidFill>
              <a:srgbClr val="7F9B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D8E5EB"/>
                </a:solidFill>
              </a:endParaRPr>
            </a:p>
          </p:txBody>
        </p:sp>
      </p:gr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8161060" y="6200774"/>
            <a:ext cx="2975253" cy="288926"/>
          </a:xfrm>
        </p:spPr>
        <p:txBody>
          <a:bodyPr/>
          <a:lstStyle>
            <a:lvl1pPr>
              <a:defRPr sz="1000"/>
            </a:lvl1pPr>
          </a:lstStyle>
          <a:p>
            <a:endParaRPr lang="sv-SE" dirty="0"/>
          </a:p>
        </p:txBody>
      </p:sp>
      <p:sp>
        <p:nvSpPr>
          <p:cNvPr id="10" name="Text 9">
            <a:extLst>
              <a:ext uri="{FF2B5EF4-FFF2-40B4-BE49-F238E27FC236}">
                <a16:creationId xmlns:a16="http://schemas.microsoft.com/office/drawing/2014/main" id="{DD706942-37AE-32CA-7C7B-0BDEEB467754}"/>
              </a:ext>
            </a:extLst>
          </p:cNvPr>
          <p:cNvSpPr>
            <a:spLocks noGrp="1"/>
          </p:cNvSpPr>
          <p:nvPr>
            <p:ph type="body" sz="quarter" idx="104" hasCustomPrompt="1"/>
          </p:nvPr>
        </p:nvSpPr>
        <p:spPr>
          <a:xfrm>
            <a:off x="5074485" y="579188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13" name="Heading 9">
            <a:extLst>
              <a:ext uri="{FF2B5EF4-FFF2-40B4-BE49-F238E27FC236}">
                <a16:creationId xmlns:a16="http://schemas.microsoft.com/office/drawing/2014/main" id="{E4D0FDDF-EAC0-8E74-47AC-72260FE71244}"/>
              </a:ext>
            </a:extLst>
          </p:cNvPr>
          <p:cNvSpPr>
            <a:spLocks noGrp="1"/>
          </p:cNvSpPr>
          <p:nvPr>
            <p:ph type="body" sz="quarter" idx="92" hasCustomPrompt="1"/>
          </p:nvPr>
        </p:nvSpPr>
        <p:spPr>
          <a:xfrm>
            <a:off x="5073573" y="5206556"/>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28" name="Text 8">
            <a:extLst>
              <a:ext uri="{FF2B5EF4-FFF2-40B4-BE49-F238E27FC236}">
                <a16:creationId xmlns:a16="http://schemas.microsoft.com/office/drawing/2014/main" id="{05CBD3ED-770A-CB78-8230-623F9470DAD0}"/>
              </a:ext>
            </a:extLst>
          </p:cNvPr>
          <p:cNvSpPr>
            <a:spLocks noGrp="1"/>
          </p:cNvSpPr>
          <p:nvPr>
            <p:ph type="body" sz="quarter" idx="106" hasCustomPrompt="1"/>
          </p:nvPr>
        </p:nvSpPr>
        <p:spPr>
          <a:xfrm>
            <a:off x="2688386" y="579375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0" name="Heading 8">
            <a:extLst>
              <a:ext uri="{FF2B5EF4-FFF2-40B4-BE49-F238E27FC236}">
                <a16:creationId xmlns:a16="http://schemas.microsoft.com/office/drawing/2014/main" id="{8E415CA8-B654-CEFF-64E7-C7226A41001B}"/>
              </a:ext>
            </a:extLst>
          </p:cNvPr>
          <p:cNvSpPr>
            <a:spLocks noGrp="1"/>
          </p:cNvSpPr>
          <p:nvPr>
            <p:ph type="body" sz="quarter" idx="94" hasCustomPrompt="1"/>
          </p:nvPr>
        </p:nvSpPr>
        <p:spPr>
          <a:xfrm>
            <a:off x="2688386" y="5208426"/>
            <a:ext cx="1774801"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bg1"/>
                </a:solidFill>
              </a:defRPr>
            </a:lvl1pPr>
          </a:lstStyle>
          <a:p>
            <a:pPr lvl="0"/>
            <a:r>
              <a:rPr lang="en-US" dirty="0"/>
              <a:t>100</a:t>
            </a:r>
            <a:endParaRPr lang="sv-SE" dirty="0"/>
          </a:p>
        </p:txBody>
      </p:sp>
      <p:sp>
        <p:nvSpPr>
          <p:cNvPr id="34" name="Text 7">
            <a:extLst>
              <a:ext uri="{FF2B5EF4-FFF2-40B4-BE49-F238E27FC236}">
                <a16:creationId xmlns:a16="http://schemas.microsoft.com/office/drawing/2014/main" id="{24D97D9D-0BDF-71D4-727A-D6E2EE2EF116}"/>
              </a:ext>
            </a:extLst>
          </p:cNvPr>
          <p:cNvSpPr>
            <a:spLocks noGrp="1"/>
          </p:cNvSpPr>
          <p:nvPr>
            <p:ph type="body" sz="quarter" idx="105" hasCustomPrompt="1"/>
          </p:nvPr>
        </p:nvSpPr>
        <p:spPr>
          <a:xfrm>
            <a:off x="306265" y="5789100"/>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6" name="Heading 7">
            <a:extLst>
              <a:ext uri="{FF2B5EF4-FFF2-40B4-BE49-F238E27FC236}">
                <a16:creationId xmlns:a16="http://schemas.microsoft.com/office/drawing/2014/main" id="{0B2BD789-F6E0-C24B-00F0-6F2A29ED8E66}"/>
              </a:ext>
            </a:extLst>
          </p:cNvPr>
          <p:cNvSpPr>
            <a:spLocks noGrp="1"/>
          </p:cNvSpPr>
          <p:nvPr>
            <p:ph type="body" sz="quarter" idx="96" hasCustomPrompt="1"/>
          </p:nvPr>
        </p:nvSpPr>
        <p:spPr>
          <a:xfrm>
            <a:off x="306265" y="5208426"/>
            <a:ext cx="1774629"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37" name="Text 6">
            <a:extLst>
              <a:ext uri="{FF2B5EF4-FFF2-40B4-BE49-F238E27FC236}">
                <a16:creationId xmlns:a16="http://schemas.microsoft.com/office/drawing/2014/main" id="{3413C8DC-4D39-26CA-B17E-EF92F9996CBD}"/>
              </a:ext>
            </a:extLst>
          </p:cNvPr>
          <p:cNvSpPr>
            <a:spLocks noGrp="1"/>
          </p:cNvSpPr>
          <p:nvPr>
            <p:ph type="body" sz="quarter" idx="103" hasCustomPrompt="1"/>
          </p:nvPr>
        </p:nvSpPr>
        <p:spPr>
          <a:xfrm>
            <a:off x="5068104" y="3504792"/>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38" name="Heading 6">
            <a:extLst>
              <a:ext uri="{FF2B5EF4-FFF2-40B4-BE49-F238E27FC236}">
                <a16:creationId xmlns:a16="http://schemas.microsoft.com/office/drawing/2014/main" id="{6F9E38FA-1644-127C-798C-341D6041E648}"/>
              </a:ext>
            </a:extLst>
          </p:cNvPr>
          <p:cNvSpPr>
            <a:spLocks noGrp="1"/>
          </p:cNvSpPr>
          <p:nvPr>
            <p:ph type="body" sz="quarter" idx="75" hasCustomPrompt="1"/>
          </p:nvPr>
        </p:nvSpPr>
        <p:spPr>
          <a:xfrm>
            <a:off x="5067192" y="2916693"/>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414141"/>
                </a:solidFill>
              </a:defRPr>
            </a:lvl1pPr>
          </a:lstStyle>
          <a:p>
            <a:pPr lvl="0"/>
            <a:r>
              <a:rPr lang="en-US" dirty="0"/>
              <a:t>100</a:t>
            </a:r>
            <a:endParaRPr lang="sv-SE" dirty="0"/>
          </a:p>
        </p:txBody>
      </p:sp>
      <p:sp>
        <p:nvSpPr>
          <p:cNvPr id="39" name="Text 5">
            <a:extLst>
              <a:ext uri="{FF2B5EF4-FFF2-40B4-BE49-F238E27FC236}">
                <a16:creationId xmlns:a16="http://schemas.microsoft.com/office/drawing/2014/main" id="{CE60B2D6-2331-B2B9-6E05-6B2BD91BC37F}"/>
              </a:ext>
            </a:extLst>
          </p:cNvPr>
          <p:cNvSpPr>
            <a:spLocks noGrp="1"/>
          </p:cNvSpPr>
          <p:nvPr>
            <p:ph type="body" sz="quarter" idx="102" hasCustomPrompt="1"/>
          </p:nvPr>
        </p:nvSpPr>
        <p:spPr>
          <a:xfrm>
            <a:off x="2688842" y="3516540"/>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rgbClr val="FFFFFF"/>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0" name="Heading 5">
            <a:extLst>
              <a:ext uri="{FF2B5EF4-FFF2-40B4-BE49-F238E27FC236}">
                <a16:creationId xmlns:a16="http://schemas.microsoft.com/office/drawing/2014/main" id="{CE5B6CF5-29E2-599F-79F7-C91730531D83}"/>
              </a:ext>
            </a:extLst>
          </p:cNvPr>
          <p:cNvSpPr>
            <a:spLocks noGrp="1"/>
          </p:cNvSpPr>
          <p:nvPr>
            <p:ph type="body" sz="quarter" idx="82" hasCustomPrompt="1"/>
          </p:nvPr>
        </p:nvSpPr>
        <p:spPr>
          <a:xfrm>
            <a:off x="2688386" y="2924997"/>
            <a:ext cx="1774801"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41" name="Text 4_">
            <a:extLst>
              <a:ext uri="{FF2B5EF4-FFF2-40B4-BE49-F238E27FC236}">
                <a16:creationId xmlns:a16="http://schemas.microsoft.com/office/drawing/2014/main" id="{0A38B1DA-2A8B-5001-C470-BFDAC4F13A73}"/>
              </a:ext>
            </a:extLst>
          </p:cNvPr>
          <p:cNvSpPr>
            <a:spLocks noGrp="1"/>
          </p:cNvSpPr>
          <p:nvPr>
            <p:ph type="body" sz="quarter" idx="99" hasCustomPrompt="1"/>
          </p:nvPr>
        </p:nvSpPr>
        <p:spPr>
          <a:xfrm>
            <a:off x="306265" y="3500997"/>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bg1"/>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3" name="Heading 4">
            <a:extLst>
              <a:ext uri="{FF2B5EF4-FFF2-40B4-BE49-F238E27FC236}">
                <a16:creationId xmlns:a16="http://schemas.microsoft.com/office/drawing/2014/main" id="{577D43A7-BA8C-7F1B-3E76-C3AA476BC552}"/>
              </a:ext>
            </a:extLst>
          </p:cNvPr>
          <p:cNvSpPr>
            <a:spLocks noGrp="1"/>
          </p:cNvSpPr>
          <p:nvPr>
            <p:ph type="body" sz="quarter" idx="84" hasCustomPrompt="1"/>
          </p:nvPr>
        </p:nvSpPr>
        <p:spPr>
          <a:xfrm>
            <a:off x="307005" y="2918785"/>
            <a:ext cx="1774269"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bg1"/>
                </a:solidFill>
              </a:defRPr>
            </a:lvl1pPr>
          </a:lstStyle>
          <a:p>
            <a:pPr lvl="0"/>
            <a:r>
              <a:rPr lang="en-US" dirty="0"/>
              <a:t>100</a:t>
            </a:r>
            <a:endParaRPr lang="sv-SE" dirty="0"/>
          </a:p>
        </p:txBody>
      </p:sp>
      <p:sp>
        <p:nvSpPr>
          <p:cNvPr id="45" name="Text 3">
            <a:extLst>
              <a:ext uri="{FF2B5EF4-FFF2-40B4-BE49-F238E27FC236}">
                <a16:creationId xmlns:a16="http://schemas.microsoft.com/office/drawing/2014/main" id="{F7FF067F-2A41-0F2F-9D0D-F4567C9CF8FE}"/>
              </a:ext>
            </a:extLst>
          </p:cNvPr>
          <p:cNvSpPr>
            <a:spLocks noGrp="1"/>
          </p:cNvSpPr>
          <p:nvPr>
            <p:ph type="body" sz="quarter" idx="101" hasCustomPrompt="1"/>
          </p:nvPr>
        </p:nvSpPr>
        <p:spPr>
          <a:xfrm>
            <a:off x="5077433" y="1215476"/>
            <a:ext cx="1773888" cy="432000"/>
          </a:xfrm>
        </p:spPr>
        <p:txBody>
          <a:bodyPr lIns="90000" tIns="36000" rIns="90000" bIns="36000">
            <a:noAutofit/>
          </a:bodyPr>
          <a:lstStyle>
            <a:lvl1pPr marL="0" indent="0" algn="ctr">
              <a:lnSpc>
                <a:spcPct val="100000"/>
              </a:lnSpc>
              <a:spcBef>
                <a:spcPts val="0"/>
              </a:spcBef>
              <a:spcAft>
                <a:spcPts val="0"/>
              </a:spcAft>
              <a:buNone/>
              <a:defRPr sz="1250" spc="0" baseline="0">
                <a:solidFill>
                  <a:schemeClr val="bg2"/>
                </a:solidFill>
              </a:defRPr>
            </a:lvl1pPr>
            <a:lvl2pPr marL="432000" indent="0">
              <a:buNone/>
              <a:defRPr/>
            </a:lvl2pPr>
            <a:lvl3pPr marL="758250" indent="0">
              <a:buNone/>
              <a:defRPr/>
            </a:lvl3pPr>
            <a:lvl4pPr marL="1116000" indent="0">
              <a:buNone/>
              <a:defRPr/>
            </a:lvl4pPr>
            <a:lvl5pPr marL="1476000" indent="0">
              <a:buNone/>
              <a:defRPr/>
            </a:lvl5pPr>
          </a:lstStyle>
          <a:p>
            <a:pPr lvl="0"/>
            <a:r>
              <a:rPr lang="en-US" dirty="0"/>
              <a:t>Lorem ipsum</a:t>
            </a:r>
          </a:p>
        </p:txBody>
      </p:sp>
      <p:sp>
        <p:nvSpPr>
          <p:cNvPr id="47" name="Heading 3">
            <a:extLst>
              <a:ext uri="{FF2B5EF4-FFF2-40B4-BE49-F238E27FC236}">
                <a16:creationId xmlns:a16="http://schemas.microsoft.com/office/drawing/2014/main" id="{6C82884B-E09C-063C-00E2-A513CE6DBF0D}"/>
              </a:ext>
            </a:extLst>
          </p:cNvPr>
          <p:cNvSpPr>
            <a:spLocks noGrp="1"/>
          </p:cNvSpPr>
          <p:nvPr>
            <p:ph type="body" sz="quarter" idx="86" hasCustomPrompt="1"/>
          </p:nvPr>
        </p:nvSpPr>
        <p:spPr>
          <a:xfrm flipH="1">
            <a:off x="5073573" y="633264"/>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chemeClr val="bg2"/>
                </a:solidFill>
              </a:defRPr>
            </a:lvl1pPr>
          </a:lstStyle>
          <a:p>
            <a:pPr lvl="0"/>
            <a:r>
              <a:rPr lang="en-US" dirty="0"/>
              <a:t>100</a:t>
            </a:r>
            <a:endParaRPr lang="sv-SE" dirty="0"/>
          </a:p>
        </p:txBody>
      </p:sp>
      <p:sp>
        <p:nvSpPr>
          <p:cNvPr id="48" name="Text 2">
            <a:extLst>
              <a:ext uri="{FF2B5EF4-FFF2-40B4-BE49-F238E27FC236}">
                <a16:creationId xmlns:a16="http://schemas.microsoft.com/office/drawing/2014/main" id="{F513F537-1EA9-7603-82A1-201F9FD2ADA8}"/>
              </a:ext>
            </a:extLst>
          </p:cNvPr>
          <p:cNvSpPr>
            <a:spLocks noGrp="1"/>
          </p:cNvSpPr>
          <p:nvPr>
            <p:ph type="body" sz="quarter" idx="100" hasCustomPrompt="1"/>
          </p:nvPr>
        </p:nvSpPr>
        <p:spPr>
          <a:xfrm>
            <a:off x="2686259" y="1215475"/>
            <a:ext cx="1773888" cy="432000"/>
          </a:xfrm>
        </p:spPr>
        <p:txBody>
          <a:bodyPr lIns="90000" tIns="36000" rIns="90000" bIns="36000">
            <a:noAutofit/>
          </a:bodyPr>
          <a:lstStyle>
            <a:lvl1pPr marL="0" indent="0" algn="ctr">
              <a:lnSpc>
                <a:spcPct val="100000"/>
              </a:lnSpc>
              <a:spcBef>
                <a:spcPts val="0"/>
              </a:spcBef>
              <a:spcAft>
                <a:spcPts val="0"/>
              </a:spcAft>
              <a:buNone/>
              <a:defRPr lang="en-US" sz="1250" kern="1200" spc="0" baseline="0" dirty="0">
                <a:solidFill>
                  <a:schemeClr val="tx1"/>
                </a:solidFill>
                <a:latin typeface="+mn-lt"/>
                <a:ea typeface="+mn-ea"/>
                <a:cs typeface="+mn-cs"/>
              </a:defRPr>
            </a:lvl1pPr>
            <a:lvl2pPr marL="432000" indent="0">
              <a:buNone/>
              <a:defRPr/>
            </a:lvl2pPr>
            <a:lvl3pPr marL="758250" indent="0">
              <a:buNone/>
              <a:defRPr/>
            </a:lvl3pPr>
            <a:lvl4pPr marL="1116000" indent="0">
              <a:buNone/>
              <a:defRPr/>
            </a:lvl4pPr>
            <a:lvl5pPr marL="1476000" indent="0">
              <a:buNone/>
              <a:defRPr/>
            </a:lvl5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Lorem ipsum</a:t>
            </a:r>
          </a:p>
        </p:txBody>
      </p:sp>
      <p:sp>
        <p:nvSpPr>
          <p:cNvPr id="49" name="Heading 2">
            <a:extLst>
              <a:ext uri="{FF2B5EF4-FFF2-40B4-BE49-F238E27FC236}">
                <a16:creationId xmlns:a16="http://schemas.microsoft.com/office/drawing/2014/main" id="{00813A12-65F3-EA4B-87F0-5FA4437FF8A1}"/>
              </a:ext>
            </a:extLst>
          </p:cNvPr>
          <p:cNvSpPr>
            <a:spLocks noGrp="1"/>
          </p:cNvSpPr>
          <p:nvPr>
            <p:ph type="body" sz="quarter" idx="88" hasCustomPrompt="1"/>
          </p:nvPr>
        </p:nvSpPr>
        <p:spPr>
          <a:xfrm>
            <a:off x="2685891" y="632785"/>
            <a:ext cx="1774800" cy="576000"/>
          </a:xfrm>
        </p:spPr>
        <p:txBody>
          <a:bodyPr lIns="90000" tIns="0" rIns="90000" bIns="0" anchor="b" anchorCtr="0">
            <a:normAutofit/>
          </a:bodyPr>
          <a:lstStyle>
            <a:lvl1pPr marL="0" indent="0" algn="ctr">
              <a:lnSpc>
                <a:spcPct val="100000"/>
              </a:lnSpc>
              <a:spcBef>
                <a:spcPts val="0"/>
              </a:spcBef>
              <a:spcAft>
                <a:spcPts val="0"/>
              </a:spcAft>
              <a:buNone/>
              <a:defRPr sz="3200" b="1">
                <a:solidFill>
                  <a:srgbClr val="FFFFFF"/>
                </a:solidFill>
              </a:defRPr>
            </a:lvl1pPr>
          </a:lstStyle>
          <a:p>
            <a:pPr lvl="0"/>
            <a:r>
              <a:rPr lang="en-US" dirty="0"/>
              <a:t>100</a:t>
            </a:r>
            <a:endParaRPr lang="sv-SE" dirty="0"/>
          </a:p>
        </p:txBody>
      </p:sp>
      <p:sp>
        <p:nvSpPr>
          <p:cNvPr id="50" name="Text 1">
            <a:extLst>
              <a:ext uri="{FF2B5EF4-FFF2-40B4-BE49-F238E27FC236}">
                <a16:creationId xmlns:a16="http://schemas.microsoft.com/office/drawing/2014/main" id="{1F84247D-9BD5-47F4-5D51-C5F91F72671F}"/>
              </a:ext>
            </a:extLst>
          </p:cNvPr>
          <p:cNvSpPr>
            <a:spLocks noGrp="1"/>
          </p:cNvSpPr>
          <p:nvPr>
            <p:ph type="body" sz="quarter" idx="89" hasCustomPrompt="1"/>
          </p:nvPr>
        </p:nvSpPr>
        <p:spPr>
          <a:xfrm>
            <a:off x="307006" y="1224673"/>
            <a:ext cx="1773888" cy="432000"/>
          </a:xfrm>
        </p:spPr>
        <p:txBody>
          <a:bodyPr lIns="90000" tIns="36000" rIns="90000" bIns="36000">
            <a:noAutofit/>
          </a:bodyPr>
          <a:lstStyle>
            <a:lvl1pPr marL="0" indent="0" algn="ctr">
              <a:lnSpc>
                <a:spcPct val="100000"/>
              </a:lnSpc>
              <a:spcBef>
                <a:spcPts val="0"/>
              </a:spcBef>
              <a:spcAft>
                <a:spcPts val="0"/>
              </a:spcAft>
              <a:buNone/>
              <a:defRPr lang="en-US" sz="1250" kern="1200" spc="0" baseline="0" dirty="0">
                <a:solidFill>
                  <a:schemeClr val="tx1"/>
                </a:solidFill>
                <a:latin typeface="+mn-lt"/>
                <a:ea typeface="+mn-ea"/>
                <a:cs typeface="+mn-cs"/>
              </a:defRPr>
            </a:lvl1pPr>
            <a:lvl2pPr marL="432000" indent="0">
              <a:buNone/>
              <a:defRPr/>
            </a:lvl2pPr>
            <a:lvl3pPr marL="758250" indent="0">
              <a:buNone/>
              <a:defRPr/>
            </a:lvl3pPr>
            <a:lvl4pPr marL="1116000" indent="0">
              <a:buNone/>
              <a:defRPr/>
            </a:lvl4pPr>
            <a:lvl5pPr marL="1476000" indent="0">
              <a:buNone/>
              <a:defRPr/>
            </a:lvl5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Lorem ipsum</a:t>
            </a:r>
          </a:p>
        </p:txBody>
      </p:sp>
      <p:sp>
        <p:nvSpPr>
          <p:cNvPr id="51" name="Heading 1">
            <a:extLst>
              <a:ext uri="{FF2B5EF4-FFF2-40B4-BE49-F238E27FC236}">
                <a16:creationId xmlns:a16="http://schemas.microsoft.com/office/drawing/2014/main" id="{B6DB7D6F-37D4-F8AC-3C22-CC33A3CC8F5D}"/>
              </a:ext>
            </a:extLst>
          </p:cNvPr>
          <p:cNvSpPr>
            <a:spLocks noGrp="1"/>
          </p:cNvSpPr>
          <p:nvPr>
            <p:ph type="body" sz="quarter" idx="90" hasCustomPrompt="1"/>
          </p:nvPr>
        </p:nvSpPr>
        <p:spPr>
          <a:xfrm>
            <a:off x="307732" y="639475"/>
            <a:ext cx="1774800" cy="576000"/>
          </a:xfrm>
        </p:spPr>
        <p:txBody>
          <a:bodyPr lIns="90000" tIns="0" rIns="90000" bIns="0" anchor="b" anchorCtr="0">
            <a:normAutofit/>
          </a:bodyPr>
          <a:lstStyle>
            <a:lvl1pPr marL="0" indent="0" algn="ctr">
              <a:lnSpc>
                <a:spcPct val="100000"/>
              </a:lnSpc>
              <a:spcBef>
                <a:spcPts val="0"/>
              </a:spcBef>
              <a:spcAft>
                <a:spcPts val="0"/>
              </a:spcAft>
              <a:buNone/>
              <a:defRPr lang="sv-SE" sz="3200" b="1" kern="1200" spc="0" baseline="0" dirty="0">
                <a:solidFill>
                  <a:schemeClr val="tx1"/>
                </a:solidFill>
                <a:latin typeface="+mn-lt"/>
                <a:ea typeface="+mn-ea"/>
                <a:cs typeface="+mn-cs"/>
              </a:defRPr>
            </a:lvl1pPr>
          </a:lstStyle>
          <a:p>
            <a:pPr marL="0" lvl="0" indent="0" algn="ctr" defTabSz="914309" rtl="0" eaLnBrk="1" latinLnBrk="0" hangingPunct="1">
              <a:lnSpc>
                <a:spcPct val="100000"/>
              </a:lnSpc>
              <a:spcBef>
                <a:spcPts val="0"/>
              </a:spcBef>
              <a:spcAft>
                <a:spcPts val="0"/>
              </a:spcAft>
              <a:buClrTx/>
              <a:buSzPct val="90000"/>
              <a:buFont typeface="System Font Regular"/>
              <a:buNone/>
              <a:tabLst/>
            </a:pPr>
            <a:r>
              <a:rPr lang="en-US" dirty="0"/>
              <a:t>100</a:t>
            </a:r>
            <a:endParaRPr lang="sv-SE" dirty="0"/>
          </a:p>
        </p:txBody>
      </p:sp>
      <p:sp>
        <p:nvSpPr>
          <p:cNvPr id="8" name="Text">
            <a:extLst>
              <a:ext uri="{FF2B5EF4-FFF2-40B4-BE49-F238E27FC236}">
                <a16:creationId xmlns:a16="http://schemas.microsoft.com/office/drawing/2014/main" id="{937F6AB9-7733-0AD5-8B7D-BB9A9B7DAB1E}"/>
              </a:ext>
            </a:extLst>
          </p:cNvPr>
          <p:cNvSpPr>
            <a:spLocks noGrp="1"/>
          </p:cNvSpPr>
          <p:nvPr>
            <p:ph type="body" sz="quarter" idx="40" hasCustomPrompt="1"/>
          </p:nvPr>
        </p:nvSpPr>
        <p:spPr>
          <a:xfrm>
            <a:off x="8155215" y="2577089"/>
            <a:ext cx="2981098" cy="3623685"/>
          </a:xfrm>
        </p:spPr>
        <p:txBody>
          <a:bodyPr/>
          <a:lstStyle>
            <a:lvl1pPr>
              <a:defRPr sz="1600"/>
            </a:lvl1pPr>
          </a:lstStyle>
          <a:p>
            <a:pPr lvl="0"/>
            <a:r>
              <a:rPr lang="en-US" dirty="0"/>
              <a:t>Click to add text</a:t>
            </a:r>
            <a:endParaRPr lang="sv-SE" dirty="0"/>
          </a:p>
        </p:txBody>
      </p:sp>
      <p:sp>
        <p:nvSpPr>
          <p:cNvPr id="11" name="Title">
            <a:extLst>
              <a:ext uri="{FF2B5EF4-FFF2-40B4-BE49-F238E27FC236}">
                <a16:creationId xmlns:a16="http://schemas.microsoft.com/office/drawing/2014/main" id="{4A2D8965-D9AC-F82F-633C-0231B79882AC}"/>
              </a:ext>
            </a:extLst>
          </p:cNvPr>
          <p:cNvSpPr>
            <a:spLocks noGrp="1"/>
          </p:cNvSpPr>
          <p:nvPr>
            <p:ph type="title" hasCustomPrompt="1"/>
          </p:nvPr>
        </p:nvSpPr>
        <p:spPr>
          <a:xfrm>
            <a:off x="8155214" y="1295604"/>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27845774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chool of Education and Communica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20FC85-7162-BC2F-722D-B0651B3BDF72}"/>
              </a:ext>
            </a:extLst>
          </p:cNvPr>
          <p:cNvPicPr>
            <a:picLocks noChangeAspect="1"/>
          </p:cNvPicPr>
          <p:nvPr userDrawn="1"/>
        </p:nvPicPr>
        <p:blipFill>
          <a:blip cstate="print">
            <a:extLst>
              <a:ext uri="{28A0092B-C50C-407E-A947-70E740481C1C}">
                <a14:useLocalDpi xmlns:a14="http://schemas.microsoft.com/office/drawing/2010/main"/>
              </a:ext>
            </a:extLst>
          </a:blip>
          <a:srcRect/>
          <a:stretch/>
        </p:blipFill>
        <p:spPr>
          <a:xfrm>
            <a:off x="4152774" y="2216355"/>
            <a:ext cx="3886452" cy="2425290"/>
          </a:xfrm>
          <a:prstGeom prst="rect">
            <a:avLst/>
          </a:prstGeom>
          <a:noFill/>
        </p:spPr>
      </p:pic>
    </p:spTree>
    <p:extLst>
      <p:ext uri="{BB962C8B-B14F-4D97-AF65-F5344CB8AC3E}">
        <p14:creationId xmlns:p14="http://schemas.microsoft.com/office/powerpoint/2010/main" val="5318820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Jönköping International Business Schoo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20FC85-7162-BC2F-722D-B0651B3BDF72}"/>
              </a:ext>
            </a:extLst>
          </p:cNvPr>
          <p:cNvPicPr>
            <a:picLocks noChangeAspect="1"/>
          </p:cNvPicPr>
          <p:nvPr userDrawn="1"/>
        </p:nvPicPr>
        <p:blipFill>
          <a:blip cstate="print">
            <a:extLst>
              <a:ext uri="{28A0092B-C50C-407E-A947-70E740481C1C}">
                <a14:useLocalDpi xmlns:a14="http://schemas.microsoft.com/office/drawing/2010/main"/>
              </a:ext>
            </a:extLst>
          </a:blip>
          <a:srcRect/>
          <a:stretch/>
        </p:blipFill>
        <p:spPr>
          <a:xfrm>
            <a:off x="4152774" y="2219349"/>
            <a:ext cx="3886452" cy="2419301"/>
          </a:xfrm>
          <a:prstGeom prst="rect">
            <a:avLst/>
          </a:prstGeom>
          <a:noFill/>
        </p:spPr>
      </p:pic>
    </p:spTree>
    <p:extLst>
      <p:ext uri="{BB962C8B-B14F-4D97-AF65-F5344CB8AC3E}">
        <p14:creationId xmlns:p14="http://schemas.microsoft.com/office/powerpoint/2010/main" val="2070082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four columns">
    <p:bg>
      <p:bgRef idx="1001">
        <a:schemeClr val="bg1"/>
      </p:bgRef>
    </p:bg>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9" name="Text 2 right">
            <a:extLst>
              <a:ext uri="{FF2B5EF4-FFF2-40B4-BE49-F238E27FC236}">
                <a16:creationId xmlns:a16="http://schemas.microsoft.com/office/drawing/2014/main" id="{D6D23072-5BB9-CADC-03BB-A32FF229F84E}"/>
              </a:ext>
            </a:extLst>
          </p:cNvPr>
          <p:cNvSpPr>
            <a:spLocks noGrp="1"/>
          </p:cNvSpPr>
          <p:nvPr>
            <p:ph type="body" sz="quarter" idx="48" hasCustomPrompt="1"/>
          </p:nvPr>
        </p:nvSpPr>
        <p:spPr>
          <a:xfrm>
            <a:off x="6090826" y="4581437"/>
            <a:ext cx="3623190" cy="1554802"/>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1" name="Subtitle 2 right">
            <a:extLst>
              <a:ext uri="{FF2B5EF4-FFF2-40B4-BE49-F238E27FC236}">
                <a16:creationId xmlns:a16="http://schemas.microsoft.com/office/drawing/2014/main" id="{48767AEE-E54C-43EF-1E59-A5B2C3CDB14A}"/>
              </a:ext>
            </a:extLst>
          </p:cNvPr>
          <p:cNvSpPr>
            <a:spLocks noGrp="1"/>
          </p:cNvSpPr>
          <p:nvPr>
            <p:ph type="body" sz="quarter" idx="49" hasCustomPrompt="1"/>
          </p:nvPr>
        </p:nvSpPr>
        <p:spPr>
          <a:xfrm>
            <a:off x="6090826" y="4113146"/>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4" name="Text right">
            <a:extLst>
              <a:ext uri="{FF2B5EF4-FFF2-40B4-BE49-F238E27FC236}">
                <a16:creationId xmlns:a16="http://schemas.microsoft.com/office/drawing/2014/main" id="{DF4EEB48-5365-4427-B2AE-957179004C3E}"/>
              </a:ext>
            </a:extLst>
          </p:cNvPr>
          <p:cNvSpPr>
            <a:spLocks noGrp="1"/>
          </p:cNvSpPr>
          <p:nvPr>
            <p:ph type="body" sz="quarter" idx="46" hasCustomPrompt="1"/>
          </p:nvPr>
        </p:nvSpPr>
        <p:spPr>
          <a:xfrm>
            <a:off x="6096000" y="2558344"/>
            <a:ext cx="3623190" cy="147517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5" name="Subtitle right">
            <a:extLst>
              <a:ext uri="{FF2B5EF4-FFF2-40B4-BE49-F238E27FC236}">
                <a16:creationId xmlns:a16="http://schemas.microsoft.com/office/drawing/2014/main" id="{EB84C55E-E196-EEC9-6288-E4BB2E0FAF0E}"/>
              </a:ext>
            </a:extLst>
          </p:cNvPr>
          <p:cNvSpPr>
            <a:spLocks noGrp="1"/>
          </p:cNvSpPr>
          <p:nvPr>
            <p:ph type="body" sz="quarter" idx="47" hasCustomPrompt="1"/>
          </p:nvPr>
        </p:nvSpPr>
        <p:spPr>
          <a:xfrm>
            <a:off x="6096000" y="2090053"/>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2" name="Text 2 left">
            <a:extLst>
              <a:ext uri="{FF2B5EF4-FFF2-40B4-BE49-F238E27FC236}">
                <a16:creationId xmlns:a16="http://schemas.microsoft.com/office/drawing/2014/main" id="{25733D39-9A20-F884-B046-4F3DDEB4046F}"/>
              </a:ext>
            </a:extLst>
          </p:cNvPr>
          <p:cNvSpPr>
            <a:spLocks noGrp="1"/>
          </p:cNvSpPr>
          <p:nvPr>
            <p:ph type="body" sz="quarter" idx="44" hasCustomPrompt="1"/>
          </p:nvPr>
        </p:nvSpPr>
        <p:spPr>
          <a:xfrm>
            <a:off x="1055688" y="4581437"/>
            <a:ext cx="3621600" cy="1554802"/>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3" name="Subtitle 2 left">
            <a:extLst>
              <a:ext uri="{FF2B5EF4-FFF2-40B4-BE49-F238E27FC236}">
                <a16:creationId xmlns:a16="http://schemas.microsoft.com/office/drawing/2014/main" id="{8A82CF50-2FE4-5FA9-6DD4-60D014C3C8A0}"/>
              </a:ext>
            </a:extLst>
          </p:cNvPr>
          <p:cNvSpPr>
            <a:spLocks noGrp="1"/>
          </p:cNvSpPr>
          <p:nvPr>
            <p:ph type="body" sz="quarter" idx="45" hasCustomPrompt="1"/>
          </p:nvPr>
        </p:nvSpPr>
        <p:spPr>
          <a:xfrm>
            <a:off x="1055688" y="4113146"/>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8" name="Text left">
            <a:extLst>
              <a:ext uri="{FF2B5EF4-FFF2-40B4-BE49-F238E27FC236}">
                <a16:creationId xmlns:a16="http://schemas.microsoft.com/office/drawing/2014/main" id="{36029B5B-F563-0C16-4CBC-CF92E767ED79}"/>
              </a:ext>
            </a:extLst>
          </p:cNvPr>
          <p:cNvSpPr>
            <a:spLocks noGrp="1"/>
          </p:cNvSpPr>
          <p:nvPr>
            <p:ph type="body" sz="quarter" idx="43" hasCustomPrompt="1"/>
          </p:nvPr>
        </p:nvSpPr>
        <p:spPr>
          <a:xfrm>
            <a:off x="1052565" y="2558344"/>
            <a:ext cx="3623190" cy="147517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7" name="Subtitle left">
            <a:extLst>
              <a:ext uri="{FF2B5EF4-FFF2-40B4-BE49-F238E27FC236}">
                <a16:creationId xmlns:a16="http://schemas.microsoft.com/office/drawing/2014/main" id="{A94862FE-B310-6E64-4A53-C2F5F0A85403}"/>
              </a:ext>
            </a:extLst>
          </p:cNvPr>
          <p:cNvSpPr>
            <a:spLocks noGrp="1"/>
          </p:cNvSpPr>
          <p:nvPr>
            <p:ph type="body" sz="quarter" idx="42" hasCustomPrompt="1"/>
          </p:nvPr>
        </p:nvSpPr>
        <p:spPr>
          <a:xfrm>
            <a:off x="1052565" y="2090053"/>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3" name="Title">
            <a:extLst>
              <a:ext uri="{FF2B5EF4-FFF2-40B4-BE49-F238E27FC236}">
                <a16:creationId xmlns:a16="http://schemas.microsoft.com/office/drawing/2014/main" id="{AB1C2457-8D58-CE65-D7BC-7781C1A5AD36}"/>
              </a:ext>
            </a:extLst>
          </p:cNvPr>
          <p:cNvSpPr>
            <a:spLocks noGrp="1"/>
          </p:cNvSpPr>
          <p:nvPr>
            <p:ph type="title" hasCustomPrompt="1"/>
          </p:nvPr>
        </p:nvSpPr>
        <p:spPr/>
        <p:txBody>
          <a:bodyPr/>
          <a:lstStyle/>
          <a:p>
            <a:r>
              <a:rPr lang="en-US" dirty="0"/>
              <a:t>Click to add title</a:t>
            </a:r>
            <a:endParaRPr lang="sv-SE" dirty="0"/>
          </a:p>
        </p:txBody>
      </p:sp>
    </p:spTree>
    <p:extLst>
      <p:ext uri="{BB962C8B-B14F-4D97-AF65-F5344CB8AC3E}">
        <p14:creationId xmlns:p14="http://schemas.microsoft.com/office/powerpoint/2010/main" val="3087441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chool of Health and Welfar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20FC85-7162-BC2F-722D-B0651B3BDF72}"/>
              </a:ext>
            </a:extLst>
          </p:cNvPr>
          <p:cNvPicPr>
            <a:picLocks noChangeAspect="1"/>
          </p:cNvPicPr>
          <p:nvPr userDrawn="1"/>
        </p:nvPicPr>
        <p:blipFill>
          <a:blip cstate="print">
            <a:extLst>
              <a:ext uri="{28A0092B-C50C-407E-A947-70E740481C1C}">
                <a14:useLocalDpi xmlns:a14="http://schemas.microsoft.com/office/drawing/2010/main"/>
              </a:ext>
            </a:extLst>
          </a:blip>
          <a:srcRect/>
          <a:stretch/>
        </p:blipFill>
        <p:spPr>
          <a:xfrm>
            <a:off x="4156203" y="2351093"/>
            <a:ext cx="3886452" cy="2155814"/>
          </a:xfrm>
          <a:prstGeom prst="rect">
            <a:avLst/>
          </a:prstGeom>
          <a:noFill/>
        </p:spPr>
      </p:pic>
    </p:spTree>
    <p:extLst>
      <p:ext uri="{BB962C8B-B14F-4D97-AF65-F5344CB8AC3E}">
        <p14:creationId xmlns:p14="http://schemas.microsoft.com/office/powerpoint/2010/main" val="17493393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chool of Engineerin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20FC85-7162-BC2F-722D-B0651B3BDF72}"/>
              </a:ext>
            </a:extLst>
          </p:cNvPr>
          <p:cNvPicPr>
            <a:picLocks noChangeAspect="1"/>
          </p:cNvPicPr>
          <p:nvPr userDrawn="1"/>
        </p:nvPicPr>
        <p:blipFill>
          <a:blip cstate="print">
            <a:extLst>
              <a:ext uri="{28A0092B-C50C-407E-A947-70E740481C1C}">
                <a14:useLocalDpi xmlns:a14="http://schemas.microsoft.com/office/drawing/2010/main"/>
              </a:ext>
            </a:extLst>
          </a:blip>
          <a:srcRect/>
          <a:stretch/>
        </p:blipFill>
        <p:spPr>
          <a:xfrm>
            <a:off x="4156203" y="2351093"/>
            <a:ext cx="3886452" cy="2155813"/>
          </a:xfrm>
          <a:prstGeom prst="rect">
            <a:avLst/>
          </a:prstGeom>
          <a:noFill/>
        </p:spPr>
      </p:pic>
    </p:spTree>
    <p:extLst>
      <p:ext uri="{BB962C8B-B14F-4D97-AF65-F5344CB8AC3E}">
        <p14:creationId xmlns:p14="http://schemas.microsoft.com/office/powerpoint/2010/main" val="8015261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Jönköping University Enterpr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20FC85-7162-BC2F-722D-B0651B3BDF72}"/>
              </a:ext>
            </a:extLst>
          </p:cNvPr>
          <p:cNvPicPr>
            <a:picLocks noChangeAspect="1"/>
          </p:cNvPicPr>
          <p:nvPr userDrawn="1"/>
        </p:nvPicPr>
        <p:blipFill>
          <a:blip cstate="print">
            <a:extLst>
              <a:ext uri="{28A0092B-C50C-407E-A947-70E740481C1C}">
                <a14:useLocalDpi xmlns:a14="http://schemas.microsoft.com/office/drawing/2010/main"/>
              </a:ext>
            </a:extLst>
          </a:blip>
          <a:srcRect/>
          <a:stretch/>
        </p:blipFill>
        <p:spPr>
          <a:xfrm>
            <a:off x="4152774" y="2341734"/>
            <a:ext cx="3886452" cy="2152496"/>
          </a:xfrm>
          <a:prstGeom prst="rect">
            <a:avLst/>
          </a:prstGeom>
          <a:noFill/>
        </p:spPr>
      </p:pic>
    </p:spTree>
    <p:extLst>
      <p:ext uri="{BB962C8B-B14F-4D97-AF65-F5344CB8AC3E}">
        <p14:creationId xmlns:p14="http://schemas.microsoft.com/office/powerpoint/2010/main" val="1836130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purp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58023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13FDF14-9F7C-4E88-8386-94154ADABA55}" type="datetimeFigureOut">
              <a:rPr lang="sv-SE" smtClean="0"/>
              <a:t>2026-08-06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5F574F24-5EC3-43EF-827B-57E6499BAC27}" type="slidenum">
              <a:rPr lang="sv-SE" smtClean="0"/>
              <a:t>‹#›</a:t>
            </a:fld>
            <a:endParaRPr lang="sv-SE"/>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401734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JU Logo [darkgray] ">
    <p:bg>
      <p:bgRef idx="1001">
        <a:schemeClr val="bg1"/>
      </p:bgRef>
    </p:bg>
    <p:spTree>
      <p:nvGrpSpPr>
        <p:cNvPr id="1" name=""/>
        <p:cNvGrpSpPr/>
        <p:nvPr/>
      </p:nvGrpSpPr>
      <p:grpSpPr>
        <a:xfrm>
          <a:off x="0" y="0"/>
          <a:ext cx="0" cy="0"/>
          <a:chOff x="0" y="0"/>
          <a:chExt cx="0" cy="0"/>
        </a:xfrm>
      </p:grpSpPr>
      <p:pic>
        <p:nvPicPr>
          <p:cNvPr id="2" name="Picture 1" descr="A black and white logo&#10;&#10;Description automatically generated">
            <a:extLst>
              <a:ext uri="{FF2B5EF4-FFF2-40B4-BE49-F238E27FC236}">
                <a16:creationId xmlns:a16="http://schemas.microsoft.com/office/drawing/2014/main" id="{8AED74DA-63E6-49CA-0C66-14A57C48903B}"/>
              </a:ext>
            </a:extLst>
          </p:cNvPr>
          <p:cNvPicPr>
            <a:picLocks noChangeAspect="1"/>
          </p:cNvPicPr>
          <p:nvPr userDrawn="1"/>
        </p:nvPicPr>
        <p:blipFill>
          <a:blip cstate="screen">
            <a:extLst>
              <a:ext uri="{28A0092B-C50C-407E-A947-70E740481C1C}">
                <a14:useLocalDpi xmlns:a14="http://schemas.microsoft.com/office/drawing/2010/main"/>
              </a:ext>
            </a:extLst>
          </a:blip>
          <a:stretch>
            <a:fillRect/>
          </a:stretch>
        </p:blipFill>
        <p:spPr>
          <a:xfrm>
            <a:off x="4152777" y="2566730"/>
            <a:ext cx="3886453" cy="1724539"/>
          </a:xfrm>
          <a:prstGeom prst="rect">
            <a:avLst/>
          </a:prstGeom>
          <a:noFill/>
        </p:spPr>
      </p:pic>
    </p:spTree>
    <p:extLst>
      <p:ext uri="{BB962C8B-B14F-4D97-AF65-F5344CB8AC3E}">
        <p14:creationId xmlns:p14="http://schemas.microsoft.com/office/powerpoint/2010/main" val="2613806478"/>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Date">
            <a:extLst>
              <a:ext uri="{FF2B5EF4-FFF2-40B4-BE49-F238E27FC236}">
                <a16:creationId xmlns:a16="http://schemas.microsoft.com/office/drawing/2014/main" id="{5D7D2E5E-A1BA-31DF-F99C-806792778382}"/>
              </a:ext>
            </a:extLst>
          </p:cNvPr>
          <p:cNvSpPr>
            <a:spLocks noGrp="1"/>
          </p:cNvSpPr>
          <p:nvPr>
            <p:ph type="dt" sz="half" idx="10"/>
          </p:nvPr>
        </p:nvSpPr>
        <p:spPr>
          <a:xfrm>
            <a:off x="1055688" y="6201833"/>
            <a:ext cx="2110845" cy="287867"/>
          </a:xfrm>
          <a:prstGeom prst="rect">
            <a:avLst/>
          </a:prstGeom>
        </p:spPr>
        <p:txBody>
          <a:bodyPr vert="horz" lIns="91440" tIns="0" rIns="91440" bIns="0" rtlCol="0" anchor="ctr" anchorCtr="0"/>
          <a:lstStyle>
            <a:lvl1pPr>
              <a:defRPr lang="en-SE" sz="1000" i="1" spc="30" baseline="0" smtClean="0">
                <a:solidFill>
                  <a:schemeClr val="tx1">
                    <a:alpha val="75000"/>
                  </a:schemeClr>
                </a:solidFill>
              </a:defRPr>
            </a:lvl1pPr>
          </a:lstStyle>
          <a:p>
            <a:fld id="{C66995AB-0F08-CC49-B84F-A4273C727515}" type="datetime1">
              <a:rPr lang="en-SE" smtClean="0"/>
              <a:pPr/>
              <a:t>08/06/2026</a:t>
            </a:fld>
            <a:endParaRPr lang="en-SE" dirty="0"/>
          </a:p>
        </p:txBody>
      </p:sp>
      <p:sp>
        <p:nvSpPr>
          <p:cNvPr id="7" name="Subtitle">
            <a:extLst>
              <a:ext uri="{FF2B5EF4-FFF2-40B4-BE49-F238E27FC236}">
                <a16:creationId xmlns:a16="http://schemas.microsoft.com/office/drawing/2014/main" id="{223C33E9-92C0-3F5C-49B2-31DA45D973C9}"/>
              </a:ext>
            </a:extLst>
          </p:cNvPr>
          <p:cNvSpPr>
            <a:spLocks noGrp="1"/>
          </p:cNvSpPr>
          <p:nvPr>
            <p:ph type="subTitle" idx="1" hasCustomPrompt="1"/>
          </p:nvPr>
        </p:nvSpPr>
        <p:spPr>
          <a:xfrm>
            <a:off x="1055689" y="4326468"/>
            <a:ext cx="9313546" cy="401803"/>
          </a:xfrm>
          <a:prstGeom prst="rect">
            <a:avLst/>
          </a:prstGeom>
        </p:spPr>
        <p:txBody>
          <a:bodyPr>
            <a:noAutofit/>
          </a:bodyPr>
          <a:lstStyle>
            <a:lvl1pPr marL="0" indent="0" algn="l">
              <a:lnSpc>
                <a:spcPct val="100000"/>
              </a:lnSpc>
              <a:spcBef>
                <a:spcPts val="0"/>
              </a:spcBef>
              <a:spcAft>
                <a:spcPts val="0"/>
              </a:spcAft>
              <a:buNone/>
              <a:defRPr sz="1600" cap="none" spc="0" baseline="0">
                <a:solidFill>
                  <a:schemeClr val="tx1"/>
                </a:solidFill>
              </a:defRPr>
            </a:lvl1pPr>
            <a:lvl2pPr marL="457154" indent="0" algn="ctr">
              <a:buNone/>
              <a:defRPr sz="2000"/>
            </a:lvl2pPr>
            <a:lvl3pPr marL="914309" indent="0" algn="ctr">
              <a:buNone/>
              <a:defRPr sz="1800"/>
            </a:lvl3pPr>
            <a:lvl4pPr marL="1371464" indent="0" algn="ctr">
              <a:buNone/>
              <a:defRPr sz="1600"/>
            </a:lvl4pPr>
            <a:lvl5pPr marL="1828618" indent="0" algn="ctr">
              <a:buNone/>
              <a:defRPr sz="1600"/>
            </a:lvl5pPr>
            <a:lvl6pPr marL="2285770" indent="0" algn="ctr">
              <a:buNone/>
              <a:defRPr sz="1600"/>
            </a:lvl6pPr>
            <a:lvl7pPr marL="2742926" indent="0" algn="ctr">
              <a:buNone/>
              <a:defRPr sz="1600"/>
            </a:lvl7pPr>
            <a:lvl8pPr marL="3200081" indent="0" algn="ctr">
              <a:buNone/>
              <a:defRPr sz="1600"/>
            </a:lvl8pPr>
            <a:lvl9pPr marL="3657234" indent="0" algn="ctr">
              <a:buNone/>
              <a:defRPr sz="1600"/>
            </a:lvl9pPr>
          </a:lstStyle>
          <a:p>
            <a:r>
              <a:rPr lang="en-GB" dirty="0"/>
              <a:t>Click to add subtitle</a:t>
            </a:r>
          </a:p>
        </p:txBody>
      </p:sp>
      <p:sp>
        <p:nvSpPr>
          <p:cNvPr id="8" name="Title">
            <a:extLst>
              <a:ext uri="{FF2B5EF4-FFF2-40B4-BE49-F238E27FC236}">
                <a16:creationId xmlns:a16="http://schemas.microsoft.com/office/drawing/2014/main" id="{AC6A82DD-B71E-4260-0DA3-55533C232BA8}"/>
              </a:ext>
            </a:extLst>
          </p:cNvPr>
          <p:cNvSpPr>
            <a:spLocks noGrp="1"/>
          </p:cNvSpPr>
          <p:nvPr>
            <p:ph type="title" hasCustomPrompt="1"/>
          </p:nvPr>
        </p:nvSpPr>
        <p:spPr>
          <a:xfrm>
            <a:off x="1055689" y="1786468"/>
            <a:ext cx="9313546" cy="2540000"/>
          </a:xfrm>
          <a:prstGeom prst="rect">
            <a:avLst/>
          </a:prstGeom>
        </p:spPr>
        <p:txBody>
          <a:bodyPr wrap="square" anchor="ctr" anchorCtr="0">
            <a:normAutofit/>
          </a:bodyPr>
          <a:lstStyle>
            <a:lvl1pPr algn="l">
              <a:lnSpc>
                <a:spcPct val="90000"/>
              </a:lnSpc>
              <a:defRPr sz="9000" b="1">
                <a:solidFill>
                  <a:schemeClr val="tx1"/>
                </a:solidFill>
              </a:defRPr>
            </a:lvl1pPr>
          </a:lstStyle>
          <a:p>
            <a:r>
              <a:rPr lang="en-GB" dirty="0"/>
              <a:t>Click to </a:t>
            </a:r>
            <a:br>
              <a:rPr lang="en-GB" dirty="0"/>
            </a:br>
            <a:r>
              <a:rPr lang="en-GB" dirty="0"/>
              <a:t>add title</a:t>
            </a:r>
            <a:endParaRPr lang="en-US" dirty="0"/>
          </a:p>
        </p:txBody>
      </p:sp>
    </p:spTree>
    <p:extLst>
      <p:ext uri="{BB962C8B-B14F-4D97-AF65-F5344CB8AC3E}">
        <p14:creationId xmlns:p14="http://schemas.microsoft.com/office/powerpoint/2010/main" val="3351818012"/>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4" name="Footer ">
            <a:extLst>
              <a:ext uri="{FF2B5EF4-FFF2-40B4-BE49-F238E27FC236}">
                <a16:creationId xmlns:a16="http://schemas.microsoft.com/office/drawing/2014/main" id="{D66B6EEC-3160-D2F5-06B9-3E3134A6886B}"/>
              </a:ext>
            </a:extLst>
          </p:cNvPr>
          <p:cNvSpPr>
            <a:spLocks noGrp="1"/>
          </p:cNvSpPr>
          <p:nvPr>
            <p:ph type="ftr" sz="quarter" idx="39"/>
          </p:nvPr>
        </p:nvSpPr>
        <p:spPr>
          <a:xfrm>
            <a:off x="1055688" y="6200774"/>
            <a:ext cx="9313546" cy="288926"/>
          </a:xfrm>
        </p:spPr>
        <p:txBody>
          <a:bodyPr/>
          <a:lstStyle/>
          <a:p>
            <a:endParaRPr lang="sv-SE" dirty="0"/>
          </a:p>
        </p:txBody>
      </p:sp>
      <p:sp>
        <p:nvSpPr>
          <p:cNvPr id="2" name="Subtitle">
            <a:extLst>
              <a:ext uri="{FF2B5EF4-FFF2-40B4-BE49-F238E27FC236}">
                <a16:creationId xmlns:a16="http://schemas.microsoft.com/office/drawing/2014/main" id="{7F0F23D8-197D-1369-9C4D-28186DB9B355}"/>
              </a:ext>
            </a:extLst>
          </p:cNvPr>
          <p:cNvSpPr>
            <a:spLocks noGrp="1"/>
          </p:cNvSpPr>
          <p:nvPr>
            <p:ph type="subTitle" idx="1" hasCustomPrompt="1"/>
          </p:nvPr>
        </p:nvSpPr>
        <p:spPr>
          <a:xfrm>
            <a:off x="1055689" y="4512734"/>
            <a:ext cx="9313546" cy="973667"/>
          </a:xfrm>
          <a:prstGeom prst="rect">
            <a:avLst/>
          </a:prstGeom>
        </p:spPr>
        <p:txBody>
          <a:bodyPr>
            <a:noAutofit/>
          </a:bodyPr>
          <a:lstStyle>
            <a:lvl1pPr marL="0" indent="0" algn="l">
              <a:lnSpc>
                <a:spcPct val="100000"/>
              </a:lnSpc>
              <a:spcBef>
                <a:spcPts val="0"/>
              </a:spcBef>
              <a:spcAft>
                <a:spcPts val="0"/>
              </a:spcAft>
              <a:buNone/>
              <a:defRPr sz="1600" cap="none" spc="0" baseline="0">
                <a:solidFill>
                  <a:schemeClr val="tx1"/>
                </a:solidFill>
              </a:defRPr>
            </a:lvl1pPr>
            <a:lvl2pPr marL="457154" indent="0" algn="ctr">
              <a:buNone/>
              <a:defRPr sz="2000"/>
            </a:lvl2pPr>
            <a:lvl3pPr marL="914309" indent="0" algn="ctr">
              <a:buNone/>
              <a:defRPr sz="1800"/>
            </a:lvl3pPr>
            <a:lvl4pPr marL="1371464" indent="0" algn="ctr">
              <a:buNone/>
              <a:defRPr sz="1600"/>
            </a:lvl4pPr>
            <a:lvl5pPr marL="1828618" indent="0" algn="ctr">
              <a:buNone/>
              <a:defRPr sz="1600"/>
            </a:lvl5pPr>
            <a:lvl6pPr marL="2285770" indent="0" algn="ctr">
              <a:buNone/>
              <a:defRPr sz="1600"/>
            </a:lvl6pPr>
            <a:lvl7pPr marL="2742926" indent="0" algn="ctr">
              <a:buNone/>
              <a:defRPr sz="1600"/>
            </a:lvl7pPr>
            <a:lvl8pPr marL="3200081" indent="0" algn="ctr">
              <a:buNone/>
              <a:defRPr sz="1600"/>
            </a:lvl8pPr>
            <a:lvl9pPr marL="3657234" indent="0" algn="ctr">
              <a:buNone/>
              <a:defRPr sz="1600"/>
            </a:lvl9pPr>
          </a:lstStyle>
          <a:p>
            <a:r>
              <a:rPr lang="en-GB" dirty="0"/>
              <a:t>Click to add text</a:t>
            </a:r>
          </a:p>
        </p:txBody>
      </p:sp>
      <p:sp>
        <p:nvSpPr>
          <p:cNvPr id="3" name="Title">
            <a:extLst>
              <a:ext uri="{FF2B5EF4-FFF2-40B4-BE49-F238E27FC236}">
                <a16:creationId xmlns:a16="http://schemas.microsoft.com/office/drawing/2014/main" id="{4D826E03-3AA6-09FE-F555-9156F7B57B49}"/>
              </a:ext>
            </a:extLst>
          </p:cNvPr>
          <p:cNvSpPr>
            <a:spLocks noGrp="1"/>
          </p:cNvSpPr>
          <p:nvPr>
            <p:ph type="title" hasCustomPrompt="1"/>
          </p:nvPr>
        </p:nvSpPr>
        <p:spPr>
          <a:xfrm>
            <a:off x="1055691" y="2336800"/>
            <a:ext cx="9313546" cy="2099733"/>
          </a:xfrm>
          <a:prstGeom prst="rect">
            <a:avLst/>
          </a:prstGeom>
        </p:spPr>
        <p:txBody>
          <a:bodyPr wrap="square" anchor="b" anchorCtr="0">
            <a:normAutofit/>
          </a:bodyPr>
          <a:lstStyle>
            <a:lvl1pPr algn="l">
              <a:lnSpc>
                <a:spcPct val="90000"/>
              </a:lnSpc>
              <a:defRPr sz="7000" b="1">
                <a:solidFill>
                  <a:schemeClr val="tx1"/>
                </a:solidFill>
              </a:defRPr>
            </a:lvl1pPr>
          </a:lstStyle>
          <a:p>
            <a:r>
              <a:rPr lang="en-GB" dirty="0"/>
              <a:t>Click to </a:t>
            </a:r>
            <a:br>
              <a:rPr lang="en-GB" dirty="0"/>
            </a:br>
            <a:r>
              <a:rPr lang="en-GB" dirty="0"/>
              <a:t>add section</a:t>
            </a:r>
            <a:endParaRPr lang="en-US" dirty="0"/>
          </a:p>
        </p:txBody>
      </p:sp>
    </p:spTree>
    <p:extLst>
      <p:ext uri="{BB962C8B-B14F-4D97-AF65-F5344CB8AC3E}">
        <p14:creationId xmlns:p14="http://schemas.microsoft.com/office/powerpoint/2010/main" val="4016825022"/>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sp>
        <p:nvSpPr>
          <p:cNvPr id="10" name="Footer ">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8" name="Text">
            <a:extLst>
              <a:ext uri="{FF2B5EF4-FFF2-40B4-BE49-F238E27FC236}">
                <a16:creationId xmlns:a16="http://schemas.microsoft.com/office/drawing/2014/main" id="{270250AD-26E0-2314-2045-404EDA7C27D7}"/>
              </a:ext>
            </a:extLst>
          </p:cNvPr>
          <p:cNvSpPr>
            <a:spLocks noGrp="1"/>
          </p:cNvSpPr>
          <p:nvPr>
            <p:ph idx="1"/>
          </p:nvPr>
        </p:nvSpPr>
        <p:spPr>
          <a:xfrm>
            <a:off x="1055688" y="1916112"/>
            <a:ext cx="10080625" cy="4284662"/>
          </a:xfrm>
          <a:prstGeom prst="rect">
            <a:avLst/>
          </a:prstGeom>
        </p:spPr>
        <p:txBody>
          <a:bodyPr vert="horz" lIns="91440" tIns="90000" rIns="91440" bIns="9000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a:extLst>
              <a:ext uri="{FF2B5EF4-FFF2-40B4-BE49-F238E27FC236}">
                <a16:creationId xmlns:a16="http://schemas.microsoft.com/office/drawing/2014/main" id="{1BF928E5-FF81-C4E0-8C2A-27B60E0FAD85}"/>
              </a:ext>
            </a:extLst>
          </p:cNvPr>
          <p:cNvSpPr>
            <a:spLocks noGrp="1"/>
          </p:cNvSpPr>
          <p:nvPr>
            <p:ph type="title" hasCustomPrompt="1"/>
          </p:nvPr>
        </p:nvSpPr>
        <p:spPr>
          <a:xfrm>
            <a:off x="1055688" y="1015999"/>
            <a:ext cx="10080627" cy="678047"/>
          </a:xfrm>
        </p:spPr>
        <p:txBody>
          <a:bodyPr/>
          <a:lstStyle/>
          <a:p>
            <a:r>
              <a:rPr lang="en-US" dirty="0"/>
              <a:t>Click to add title</a:t>
            </a:r>
            <a:endParaRPr lang="sv-SE" dirty="0"/>
          </a:p>
        </p:txBody>
      </p:sp>
    </p:spTree>
    <p:extLst>
      <p:ext uri="{BB962C8B-B14F-4D97-AF65-F5344CB8AC3E}">
        <p14:creationId xmlns:p14="http://schemas.microsoft.com/office/powerpoint/2010/main" val="304344659"/>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Footer ">
            <a:extLst>
              <a:ext uri="{FF2B5EF4-FFF2-40B4-BE49-F238E27FC236}">
                <a16:creationId xmlns:a16="http://schemas.microsoft.com/office/drawing/2014/main" id="{AD80E697-EEBD-B22A-A323-980DAA933DD8}"/>
              </a:ext>
            </a:extLst>
          </p:cNvPr>
          <p:cNvSpPr>
            <a:spLocks noGrp="1"/>
          </p:cNvSpPr>
          <p:nvPr>
            <p:ph type="ftr" sz="quarter" idx="39"/>
          </p:nvPr>
        </p:nvSpPr>
        <p:spPr>
          <a:xfrm>
            <a:off x="1055688" y="6200774"/>
            <a:ext cx="10080626" cy="288926"/>
          </a:xfrm>
        </p:spPr>
        <p:txBody>
          <a:bodyPr/>
          <a:lstStyle/>
          <a:p>
            <a:endParaRPr lang="sv-SE" dirty="0"/>
          </a:p>
        </p:txBody>
      </p:sp>
      <p:sp>
        <p:nvSpPr>
          <p:cNvPr id="5" name="Title">
            <a:extLst>
              <a:ext uri="{FF2B5EF4-FFF2-40B4-BE49-F238E27FC236}">
                <a16:creationId xmlns:a16="http://schemas.microsoft.com/office/drawing/2014/main" id="{1BF928E5-FF81-C4E0-8C2A-27B60E0FAD85}"/>
              </a:ext>
            </a:extLst>
          </p:cNvPr>
          <p:cNvSpPr>
            <a:spLocks noGrp="1"/>
          </p:cNvSpPr>
          <p:nvPr>
            <p:ph type="title" hasCustomPrompt="1"/>
          </p:nvPr>
        </p:nvSpPr>
        <p:spPr>
          <a:xfrm>
            <a:off x="1055688" y="1015999"/>
            <a:ext cx="10080627" cy="678047"/>
          </a:xfrm>
        </p:spPr>
        <p:txBody>
          <a:bodyPr/>
          <a:lstStyle/>
          <a:p>
            <a:r>
              <a:rPr lang="en-US" dirty="0"/>
              <a:t>Click to add title</a:t>
            </a:r>
            <a:endParaRPr lang="sv-SE" dirty="0"/>
          </a:p>
        </p:txBody>
      </p:sp>
    </p:spTree>
    <p:extLst>
      <p:ext uri="{BB962C8B-B14F-4D97-AF65-F5344CB8AC3E}">
        <p14:creationId xmlns:p14="http://schemas.microsoft.com/office/powerpoint/2010/main" val="351536806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ix columns">
    <p:bg>
      <p:bgRef idx="1001">
        <a:schemeClr val="bg1"/>
      </p:bgRef>
    </p:bg>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2" name="Text 2 right">
            <a:extLst>
              <a:ext uri="{FF2B5EF4-FFF2-40B4-BE49-F238E27FC236}">
                <a16:creationId xmlns:a16="http://schemas.microsoft.com/office/drawing/2014/main" id="{EA4A9C10-F94A-8C48-7430-D5BD331CE177}"/>
              </a:ext>
            </a:extLst>
          </p:cNvPr>
          <p:cNvSpPr>
            <a:spLocks noGrp="1"/>
          </p:cNvSpPr>
          <p:nvPr>
            <p:ph type="body" sz="quarter" idx="48" hasCustomPrompt="1"/>
          </p:nvPr>
        </p:nvSpPr>
        <p:spPr>
          <a:xfrm>
            <a:off x="8071261" y="4577837"/>
            <a:ext cx="3065051" cy="153429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3" name="Subtitle 2 right">
            <a:extLst>
              <a:ext uri="{FF2B5EF4-FFF2-40B4-BE49-F238E27FC236}">
                <a16:creationId xmlns:a16="http://schemas.microsoft.com/office/drawing/2014/main" id="{8A6AA59B-7BA9-488A-272B-1F1E196913EA}"/>
              </a:ext>
            </a:extLst>
          </p:cNvPr>
          <p:cNvSpPr>
            <a:spLocks noGrp="1"/>
          </p:cNvSpPr>
          <p:nvPr>
            <p:ph type="body" sz="quarter" idx="49" hasCustomPrompt="1"/>
          </p:nvPr>
        </p:nvSpPr>
        <p:spPr>
          <a:xfrm>
            <a:off x="8071261" y="4109545"/>
            <a:ext cx="3065051" cy="468292"/>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9" name="Text right">
            <a:extLst>
              <a:ext uri="{FF2B5EF4-FFF2-40B4-BE49-F238E27FC236}">
                <a16:creationId xmlns:a16="http://schemas.microsoft.com/office/drawing/2014/main" id="{2F43C952-B207-902E-5632-E4DF44B0BE74}"/>
              </a:ext>
            </a:extLst>
          </p:cNvPr>
          <p:cNvSpPr>
            <a:spLocks noGrp="1"/>
          </p:cNvSpPr>
          <p:nvPr>
            <p:ph type="body" sz="quarter" idx="47" hasCustomPrompt="1"/>
          </p:nvPr>
        </p:nvSpPr>
        <p:spPr>
          <a:xfrm>
            <a:off x="8071261" y="2558341"/>
            <a:ext cx="3065051" cy="1465017"/>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8" name="Subtitle right">
            <a:extLst>
              <a:ext uri="{FF2B5EF4-FFF2-40B4-BE49-F238E27FC236}">
                <a16:creationId xmlns:a16="http://schemas.microsoft.com/office/drawing/2014/main" id="{FD5C7088-B84C-900B-575A-4F0EBB4D71A1}"/>
              </a:ext>
            </a:extLst>
          </p:cNvPr>
          <p:cNvSpPr>
            <a:spLocks noGrp="1"/>
          </p:cNvSpPr>
          <p:nvPr>
            <p:ph type="body" sz="quarter" idx="46" hasCustomPrompt="1"/>
          </p:nvPr>
        </p:nvSpPr>
        <p:spPr>
          <a:xfrm>
            <a:off x="8071261" y="2090052"/>
            <a:ext cx="3065051" cy="468290"/>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4" name="Text 2 middle">
            <a:extLst>
              <a:ext uri="{FF2B5EF4-FFF2-40B4-BE49-F238E27FC236}">
                <a16:creationId xmlns:a16="http://schemas.microsoft.com/office/drawing/2014/main" id="{C7DBCA75-3799-5DB4-2EC7-4B98A47CEE69}"/>
              </a:ext>
            </a:extLst>
          </p:cNvPr>
          <p:cNvSpPr>
            <a:spLocks noGrp="1"/>
          </p:cNvSpPr>
          <p:nvPr>
            <p:ph type="body" sz="quarter" idx="50" hasCustomPrompt="1"/>
          </p:nvPr>
        </p:nvSpPr>
        <p:spPr>
          <a:xfrm>
            <a:off x="4563475" y="4582024"/>
            <a:ext cx="3065050" cy="153429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5" name="Subtitle 2 middle">
            <a:extLst>
              <a:ext uri="{FF2B5EF4-FFF2-40B4-BE49-F238E27FC236}">
                <a16:creationId xmlns:a16="http://schemas.microsoft.com/office/drawing/2014/main" id="{E0B62907-325C-F35F-2B58-3AA16AF644BE}"/>
              </a:ext>
            </a:extLst>
          </p:cNvPr>
          <p:cNvSpPr>
            <a:spLocks noGrp="1"/>
          </p:cNvSpPr>
          <p:nvPr>
            <p:ph type="body" sz="quarter" idx="51" hasCustomPrompt="1"/>
          </p:nvPr>
        </p:nvSpPr>
        <p:spPr>
          <a:xfrm>
            <a:off x="4563475" y="4113732"/>
            <a:ext cx="3065050" cy="468292"/>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7" name="Text middle">
            <a:extLst>
              <a:ext uri="{FF2B5EF4-FFF2-40B4-BE49-F238E27FC236}">
                <a16:creationId xmlns:a16="http://schemas.microsoft.com/office/drawing/2014/main" id="{7659F4A6-DD59-3B1E-BEAA-708BABDDB7F2}"/>
              </a:ext>
            </a:extLst>
          </p:cNvPr>
          <p:cNvSpPr>
            <a:spLocks noGrp="1"/>
          </p:cNvSpPr>
          <p:nvPr>
            <p:ph type="body" sz="quarter" idx="45" hasCustomPrompt="1"/>
          </p:nvPr>
        </p:nvSpPr>
        <p:spPr>
          <a:xfrm>
            <a:off x="4563475" y="2558342"/>
            <a:ext cx="3065050" cy="1465017"/>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6" name="Subtitle middle">
            <a:extLst>
              <a:ext uri="{FF2B5EF4-FFF2-40B4-BE49-F238E27FC236}">
                <a16:creationId xmlns:a16="http://schemas.microsoft.com/office/drawing/2014/main" id="{6A63E273-87A9-D801-2A00-CE92FDA26F8B}"/>
              </a:ext>
            </a:extLst>
          </p:cNvPr>
          <p:cNvSpPr>
            <a:spLocks noGrp="1"/>
          </p:cNvSpPr>
          <p:nvPr>
            <p:ph type="body" sz="quarter" idx="44" hasCustomPrompt="1"/>
          </p:nvPr>
        </p:nvSpPr>
        <p:spPr>
          <a:xfrm>
            <a:off x="4563475" y="2090053"/>
            <a:ext cx="3065050" cy="468289"/>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6" name="Text 2 left">
            <a:extLst>
              <a:ext uri="{FF2B5EF4-FFF2-40B4-BE49-F238E27FC236}">
                <a16:creationId xmlns:a16="http://schemas.microsoft.com/office/drawing/2014/main" id="{C377FA41-6C78-E059-0794-00F070837F6E}"/>
              </a:ext>
            </a:extLst>
          </p:cNvPr>
          <p:cNvSpPr>
            <a:spLocks noGrp="1"/>
          </p:cNvSpPr>
          <p:nvPr>
            <p:ph type="body" sz="quarter" idx="52" hasCustomPrompt="1"/>
          </p:nvPr>
        </p:nvSpPr>
        <p:spPr>
          <a:xfrm>
            <a:off x="1053108" y="4582024"/>
            <a:ext cx="3065050" cy="153429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9" name="Subtitle 2 left">
            <a:extLst>
              <a:ext uri="{FF2B5EF4-FFF2-40B4-BE49-F238E27FC236}">
                <a16:creationId xmlns:a16="http://schemas.microsoft.com/office/drawing/2014/main" id="{3C5AEB6B-4D6D-6E17-1CA4-5A2A55621EF1}"/>
              </a:ext>
            </a:extLst>
          </p:cNvPr>
          <p:cNvSpPr>
            <a:spLocks noGrp="1"/>
          </p:cNvSpPr>
          <p:nvPr>
            <p:ph type="body" sz="quarter" idx="53" hasCustomPrompt="1"/>
          </p:nvPr>
        </p:nvSpPr>
        <p:spPr>
          <a:xfrm>
            <a:off x="1053108" y="4113732"/>
            <a:ext cx="3065050" cy="468291"/>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8" name="Text left">
            <a:extLst>
              <a:ext uri="{FF2B5EF4-FFF2-40B4-BE49-F238E27FC236}">
                <a16:creationId xmlns:a16="http://schemas.microsoft.com/office/drawing/2014/main" id="{36029B5B-F563-0C16-4CBC-CF92E767ED79}"/>
              </a:ext>
            </a:extLst>
          </p:cNvPr>
          <p:cNvSpPr>
            <a:spLocks noGrp="1"/>
          </p:cNvSpPr>
          <p:nvPr>
            <p:ph type="body" sz="quarter" idx="43" hasCustomPrompt="1"/>
          </p:nvPr>
        </p:nvSpPr>
        <p:spPr>
          <a:xfrm>
            <a:off x="1053108" y="2558341"/>
            <a:ext cx="3065050" cy="1465018"/>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7" name="Subtitle left">
            <a:extLst>
              <a:ext uri="{FF2B5EF4-FFF2-40B4-BE49-F238E27FC236}">
                <a16:creationId xmlns:a16="http://schemas.microsoft.com/office/drawing/2014/main" id="{A94862FE-B310-6E64-4A53-C2F5F0A85403}"/>
              </a:ext>
            </a:extLst>
          </p:cNvPr>
          <p:cNvSpPr>
            <a:spLocks noGrp="1"/>
          </p:cNvSpPr>
          <p:nvPr>
            <p:ph type="body" sz="quarter" idx="42" hasCustomPrompt="1"/>
          </p:nvPr>
        </p:nvSpPr>
        <p:spPr>
          <a:xfrm>
            <a:off x="1053108" y="2090054"/>
            <a:ext cx="3065050" cy="468290"/>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3" name="Title">
            <a:extLst>
              <a:ext uri="{FF2B5EF4-FFF2-40B4-BE49-F238E27FC236}">
                <a16:creationId xmlns:a16="http://schemas.microsoft.com/office/drawing/2014/main" id="{AB1C2457-8D58-CE65-D7BC-7781C1A5AD36}"/>
              </a:ext>
            </a:extLst>
          </p:cNvPr>
          <p:cNvSpPr>
            <a:spLocks noGrp="1"/>
          </p:cNvSpPr>
          <p:nvPr>
            <p:ph type="title" hasCustomPrompt="1"/>
          </p:nvPr>
        </p:nvSpPr>
        <p:spPr/>
        <p:txBody>
          <a:bodyPr/>
          <a:lstStyle/>
          <a:p>
            <a:r>
              <a:rPr lang="en-US" dirty="0"/>
              <a:t>Click to add title</a:t>
            </a:r>
            <a:endParaRPr lang="sv-SE" dirty="0"/>
          </a:p>
        </p:txBody>
      </p:sp>
    </p:spTree>
    <p:extLst>
      <p:ext uri="{BB962C8B-B14F-4D97-AF65-F5344CB8AC3E}">
        <p14:creationId xmlns:p14="http://schemas.microsoft.com/office/powerpoint/2010/main" val="25081151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five pictures">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1D88117C-EA72-D53A-EF86-C2B07D39B6CE}"/>
              </a:ext>
            </a:extLst>
          </p:cNvPr>
          <p:cNvSpPr>
            <a:spLocks noGrp="1"/>
          </p:cNvSpPr>
          <p:nvPr>
            <p:ph type="pic" sz="quarter" idx="16"/>
          </p:nvPr>
        </p:nvSpPr>
        <p:spPr>
          <a:xfrm>
            <a:off x="8195310" y="3242886"/>
            <a:ext cx="2941003" cy="2950095"/>
          </a:xfrm>
        </p:spPr>
        <p:txBody>
          <a:bodyPr/>
          <a:lstStyle>
            <a:lvl1pPr marL="0" indent="0">
              <a:buNone/>
              <a:defRPr/>
            </a:lvl1pPr>
          </a:lstStyle>
          <a:p>
            <a:endParaRPr lang="sv-SE"/>
          </a:p>
        </p:txBody>
      </p:sp>
      <p:sp>
        <p:nvSpPr>
          <p:cNvPr id="2" name="Picture Placeholder 3">
            <a:extLst>
              <a:ext uri="{FF2B5EF4-FFF2-40B4-BE49-F238E27FC236}">
                <a16:creationId xmlns:a16="http://schemas.microsoft.com/office/drawing/2014/main" id="{8D08C3F0-A327-E4E8-2F5D-1CD427B00769}"/>
              </a:ext>
            </a:extLst>
          </p:cNvPr>
          <p:cNvSpPr>
            <a:spLocks noGrp="1"/>
          </p:cNvSpPr>
          <p:nvPr>
            <p:ph type="pic" sz="quarter" idx="12"/>
          </p:nvPr>
        </p:nvSpPr>
        <p:spPr>
          <a:xfrm>
            <a:off x="8193647" y="1016000"/>
            <a:ext cx="2942666" cy="2126616"/>
          </a:xfrm>
        </p:spPr>
        <p:txBody>
          <a:bodyPr/>
          <a:lstStyle>
            <a:lvl1pPr marL="0" indent="0">
              <a:buNone/>
              <a:defRPr/>
            </a:lvl1pPr>
          </a:lstStyle>
          <a:p>
            <a:endParaRPr lang="sv-SE"/>
          </a:p>
        </p:txBody>
      </p:sp>
      <p:sp>
        <p:nvSpPr>
          <p:cNvPr id="4" name="Picture Placeholder 2">
            <a:extLst>
              <a:ext uri="{FF2B5EF4-FFF2-40B4-BE49-F238E27FC236}">
                <a16:creationId xmlns:a16="http://schemas.microsoft.com/office/drawing/2014/main" id="{15122CE1-1343-AC5E-C5CD-BE50704B5902}"/>
              </a:ext>
            </a:extLst>
          </p:cNvPr>
          <p:cNvSpPr>
            <a:spLocks noGrp="1"/>
          </p:cNvSpPr>
          <p:nvPr>
            <p:ph type="pic" sz="quarter" idx="17"/>
          </p:nvPr>
        </p:nvSpPr>
        <p:spPr>
          <a:xfrm>
            <a:off x="5295511" y="2178453"/>
            <a:ext cx="2778843" cy="4014529"/>
          </a:xfrm>
        </p:spPr>
        <p:txBody>
          <a:bodyPr/>
          <a:lstStyle>
            <a:lvl1pPr marL="0" indent="0">
              <a:buNone/>
              <a:defRPr/>
            </a:lvl1pPr>
          </a:lstStyle>
          <a:p>
            <a:endParaRPr lang="sv-SE"/>
          </a:p>
        </p:txBody>
      </p:sp>
      <p:sp>
        <p:nvSpPr>
          <p:cNvPr id="6" name="Picture Placeholder 1">
            <a:extLst>
              <a:ext uri="{FF2B5EF4-FFF2-40B4-BE49-F238E27FC236}">
                <a16:creationId xmlns:a16="http://schemas.microsoft.com/office/drawing/2014/main" id="{E89FDE94-1E0C-FBF0-AE94-0106FD43E9CB}"/>
              </a:ext>
            </a:extLst>
          </p:cNvPr>
          <p:cNvSpPr>
            <a:spLocks noGrp="1"/>
          </p:cNvSpPr>
          <p:nvPr>
            <p:ph type="pic" sz="quarter" idx="14"/>
          </p:nvPr>
        </p:nvSpPr>
        <p:spPr>
          <a:xfrm>
            <a:off x="1055688" y="2178453"/>
            <a:ext cx="4122194" cy="4014529"/>
          </a:xfrm>
        </p:spPr>
        <p:txBody>
          <a:bodyPr/>
          <a:lstStyle>
            <a:lvl1pPr marL="0" indent="0">
              <a:buNone/>
              <a:defRPr/>
            </a:lvl1pPr>
          </a:lstStyle>
          <a:p>
            <a:endParaRPr lang="sv-SE"/>
          </a:p>
        </p:txBody>
      </p:sp>
      <p:sp>
        <p:nvSpPr>
          <p:cNvPr id="7" name="Text ">
            <a:extLst>
              <a:ext uri="{FF2B5EF4-FFF2-40B4-BE49-F238E27FC236}">
                <a16:creationId xmlns:a16="http://schemas.microsoft.com/office/drawing/2014/main" id="{9BC9FCD0-05C9-5F38-B512-2486DECA5786}"/>
              </a:ext>
            </a:extLst>
          </p:cNvPr>
          <p:cNvSpPr>
            <a:spLocks noGrp="1"/>
          </p:cNvSpPr>
          <p:nvPr>
            <p:ph type="body" sz="quarter" idx="15"/>
          </p:nvPr>
        </p:nvSpPr>
        <p:spPr>
          <a:xfrm>
            <a:off x="4675906" y="1016000"/>
            <a:ext cx="3398448" cy="900113"/>
          </a:xfrm>
        </p:spPr>
        <p:txBody>
          <a:bodyPr tIns="54000">
            <a:normAutofit/>
          </a:bodyPr>
          <a:lstStyle>
            <a:lvl1pPr marL="0" indent="0">
              <a:spcBef>
                <a:spcPts val="0"/>
              </a:spcBef>
              <a:buNone/>
              <a:defRPr sz="1300"/>
            </a:lvl1pPr>
          </a:lstStyle>
          <a:p>
            <a:endParaRPr lang="sv-SE" dirty="0"/>
          </a:p>
        </p:txBody>
      </p:sp>
      <p:sp>
        <p:nvSpPr>
          <p:cNvPr id="5" name="Title">
            <a:extLst>
              <a:ext uri="{FF2B5EF4-FFF2-40B4-BE49-F238E27FC236}">
                <a16:creationId xmlns:a16="http://schemas.microsoft.com/office/drawing/2014/main" id="{1BF928E5-FF81-C4E0-8C2A-27B60E0FAD85}"/>
              </a:ext>
            </a:extLst>
          </p:cNvPr>
          <p:cNvSpPr>
            <a:spLocks noGrp="1"/>
          </p:cNvSpPr>
          <p:nvPr>
            <p:ph type="title" hasCustomPrompt="1"/>
          </p:nvPr>
        </p:nvSpPr>
        <p:spPr>
          <a:xfrm>
            <a:off x="1055688" y="1015998"/>
            <a:ext cx="3500925" cy="900113"/>
          </a:xfrm>
        </p:spPr>
        <p:txBody>
          <a:bodyPr anchor="t" anchorCtr="0">
            <a:normAutofit/>
          </a:bodyPr>
          <a:lstStyle>
            <a:lvl1pPr>
              <a:defRPr sz="2800"/>
            </a:lvl1pPr>
          </a:lstStyle>
          <a:p>
            <a:r>
              <a:rPr lang="en-US" dirty="0"/>
              <a:t>Click to add title</a:t>
            </a:r>
            <a:endParaRPr lang="sv-SE" dirty="0"/>
          </a:p>
        </p:txBody>
      </p:sp>
      <p:sp>
        <p:nvSpPr>
          <p:cNvPr id="8" name="Footer Placeholder 7">
            <a:extLst>
              <a:ext uri="{FF2B5EF4-FFF2-40B4-BE49-F238E27FC236}">
                <a16:creationId xmlns:a16="http://schemas.microsoft.com/office/drawing/2014/main" id="{C0FD12DE-050E-F1A6-0D73-3BB17592C488}"/>
              </a:ext>
            </a:extLst>
          </p:cNvPr>
          <p:cNvSpPr>
            <a:spLocks noGrp="1"/>
          </p:cNvSpPr>
          <p:nvPr>
            <p:ph type="ftr" sz="quarter" idx="18"/>
          </p:nvPr>
        </p:nvSpPr>
        <p:spPr/>
        <p:txBody>
          <a:bodyPr/>
          <a:lstStyle/>
          <a:p>
            <a:endParaRPr lang="sv-SE" dirty="0"/>
          </a:p>
        </p:txBody>
      </p:sp>
    </p:spTree>
    <p:extLst>
      <p:ext uri="{BB962C8B-B14F-4D97-AF65-F5344CB8AC3E}">
        <p14:creationId xmlns:p14="http://schemas.microsoft.com/office/powerpoint/2010/main" val="1315362103"/>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a:xfrm>
            <a:off x="1055688" y="6200774"/>
            <a:ext cx="10080626" cy="288926"/>
          </a:xfrm>
        </p:spPr>
        <p:txBody>
          <a:bodyPr/>
          <a:lstStyle/>
          <a:p>
            <a:endParaRPr lang="sv-SE" dirty="0"/>
          </a:p>
        </p:txBody>
      </p:sp>
      <p:sp>
        <p:nvSpPr>
          <p:cNvPr id="9" name="Text right">
            <a:extLst>
              <a:ext uri="{FF2B5EF4-FFF2-40B4-BE49-F238E27FC236}">
                <a16:creationId xmlns:a16="http://schemas.microsoft.com/office/drawing/2014/main" id="{6DE9C415-FB9C-8F6B-EEA7-DDC29EEF49B4}"/>
              </a:ext>
            </a:extLst>
          </p:cNvPr>
          <p:cNvSpPr>
            <a:spLocks noGrp="1"/>
          </p:cNvSpPr>
          <p:nvPr>
            <p:ph type="body" sz="quarter" idx="45" hasCustomPrompt="1"/>
          </p:nvPr>
        </p:nvSpPr>
        <p:spPr>
          <a:xfrm>
            <a:off x="6376987" y="3160058"/>
            <a:ext cx="4760913" cy="3040716"/>
          </a:xfrm>
        </p:spPr>
        <p:txBody>
          <a:bodyPr/>
          <a:lstStyle>
            <a:lvl1pPr marL="0" indent="0">
              <a:spcBef>
                <a:spcPts val="0"/>
              </a:spcBef>
              <a:buNone/>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8" name="Subtitle right">
            <a:extLst>
              <a:ext uri="{FF2B5EF4-FFF2-40B4-BE49-F238E27FC236}">
                <a16:creationId xmlns:a16="http://schemas.microsoft.com/office/drawing/2014/main" id="{21EA6DB4-1CA8-D771-02F7-4D5DA8A08117}"/>
              </a:ext>
            </a:extLst>
          </p:cNvPr>
          <p:cNvSpPr>
            <a:spLocks noGrp="1"/>
          </p:cNvSpPr>
          <p:nvPr>
            <p:ph type="body" sz="quarter" idx="44" hasCustomPrompt="1"/>
          </p:nvPr>
        </p:nvSpPr>
        <p:spPr>
          <a:xfrm>
            <a:off x="6376987" y="2639359"/>
            <a:ext cx="4760913" cy="520699"/>
          </a:xfrm>
        </p:spPr>
        <p:txBody>
          <a:bodyPr anchor="b" anchorCtr="0">
            <a:normAutofit/>
          </a:bodyPr>
          <a:lstStyle>
            <a:lvl1pPr marL="0" indent="0">
              <a:lnSpc>
                <a:spcPct val="110000"/>
              </a:lnSpc>
              <a:spcBef>
                <a:spcPts val="0"/>
              </a:spcBef>
              <a:buNone/>
              <a:defRPr sz="22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5" name="Text left">
            <a:extLst>
              <a:ext uri="{FF2B5EF4-FFF2-40B4-BE49-F238E27FC236}">
                <a16:creationId xmlns:a16="http://schemas.microsoft.com/office/drawing/2014/main" id="{7C6A9A87-9E3D-4CAF-4A8B-B99ADF1CAE26}"/>
              </a:ext>
            </a:extLst>
          </p:cNvPr>
          <p:cNvSpPr>
            <a:spLocks noGrp="1"/>
          </p:cNvSpPr>
          <p:nvPr>
            <p:ph type="body" sz="quarter" idx="43" hasCustomPrompt="1"/>
          </p:nvPr>
        </p:nvSpPr>
        <p:spPr>
          <a:xfrm>
            <a:off x="1055688" y="3160058"/>
            <a:ext cx="4760913" cy="3040716"/>
          </a:xfrm>
        </p:spPr>
        <p:txBody>
          <a:bodyPr tIns="90000"/>
          <a:lstStyle>
            <a:lvl1pPr marL="0" indent="0">
              <a:spcBef>
                <a:spcPts val="0"/>
              </a:spcBef>
              <a:buNone/>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3" name="Subtitle left">
            <a:extLst>
              <a:ext uri="{FF2B5EF4-FFF2-40B4-BE49-F238E27FC236}">
                <a16:creationId xmlns:a16="http://schemas.microsoft.com/office/drawing/2014/main" id="{8F1A3F93-4684-A57A-B6C3-BCB189D6CCFF}"/>
              </a:ext>
            </a:extLst>
          </p:cNvPr>
          <p:cNvSpPr>
            <a:spLocks noGrp="1"/>
          </p:cNvSpPr>
          <p:nvPr>
            <p:ph type="body" sz="quarter" idx="42" hasCustomPrompt="1"/>
          </p:nvPr>
        </p:nvSpPr>
        <p:spPr>
          <a:xfrm>
            <a:off x="1055688" y="2639359"/>
            <a:ext cx="4760913" cy="520699"/>
          </a:xfrm>
        </p:spPr>
        <p:txBody>
          <a:bodyPr anchor="b" anchorCtr="0">
            <a:normAutofit/>
          </a:bodyPr>
          <a:lstStyle>
            <a:lvl1pPr marL="0" indent="0">
              <a:lnSpc>
                <a:spcPct val="110000"/>
              </a:lnSpc>
              <a:spcBef>
                <a:spcPts val="0"/>
              </a:spcBef>
              <a:buNone/>
              <a:defRPr sz="22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2" name="Title 1">
            <a:extLst>
              <a:ext uri="{FF2B5EF4-FFF2-40B4-BE49-F238E27FC236}">
                <a16:creationId xmlns:a16="http://schemas.microsoft.com/office/drawing/2014/main" id="{FC43C35D-0856-FC7C-83B4-DBFAF9A31D12}"/>
              </a:ext>
            </a:extLst>
          </p:cNvPr>
          <p:cNvSpPr>
            <a:spLocks noGrp="1"/>
          </p:cNvSpPr>
          <p:nvPr>
            <p:ph type="title" hasCustomPrompt="1"/>
          </p:nvPr>
        </p:nvSpPr>
        <p:spPr/>
        <p:txBody>
          <a:bodyPr/>
          <a:lstStyle/>
          <a:p>
            <a:r>
              <a:rPr lang="en-US" dirty="0"/>
              <a:t>Click to add title</a:t>
            </a:r>
            <a:endParaRPr lang="sv-SE" dirty="0"/>
          </a:p>
        </p:txBody>
      </p:sp>
    </p:spTree>
    <p:extLst>
      <p:ext uri="{BB962C8B-B14F-4D97-AF65-F5344CB8AC3E}">
        <p14:creationId xmlns:p14="http://schemas.microsoft.com/office/powerpoint/2010/main" val="2483210002"/>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19" name="Text right">
            <a:extLst>
              <a:ext uri="{FF2B5EF4-FFF2-40B4-BE49-F238E27FC236}">
                <a16:creationId xmlns:a16="http://schemas.microsoft.com/office/drawing/2014/main" id="{2F43C952-B207-902E-5632-E4DF44B0BE74}"/>
              </a:ext>
            </a:extLst>
          </p:cNvPr>
          <p:cNvSpPr>
            <a:spLocks noGrp="1"/>
          </p:cNvSpPr>
          <p:nvPr>
            <p:ph type="body" sz="quarter" idx="47" hasCustomPrompt="1"/>
          </p:nvPr>
        </p:nvSpPr>
        <p:spPr>
          <a:xfrm>
            <a:off x="7988133" y="3160058"/>
            <a:ext cx="3148179" cy="304071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8" name="Subtitle right">
            <a:extLst>
              <a:ext uri="{FF2B5EF4-FFF2-40B4-BE49-F238E27FC236}">
                <a16:creationId xmlns:a16="http://schemas.microsoft.com/office/drawing/2014/main" id="{FD5C7088-B84C-900B-575A-4F0EBB4D71A1}"/>
              </a:ext>
            </a:extLst>
          </p:cNvPr>
          <p:cNvSpPr>
            <a:spLocks noGrp="1"/>
          </p:cNvSpPr>
          <p:nvPr>
            <p:ph type="body" sz="quarter" idx="46" hasCustomPrompt="1"/>
          </p:nvPr>
        </p:nvSpPr>
        <p:spPr>
          <a:xfrm>
            <a:off x="7988133" y="2639359"/>
            <a:ext cx="3148179" cy="520699"/>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7" name="Text middle">
            <a:extLst>
              <a:ext uri="{FF2B5EF4-FFF2-40B4-BE49-F238E27FC236}">
                <a16:creationId xmlns:a16="http://schemas.microsoft.com/office/drawing/2014/main" id="{7659F4A6-DD59-3B1E-BEAA-708BABDDB7F2}"/>
              </a:ext>
            </a:extLst>
          </p:cNvPr>
          <p:cNvSpPr>
            <a:spLocks noGrp="1"/>
          </p:cNvSpPr>
          <p:nvPr>
            <p:ph type="body" sz="quarter" idx="45" hasCustomPrompt="1"/>
          </p:nvPr>
        </p:nvSpPr>
        <p:spPr>
          <a:xfrm>
            <a:off x="4521910" y="3160058"/>
            <a:ext cx="3148179" cy="304071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6" name="Subtitle middle">
            <a:extLst>
              <a:ext uri="{FF2B5EF4-FFF2-40B4-BE49-F238E27FC236}">
                <a16:creationId xmlns:a16="http://schemas.microsoft.com/office/drawing/2014/main" id="{6A63E273-87A9-D801-2A00-CE92FDA26F8B}"/>
              </a:ext>
            </a:extLst>
          </p:cNvPr>
          <p:cNvSpPr>
            <a:spLocks noGrp="1"/>
          </p:cNvSpPr>
          <p:nvPr>
            <p:ph type="body" sz="quarter" idx="44" hasCustomPrompt="1"/>
          </p:nvPr>
        </p:nvSpPr>
        <p:spPr>
          <a:xfrm>
            <a:off x="4521910" y="2639359"/>
            <a:ext cx="3148179" cy="520699"/>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8" name="Text left">
            <a:extLst>
              <a:ext uri="{FF2B5EF4-FFF2-40B4-BE49-F238E27FC236}">
                <a16:creationId xmlns:a16="http://schemas.microsoft.com/office/drawing/2014/main" id="{36029B5B-F563-0C16-4CBC-CF92E767ED79}"/>
              </a:ext>
            </a:extLst>
          </p:cNvPr>
          <p:cNvSpPr>
            <a:spLocks noGrp="1"/>
          </p:cNvSpPr>
          <p:nvPr>
            <p:ph type="body" sz="quarter" idx="43" hasCustomPrompt="1"/>
          </p:nvPr>
        </p:nvSpPr>
        <p:spPr>
          <a:xfrm>
            <a:off x="1055688" y="3160058"/>
            <a:ext cx="3148178" cy="304071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7" name="Subtitle left">
            <a:extLst>
              <a:ext uri="{FF2B5EF4-FFF2-40B4-BE49-F238E27FC236}">
                <a16:creationId xmlns:a16="http://schemas.microsoft.com/office/drawing/2014/main" id="{A94862FE-B310-6E64-4A53-C2F5F0A85403}"/>
              </a:ext>
            </a:extLst>
          </p:cNvPr>
          <p:cNvSpPr>
            <a:spLocks noGrp="1"/>
          </p:cNvSpPr>
          <p:nvPr>
            <p:ph type="body" sz="quarter" idx="42" hasCustomPrompt="1"/>
          </p:nvPr>
        </p:nvSpPr>
        <p:spPr>
          <a:xfrm>
            <a:off x="1055688" y="2639359"/>
            <a:ext cx="3148178" cy="520699"/>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3" name="Title">
            <a:extLst>
              <a:ext uri="{FF2B5EF4-FFF2-40B4-BE49-F238E27FC236}">
                <a16:creationId xmlns:a16="http://schemas.microsoft.com/office/drawing/2014/main" id="{AB1C2457-8D58-CE65-D7BC-7781C1A5AD36}"/>
              </a:ext>
            </a:extLst>
          </p:cNvPr>
          <p:cNvSpPr>
            <a:spLocks noGrp="1"/>
          </p:cNvSpPr>
          <p:nvPr>
            <p:ph type="title" hasCustomPrompt="1"/>
          </p:nvPr>
        </p:nvSpPr>
        <p:spPr>
          <a:xfrm>
            <a:off x="1055688" y="1015999"/>
            <a:ext cx="10080627" cy="678047"/>
          </a:xfrm>
        </p:spPr>
        <p:txBody>
          <a:bodyPr/>
          <a:lstStyle/>
          <a:p>
            <a:r>
              <a:rPr lang="en-US" dirty="0"/>
              <a:t>Click to add title</a:t>
            </a:r>
            <a:endParaRPr lang="sv-SE" dirty="0"/>
          </a:p>
        </p:txBody>
      </p:sp>
    </p:spTree>
    <p:extLst>
      <p:ext uri="{BB962C8B-B14F-4D97-AF65-F5344CB8AC3E}">
        <p14:creationId xmlns:p14="http://schemas.microsoft.com/office/powerpoint/2010/main" val="1152816362"/>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four columns">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9" name="Text 2 right">
            <a:extLst>
              <a:ext uri="{FF2B5EF4-FFF2-40B4-BE49-F238E27FC236}">
                <a16:creationId xmlns:a16="http://schemas.microsoft.com/office/drawing/2014/main" id="{D6D23072-5BB9-CADC-03BB-A32FF229F84E}"/>
              </a:ext>
            </a:extLst>
          </p:cNvPr>
          <p:cNvSpPr>
            <a:spLocks noGrp="1"/>
          </p:cNvSpPr>
          <p:nvPr>
            <p:ph type="body" sz="quarter" idx="48" hasCustomPrompt="1"/>
          </p:nvPr>
        </p:nvSpPr>
        <p:spPr>
          <a:xfrm>
            <a:off x="6090826" y="4581437"/>
            <a:ext cx="3623190" cy="1554802"/>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1" name="Subtitle 2 right">
            <a:extLst>
              <a:ext uri="{FF2B5EF4-FFF2-40B4-BE49-F238E27FC236}">
                <a16:creationId xmlns:a16="http://schemas.microsoft.com/office/drawing/2014/main" id="{48767AEE-E54C-43EF-1E59-A5B2C3CDB14A}"/>
              </a:ext>
            </a:extLst>
          </p:cNvPr>
          <p:cNvSpPr>
            <a:spLocks noGrp="1"/>
          </p:cNvSpPr>
          <p:nvPr>
            <p:ph type="body" sz="quarter" idx="49" hasCustomPrompt="1"/>
          </p:nvPr>
        </p:nvSpPr>
        <p:spPr>
          <a:xfrm>
            <a:off x="6090826" y="4113146"/>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4" name="Text right">
            <a:extLst>
              <a:ext uri="{FF2B5EF4-FFF2-40B4-BE49-F238E27FC236}">
                <a16:creationId xmlns:a16="http://schemas.microsoft.com/office/drawing/2014/main" id="{DF4EEB48-5365-4427-B2AE-957179004C3E}"/>
              </a:ext>
            </a:extLst>
          </p:cNvPr>
          <p:cNvSpPr>
            <a:spLocks noGrp="1"/>
          </p:cNvSpPr>
          <p:nvPr>
            <p:ph type="body" sz="quarter" idx="46" hasCustomPrompt="1"/>
          </p:nvPr>
        </p:nvSpPr>
        <p:spPr>
          <a:xfrm>
            <a:off x="6096000" y="2558344"/>
            <a:ext cx="3623190" cy="147517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5" name="Subtitle right">
            <a:extLst>
              <a:ext uri="{FF2B5EF4-FFF2-40B4-BE49-F238E27FC236}">
                <a16:creationId xmlns:a16="http://schemas.microsoft.com/office/drawing/2014/main" id="{EB84C55E-E196-EEC9-6288-E4BB2E0FAF0E}"/>
              </a:ext>
            </a:extLst>
          </p:cNvPr>
          <p:cNvSpPr>
            <a:spLocks noGrp="1"/>
          </p:cNvSpPr>
          <p:nvPr>
            <p:ph type="body" sz="quarter" idx="47" hasCustomPrompt="1"/>
          </p:nvPr>
        </p:nvSpPr>
        <p:spPr>
          <a:xfrm>
            <a:off x="6096000" y="2090053"/>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2" name="Text 2 left">
            <a:extLst>
              <a:ext uri="{FF2B5EF4-FFF2-40B4-BE49-F238E27FC236}">
                <a16:creationId xmlns:a16="http://schemas.microsoft.com/office/drawing/2014/main" id="{25733D39-9A20-F884-B046-4F3DDEB4046F}"/>
              </a:ext>
            </a:extLst>
          </p:cNvPr>
          <p:cNvSpPr>
            <a:spLocks noGrp="1"/>
          </p:cNvSpPr>
          <p:nvPr>
            <p:ph type="body" sz="quarter" idx="44" hasCustomPrompt="1"/>
          </p:nvPr>
        </p:nvSpPr>
        <p:spPr>
          <a:xfrm>
            <a:off x="1055688" y="4581437"/>
            <a:ext cx="3621600" cy="1554802"/>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3" name="Subtitle 2 left">
            <a:extLst>
              <a:ext uri="{FF2B5EF4-FFF2-40B4-BE49-F238E27FC236}">
                <a16:creationId xmlns:a16="http://schemas.microsoft.com/office/drawing/2014/main" id="{8A82CF50-2FE4-5FA9-6DD4-60D014C3C8A0}"/>
              </a:ext>
            </a:extLst>
          </p:cNvPr>
          <p:cNvSpPr>
            <a:spLocks noGrp="1"/>
          </p:cNvSpPr>
          <p:nvPr>
            <p:ph type="body" sz="quarter" idx="45" hasCustomPrompt="1"/>
          </p:nvPr>
        </p:nvSpPr>
        <p:spPr>
          <a:xfrm>
            <a:off x="1055688" y="4113146"/>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8" name="Text left">
            <a:extLst>
              <a:ext uri="{FF2B5EF4-FFF2-40B4-BE49-F238E27FC236}">
                <a16:creationId xmlns:a16="http://schemas.microsoft.com/office/drawing/2014/main" id="{36029B5B-F563-0C16-4CBC-CF92E767ED79}"/>
              </a:ext>
            </a:extLst>
          </p:cNvPr>
          <p:cNvSpPr>
            <a:spLocks noGrp="1"/>
          </p:cNvSpPr>
          <p:nvPr>
            <p:ph type="body" sz="quarter" idx="43" hasCustomPrompt="1"/>
          </p:nvPr>
        </p:nvSpPr>
        <p:spPr>
          <a:xfrm>
            <a:off x="1052565" y="2558344"/>
            <a:ext cx="3623190" cy="147517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7" name="Subtitle left">
            <a:extLst>
              <a:ext uri="{FF2B5EF4-FFF2-40B4-BE49-F238E27FC236}">
                <a16:creationId xmlns:a16="http://schemas.microsoft.com/office/drawing/2014/main" id="{A94862FE-B310-6E64-4A53-C2F5F0A85403}"/>
              </a:ext>
            </a:extLst>
          </p:cNvPr>
          <p:cNvSpPr>
            <a:spLocks noGrp="1"/>
          </p:cNvSpPr>
          <p:nvPr>
            <p:ph type="body" sz="quarter" idx="42" hasCustomPrompt="1"/>
          </p:nvPr>
        </p:nvSpPr>
        <p:spPr>
          <a:xfrm>
            <a:off x="1052565" y="2090053"/>
            <a:ext cx="3623190" cy="468291"/>
          </a:xfrm>
        </p:spPr>
        <p:txBody>
          <a:bodyPr anchor="b" anchorCtr="0">
            <a:normAutofit/>
          </a:bodyPr>
          <a:lstStyle>
            <a:lvl1pPr marL="0" indent="0">
              <a:lnSpc>
                <a:spcPct val="110000"/>
              </a:lnSpc>
              <a:spcBef>
                <a:spcPts val="0"/>
              </a:spcBef>
              <a:buNone/>
              <a:defRPr sz="1900" b="1"/>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3" name="Title">
            <a:extLst>
              <a:ext uri="{FF2B5EF4-FFF2-40B4-BE49-F238E27FC236}">
                <a16:creationId xmlns:a16="http://schemas.microsoft.com/office/drawing/2014/main" id="{AB1C2457-8D58-CE65-D7BC-7781C1A5AD36}"/>
              </a:ext>
            </a:extLst>
          </p:cNvPr>
          <p:cNvSpPr>
            <a:spLocks noGrp="1"/>
          </p:cNvSpPr>
          <p:nvPr>
            <p:ph type="title" hasCustomPrompt="1"/>
          </p:nvPr>
        </p:nvSpPr>
        <p:spPr/>
        <p:txBody>
          <a:bodyPr/>
          <a:lstStyle/>
          <a:p>
            <a:r>
              <a:rPr lang="en-US" dirty="0"/>
              <a:t>Click to add title</a:t>
            </a:r>
            <a:endParaRPr lang="sv-SE" dirty="0"/>
          </a:p>
        </p:txBody>
      </p:sp>
    </p:spTree>
    <p:extLst>
      <p:ext uri="{BB962C8B-B14F-4D97-AF65-F5344CB8AC3E}">
        <p14:creationId xmlns:p14="http://schemas.microsoft.com/office/powerpoint/2010/main" val="4221209064"/>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six columns">
    <p:spTree>
      <p:nvGrpSpPr>
        <p:cNvPr id="1" name=""/>
        <p:cNvGrpSpPr/>
        <p:nvPr/>
      </p:nvGrpSpPr>
      <p:grpSpPr>
        <a:xfrm>
          <a:off x="0" y="0"/>
          <a:ext cx="0" cy="0"/>
          <a:chOff x="0" y="0"/>
          <a:chExt cx="0" cy="0"/>
        </a:xfrm>
      </p:grpSpPr>
      <p:sp>
        <p:nvSpPr>
          <p:cNvPr id="10" name="Footer">
            <a:extLst>
              <a:ext uri="{FF2B5EF4-FFF2-40B4-BE49-F238E27FC236}">
                <a16:creationId xmlns:a16="http://schemas.microsoft.com/office/drawing/2014/main" id="{AD80E697-EEBD-B22A-A323-980DAA933DD8}"/>
              </a:ext>
            </a:extLst>
          </p:cNvPr>
          <p:cNvSpPr>
            <a:spLocks noGrp="1"/>
          </p:cNvSpPr>
          <p:nvPr>
            <p:ph type="ftr" sz="quarter" idx="39"/>
          </p:nvPr>
        </p:nvSpPr>
        <p:spPr/>
        <p:txBody>
          <a:bodyPr/>
          <a:lstStyle/>
          <a:p>
            <a:endParaRPr lang="sv-SE" dirty="0"/>
          </a:p>
        </p:txBody>
      </p:sp>
      <p:sp>
        <p:nvSpPr>
          <p:cNvPr id="2" name="Text 2 right">
            <a:extLst>
              <a:ext uri="{FF2B5EF4-FFF2-40B4-BE49-F238E27FC236}">
                <a16:creationId xmlns:a16="http://schemas.microsoft.com/office/drawing/2014/main" id="{EA4A9C10-F94A-8C48-7430-D5BD331CE177}"/>
              </a:ext>
            </a:extLst>
          </p:cNvPr>
          <p:cNvSpPr>
            <a:spLocks noGrp="1"/>
          </p:cNvSpPr>
          <p:nvPr>
            <p:ph type="body" sz="quarter" idx="48" hasCustomPrompt="1"/>
          </p:nvPr>
        </p:nvSpPr>
        <p:spPr>
          <a:xfrm>
            <a:off x="8071261" y="4577837"/>
            <a:ext cx="3065051" cy="153429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3" name="Subtitle 2 right">
            <a:extLst>
              <a:ext uri="{FF2B5EF4-FFF2-40B4-BE49-F238E27FC236}">
                <a16:creationId xmlns:a16="http://schemas.microsoft.com/office/drawing/2014/main" id="{8A6AA59B-7BA9-488A-272B-1F1E196913EA}"/>
              </a:ext>
            </a:extLst>
          </p:cNvPr>
          <p:cNvSpPr>
            <a:spLocks noGrp="1"/>
          </p:cNvSpPr>
          <p:nvPr>
            <p:ph type="body" sz="quarter" idx="49" hasCustomPrompt="1"/>
          </p:nvPr>
        </p:nvSpPr>
        <p:spPr>
          <a:xfrm>
            <a:off x="8071261" y="4109545"/>
            <a:ext cx="3065051" cy="468292"/>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9" name="Text right">
            <a:extLst>
              <a:ext uri="{FF2B5EF4-FFF2-40B4-BE49-F238E27FC236}">
                <a16:creationId xmlns:a16="http://schemas.microsoft.com/office/drawing/2014/main" id="{2F43C952-B207-902E-5632-E4DF44B0BE74}"/>
              </a:ext>
            </a:extLst>
          </p:cNvPr>
          <p:cNvSpPr>
            <a:spLocks noGrp="1"/>
          </p:cNvSpPr>
          <p:nvPr>
            <p:ph type="body" sz="quarter" idx="47" hasCustomPrompt="1"/>
          </p:nvPr>
        </p:nvSpPr>
        <p:spPr>
          <a:xfrm>
            <a:off x="8071261" y="2558341"/>
            <a:ext cx="3065051" cy="1475177"/>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8" name="Subtitle right">
            <a:extLst>
              <a:ext uri="{FF2B5EF4-FFF2-40B4-BE49-F238E27FC236}">
                <a16:creationId xmlns:a16="http://schemas.microsoft.com/office/drawing/2014/main" id="{FD5C7088-B84C-900B-575A-4F0EBB4D71A1}"/>
              </a:ext>
            </a:extLst>
          </p:cNvPr>
          <p:cNvSpPr>
            <a:spLocks noGrp="1"/>
          </p:cNvSpPr>
          <p:nvPr>
            <p:ph type="body" sz="quarter" idx="46" hasCustomPrompt="1"/>
          </p:nvPr>
        </p:nvSpPr>
        <p:spPr>
          <a:xfrm>
            <a:off x="8071261" y="2090052"/>
            <a:ext cx="3065051" cy="468290"/>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4" name="Text 2 middle">
            <a:extLst>
              <a:ext uri="{FF2B5EF4-FFF2-40B4-BE49-F238E27FC236}">
                <a16:creationId xmlns:a16="http://schemas.microsoft.com/office/drawing/2014/main" id="{C7DBCA75-3799-5DB4-2EC7-4B98A47CEE69}"/>
              </a:ext>
            </a:extLst>
          </p:cNvPr>
          <p:cNvSpPr>
            <a:spLocks noGrp="1"/>
          </p:cNvSpPr>
          <p:nvPr>
            <p:ph type="body" sz="quarter" idx="50" hasCustomPrompt="1"/>
          </p:nvPr>
        </p:nvSpPr>
        <p:spPr>
          <a:xfrm>
            <a:off x="4563475" y="4582024"/>
            <a:ext cx="3065050" cy="153429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5" name="Subtitle 2 middle">
            <a:extLst>
              <a:ext uri="{FF2B5EF4-FFF2-40B4-BE49-F238E27FC236}">
                <a16:creationId xmlns:a16="http://schemas.microsoft.com/office/drawing/2014/main" id="{E0B62907-325C-F35F-2B58-3AA16AF644BE}"/>
              </a:ext>
            </a:extLst>
          </p:cNvPr>
          <p:cNvSpPr>
            <a:spLocks noGrp="1"/>
          </p:cNvSpPr>
          <p:nvPr>
            <p:ph type="body" sz="quarter" idx="51" hasCustomPrompt="1"/>
          </p:nvPr>
        </p:nvSpPr>
        <p:spPr>
          <a:xfrm>
            <a:off x="4563475" y="4113732"/>
            <a:ext cx="3065050" cy="468292"/>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7" name="Text middle">
            <a:extLst>
              <a:ext uri="{FF2B5EF4-FFF2-40B4-BE49-F238E27FC236}">
                <a16:creationId xmlns:a16="http://schemas.microsoft.com/office/drawing/2014/main" id="{7659F4A6-DD59-3B1E-BEAA-708BABDDB7F2}"/>
              </a:ext>
            </a:extLst>
          </p:cNvPr>
          <p:cNvSpPr>
            <a:spLocks noGrp="1"/>
          </p:cNvSpPr>
          <p:nvPr>
            <p:ph type="body" sz="quarter" idx="45" hasCustomPrompt="1"/>
          </p:nvPr>
        </p:nvSpPr>
        <p:spPr>
          <a:xfrm>
            <a:off x="4563475" y="2558342"/>
            <a:ext cx="3065050" cy="1475177"/>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6" name="Subtitle middle">
            <a:extLst>
              <a:ext uri="{FF2B5EF4-FFF2-40B4-BE49-F238E27FC236}">
                <a16:creationId xmlns:a16="http://schemas.microsoft.com/office/drawing/2014/main" id="{6A63E273-87A9-D801-2A00-CE92FDA26F8B}"/>
              </a:ext>
            </a:extLst>
          </p:cNvPr>
          <p:cNvSpPr>
            <a:spLocks noGrp="1"/>
          </p:cNvSpPr>
          <p:nvPr>
            <p:ph type="body" sz="quarter" idx="44" hasCustomPrompt="1"/>
          </p:nvPr>
        </p:nvSpPr>
        <p:spPr>
          <a:xfrm>
            <a:off x="4563475" y="2090053"/>
            <a:ext cx="3065050" cy="468289"/>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6" name="Text 2 left">
            <a:extLst>
              <a:ext uri="{FF2B5EF4-FFF2-40B4-BE49-F238E27FC236}">
                <a16:creationId xmlns:a16="http://schemas.microsoft.com/office/drawing/2014/main" id="{C377FA41-6C78-E059-0794-00F070837F6E}"/>
              </a:ext>
            </a:extLst>
          </p:cNvPr>
          <p:cNvSpPr>
            <a:spLocks noGrp="1"/>
          </p:cNvSpPr>
          <p:nvPr>
            <p:ph type="body" sz="quarter" idx="52" hasCustomPrompt="1"/>
          </p:nvPr>
        </p:nvSpPr>
        <p:spPr>
          <a:xfrm>
            <a:off x="1053108" y="4582024"/>
            <a:ext cx="3065050" cy="1534296"/>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9" name="Subtitle 2 left">
            <a:extLst>
              <a:ext uri="{FF2B5EF4-FFF2-40B4-BE49-F238E27FC236}">
                <a16:creationId xmlns:a16="http://schemas.microsoft.com/office/drawing/2014/main" id="{3C5AEB6B-4D6D-6E17-1CA4-5A2A55621EF1}"/>
              </a:ext>
            </a:extLst>
          </p:cNvPr>
          <p:cNvSpPr>
            <a:spLocks noGrp="1"/>
          </p:cNvSpPr>
          <p:nvPr>
            <p:ph type="body" sz="quarter" idx="53" hasCustomPrompt="1"/>
          </p:nvPr>
        </p:nvSpPr>
        <p:spPr>
          <a:xfrm>
            <a:off x="1053108" y="4113732"/>
            <a:ext cx="3065050" cy="468291"/>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8" name="Text left">
            <a:extLst>
              <a:ext uri="{FF2B5EF4-FFF2-40B4-BE49-F238E27FC236}">
                <a16:creationId xmlns:a16="http://schemas.microsoft.com/office/drawing/2014/main" id="{36029B5B-F563-0C16-4CBC-CF92E767ED79}"/>
              </a:ext>
            </a:extLst>
          </p:cNvPr>
          <p:cNvSpPr>
            <a:spLocks noGrp="1"/>
          </p:cNvSpPr>
          <p:nvPr>
            <p:ph type="body" sz="quarter" idx="43" hasCustomPrompt="1"/>
          </p:nvPr>
        </p:nvSpPr>
        <p:spPr>
          <a:xfrm>
            <a:off x="1053108" y="2558341"/>
            <a:ext cx="3065050" cy="1475178"/>
          </a:xfrm>
        </p:spPr>
        <p:txBody>
          <a:bodyPr>
            <a:normAutofit/>
          </a:bodyPr>
          <a:lstStyle>
            <a:lvl1pPr marL="0" indent="0">
              <a:spcBef>
                <a:spcPts val="0"/>
              </a:spcBef>
              <a:buNone/>
              <a:defRPr sz="1600"/>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7" name="Subtitle left">
            <a:extLst>
              <a:ext uri="{FF2B5EF4-FFF2-40B4-BE49-F238E27FC236}">
                <a16:creationId xmlns:a16="http://schemas.microsoft.com/office/drawing/2014/main" id="{A94862FE-B310-6E64-4A53-C2F5F0A85403}"/>
              </a:ext>
            </a:extLst>
          </p:cNvPr>
          <p:cNvSpPr>
            <a:spLocks noGrp="1"/>
          </p:cNvSpPr>
          <p:nvPr>
            <p:ph type="body" sz="quarter" idx="42" hasCustomPrompt="1"/>
          </p:nvPr>
        </p:nvSpPr>
        <p:spPr>
          <a:xfrm>
            <a:off x="1053108" y="2090054"/>
            <a:ext cx="3065050" cy="468290"/>
          </a:xfrm>
        </p:spPr>
        <p:txBody>
          <a:bodyPr anchor="b" anchorCtr="0">
            <a:normAutofit/>
          </a:bodyPr>
          <a:lstStyle>
            <a:lvl1pPr marL="0" indent="0">
              <a:lnSpc>
                <a:spcPct val="110000"/>
              </a:lnSpc>
              <a:spcBef>
                <a:spcPts val="0"/>
              </a:spcBef>
              <a:buNone/>
              <a:defRPr sz="19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3" name="Title">
            <a:extLst>
              <a:ext uri="{FF2B5EF4-FFF2-40B4-BE49-F238E27FC236}">
                <a16:creationId xmlns:a16="http://schemas.microsoft.com/office/drawing/2014/main" id="{AB1C2457-8D58-CE65-D7BC-7781C1A5AD36}"/>
              </a:ext>
            </a:extLst>
          </p:cNvPr>
          <p:cNvSpPr>
            <a:spLocks noGrp="1"/>
          </p:cNvSpPr>
          <p:nvPr>
            <p:ph type="title" hasCustomPrompt="1"/>
          </p:nvPr>
        </p:nvSpPr>
        <p:spPr/>
        <p:txBody>
          <a:bodyPr/>
          <a:lstStyle/>
          <a:p>
            <a:r>
              <a:rPr lang="en-US" dirty="0"/>
              <a:t>Click to add title</a:t>
            </a:r>
            <a:endParaRPr lang="sv-SE" dirty="0"/>
          </a:p>
        </p:txBody>
      </p:sp>
    </p:spTree>
    <p:extLst>
      <p:ext uri="{BB962C8B-B14F-4D97-AF65-F5344CB8AC3E}">
        <p14:creationId xmlns:p14="http://schemas.microsoft.com/office/powerpoint/2010/main" val="230633447"/>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One column and picture">
    <p:spTree>
      <p:nvGrpSpPr>
        <p:cNvPr id="1" name=""/>
        <p:cNvGrpSpPr/>
        <p:nvPr/>
      </p:nvGrpSpPr>
      <p:grpSpPr>
        <a:xfrm>
          <a:off x="0" y="0"/>
          <a:ext cx="0" cy="0"/>
          <a:chOff x="0" y="0"/>
          <a:chExt cx="0" cy="0"/>
        </a:xfrm>
      </p:grpSpPr>
      <p:sp>
        <p:nvSpPr>
          <p:cNvPr id="8" name="Picture ">
            <a:extLst>
              <a:ext uri="{FF2B5EF4-FFF2-40B4-BE49-F238E27FC236}">
                <a16:creationId xmlns:a16="http://schemas.microsoft.com/office/drawing/2014/main" id="{E5DEBCE2-CE5A-00AF-A47D-111C1591985D}"/>
              </a:ext>
            </a:extLst>
          </p:cNvPr>
          <p:cNvSpPr>
            <a:spLocks noGrp="1"/>
          </p:cNvSpPr>
          <p:nvPr>
            <p:ph type="pic" sz="quarter" idx="41"/>
          </p:nvPr>
        </p:nvSpPr>
        <p:spPr>
          <a:xfrm>
            <a:off x="7146048" y="0"/>
            <a:ext cx="5045952"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1055688" y="6200774"/>
            <a:ext cx="5037120"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1055688" y="2731325"/>
            <a:ext cx="5040312"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1055688" y="1472541"/>
            <a:ext cx="5037120"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2408216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One column and picture">
    <p:spTree>
      <p:nvGrpSpPr>
        <p:cNvPr id="1" name=""/>
        <p:cNvGrpSpPr/>
        <p:nvPr/>
      </p:nvGrpSpPr>
      <p:grpSpPr>
        <a:xfrm>
          <a:off x="0" y="0"/>
          <a:ext cx="0" cy="0"/>
          <a:chOff x="0" y="0"/>
          <a:chExt cx="0" cy="0"/>
        </a:xfrm>
      </p:grpSpPr>
      <p:sp>
        <p:nvSpPr>
          <p:cNvPr id="4" name="Picture ">
            <a:extLst>
              <a:ext uri="{FF2B5EF4-FFF2-40B4-BE49-F238E27FC236}">
                <a16:creationId xmlns:a16="http://schemas.microsoft.com/office/drawing/2014/main" id="{C1F93D1C-714E-4AE5-333F-16945B4DA417}"/>
              </a:ext>
            </a:extLst>
          </p:cNvPr>
          <p:cNvSpPr>
            <a:spLocks noGrp="1"/>
          </p:cNvSpPr>
          <p:nvPr>
            <p:ph type="pic" sz="quarter" idx="16"/>
          </p:nvPr>
        </p:nvSpPr>
        <p:spPr>
          <a:xfrm>
            <a:off x="6096000" y="0"/>
            <a:ext cx="6096000"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1055688" y="6200774"/>
            <a:ext cx="4071873"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1055688" y="2731325"/>
            <a:ext cx="4074453"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1055688" y="1472541"/>
            <a:ext cx="4071873"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7513806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3_One column and picture">
    <p:bg>
      <p:bgRef idx="1001">
        <a:schemeClr val="bg1"/>
      </p:bgRef>
    </p:bg>
    <p:spTree>
      <p:nvGrpSpPr>
        <p:cNvPr id="1" name=""/>
        <p:cNvGrpSpPr/>
        <p:nvPr/>
      </p:nvGrpSpPr>
      <p:grpSpPr>
        <a:xfrm>
          <a:off x="0" y="0"/>
          <a:ext cx="0" cy="0"/>
          <a:chOff x="0" y="0"/>
          <a:chExt cx="0" cy="0"/>
        </a:xfrm>
      </p:grpSpPr>
      <p:sp>
        <p:nvSpPr>
          <p:cNvPr id="13" name="Picture ">
            <a:extLst>
              <a:ext uri="{FF2B5EF4-FFF2-40B4-BE49-F238E27FC236}">
                <a16:creationId xmlns:a16="http://schemas.microsoft.com/office/drawing/2014/main" id="{328C360B-E530-024B-6F89-5C7DFCAF3374}"/>
              </a:ext>
            </a:extLst>
          </p:cNvPr>
          <p:cNvSpPr>
            <a:spLocks noGrp="1"/>
          </p:cNvSpPr>
          <p:nvPr>
            <p:ph type="pic" sz="quarter" idx="16"/>
          </p:nvPr>
        </p:nvSpPr>
        <p:spPr>
          <a:xfrm>
            <a:off x="5045952" y="0"/>
            <a:ext cx="7146048"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1055688" y="6200774"/>
            <a:ext cx="2975253" cy="288926"/>
          </a:xfrm>
        </p:spPr>
        <p:txBody>
          <a:bodyPr/>
          <a:lstStyle>
            <a:lvl1pPr>
              <a:defRPr sz="1000"/>
            </a:lvl1pPr>
          </a:lstStyle>
          <a:p>
            <a:endParaRPr lang="sv-SE" dirty="0"/>
          </a:p>
        </p:txBody>
      </p:sp>
      <p:sp>
        <p:nvSpPr>
          <p:cNvPr id="4" name="Text">
            <a:extLst>
              <a:ext uri="{FF2B5EF4-FFF2-40B4-BE49-F238E27FC236}">
                <a16:creationId xmlns:a16="http://schemas.microsoft.com/office/drawing/2014/main" id="{61FD4921-E31D-0666-D8D7-E6031B5F1B0E}"/>
              </a:ext>
            </a:extLst>
          </p:cNvPr>
          <p:cNvSpPr>
            <a:spLocks noGrp="1"/>
          </p:cNvSpPr>
          <p:nvPr>
            <p:ph type="body" sz="quarter" idx="40" hasCustomPrompt="1"/>
          </p:nvPr>
        </p:nvSpPr>
        <p:spPr>
          <a:xfrm>
            <a:off x="1053109" y="2577089"/>
            <a:ext cx="2981098" cy="3623685"/>
          </a:xfrm>
        </p:spPr>
        <p:txBody>
          <a:bodyPr/>
          <a:lstStyle>
            <a:lvl1pPr>
              <a:defRPr sz="1600"/>
            </a:lvl1pPr>
          </a:lstStyle>
          <a:p>
            <a:pPr lvl="0"/>
            <a:r>
              <a:rPr lang="en-US" dirty="0"/>
              <a:t>Click to add text</a:t>
            </a:r>
            <a:endParaRPr lang="sv-SE" dirty="0"/>
          </a:p>
        </p:txBody>
      </p:sp>
      <p:sp>
        <p:nvSpPr>
          <p:cNvPr id="5" name="Title">
            <a:extLst>
              <a:ext uri="{FF2B5EF4-FFF2-40B4-BE49-F238E27FC236}">
                <a16:creationId xmlns:a16="http://schemas.microsoft.com/office/drawing/2014/main" id="{332DBA21-2237-DFA4-E316-372C0C3CDED7}"/>
              </a:ext>
            </a:extLst>
          </p:cNvPr>
          <p:cNvSpPr>
            <a:spLocks noGrp="1"/>
          </p:cNvSpPr>
          <p:nvPr>
            <p:ph type="title" hasCustomPrompt="1"/>
          </p:nvPr>
        </p:nvSpPr>
        <p:spPr>
          <a:xfrm>
            <a:off x="1053108" y="1318305"/>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4069219062"/>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Picture and one column ">
    <p:spTree>
      <p:nvGrpSpPr>
        <p:cNvPr id="1" name=""/>
        <p:cNvGrpSpPr/>
        <p:nvPr/>
      </p:nvGrpSpPr>
      <p:grpSpPr>
        <a:xfrm>
          <a:off x="0" y="0"/>
          <a:ext cx="0" cy="0"/>
          <a:chOff x="0" y="0"/>
          <a:chExt cx="0" cy="0"/>
        </a:xfrm>
      </p:grpSpPr>
      <p:sp>
        <p:nvSpPr>
          <p:cNvPr id="3" name="Picture ">
            <a:extLst>
              <a:ext uri="{FF2B5EF4-FFF2-40B4-BE49-F238E27FC236}">
                <a16:creationId xmlns:a16="http://schemas.microsoft.com/office/drawing/2014/main" id="{22635519-9208-8C0F-ACD6-0DBCAA001F42}"/>
              </a:ext>
            </a:extLst>
          </p:cNvPr>
          <p:cNvSpPr>
            <a:spLocks noGrp="1"/>
          </p:cNvSpPr>
          <p:nvPr>
            <p:ph type="pic" sz="quarter" idx="16"/>
          </p:nvPr>
        </p:nvSpPr>
        <p:spPr>
          <a:xfrm>
            <a:off x="0" y="0"/>
            <a:ext cx="5045952"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7" name="Footer">
            <a:extLst>
              <a:ext uri="{FF2B5EF4-FFF2-40B4-BE49-F238E27FC236}">
                <a16:creationId xmlns:a16="http://schemas.microsoft.com/office/drawing/2014/main" id="{0D87D547-F4AB-4054-C308-C3022BC11202}"/>
              </a:ext>
            </a:extLst>
          </p:cNvPr>
          <p:cNvSpPr>
            <a:spLocks noGrp="1"/>
          </p:cNvSpPr>
          <p:nvPr>
            <p:ph type="ftr" sz="quarter" idx="35"/>
          </p:nvPr>
        </p:nvSpPr>
        <p:spPr>
          <a:xfrm>
            <a:off x="6090363" y="6200774"/>
            <a:ext cx="5045950" cy="288926"/>
          </a:xfrm>
        </p:spPr>
        <p:txBody>
          <a:bodyPr/>
          <a:lstStyle/>
          <a:p>
            <a:endParaRPr lang="sv-SE" dirty="0"/>
          </a:p>
        </p:txBody>
      </p:sp>
      <p:sp>
        <p:nvSpPr>
          <p:cNvPr id="8" name="Text">
            <a:extLst>
              <a:ext uri="{FF2B5EF4-FFF2-40B4-BE49-F238E27FC236}">
                <a16:creationId xmlns:a16="http://schemas.microsoft.com/office/drawing/2014/main" id="{F24C7F86-1A3B-44C0-1F42-5D36F9EE2CDE}"/>
              </a:ext>
            </a:extLst>
          </p:cNvPr>
          <p:cNvSpPr>
            <a:spLocks noGrp="1"/>
          </p:cNvSpPr>
          <p:nvPr>
            <p:ph type="body" sz="quarter" idx="40" hasCustomPrompt="1"/>
          </p:nvPr>
        </p:nvSpPr>
        <p:spPr>
          <a:xfrm>
            <a:off x="6090362" y="2731325"/>
            <a:ext cx="5045951" cy="3469449"/>
          </a:xfrm>
        </p:spPr>
        <p:txBody>
          <a:bodyPr/>
          <a:lstStyle/>
          <a:p>
            <a:pPr lvl="0"/>
            <a:r>
              <a:rPr lang="en-US" dirty="0"/>
              <a:t>Click to add text</a:t>
            </a:r>
            <a:endParaRPr lang="sv-SE" dirty="0"/>
          </a:p>
        </p:txBody>
      </p:sp>
      <p:sp>
        <p:nvSpPr>
          <p:cNvPr id="9" name="Title 4">
            <a:extLst>
              <a:ext uri="{FF2B5EF4-FFF2-40B4-BE49-F238E27FC236}">
                <a16:creationId xmlns:a16="http://schemas.microsoft.com/office/drawing/2014/main" id="{1E3CBB07-6AE2-BC4C-B635-C9FDD0D60EC2}"/>
              </a:ext>
            </a:extLst>
          </p:cNvPr>
          <p:cNvSpPr>
            <a:spLocks noGrp="1"/>
          </p:cNvSpPr>
          <p:nvPr>
            <p:ph type="title" hasCustomPrompt="1"/>
          </p:nvPr>
        </p:nvSpPr>
        <p:spPr>
          <a:xfrm>
            <a:off x="6094290" y="1472541"/>
            <a:ext cx="5042023" cy="1021278"/>
          </a:xfrm>
        </p:spPr>
        <p:txBody>
          <a:bodyPr anchor="b" anchorCtr="0">
            <a:normAutofit/>
          </a:bodyPr>
          <a:lstStyle>
            <a:lvl1pPr>
              <a:defRPr sz="4000"/>
            </a:lvl1pPr>
          </a:lstStyle>
          <a:p>
            <a:r>
              <a:rPr lang="en-US" dirty="0"/>
              <a:t>Click to add title</a:t>
            </a:r>
            <a:endParaRPr lang="sv-SE" dirty="0"/>
          </a:p>
        </p:txBody>
      </p:sp>
    </p:spTree>
    <p:extLst>
      <p:ext uri="{BB962C8B-B14F-4D97-AF65-F5344CB8AC3E}">
        <p14:creationId xmlns:p14="http://schemas.microsoft.com/office/powerpoint/2010/main" val="38093339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Picture and one column ">
    <p:spTree>
      <p:nvGrpSpPr>
        <p:cNvPr id="1" name=""/>
        <p:cNvGrpSpPr/>
        <p:nvPr/>
      </p:nvGrpSpPr>
      <p:grpSpPr>
        <a:xfrm>
          <a:off x="0" y="0"/>
          <a:ext cx="0" cy="0"/>
          <a:chOff x="0" y="0"/>
          <a:chExt cx="0" cy="0"/>
        </a:xfrm>
      </p:grpSpPr>
      <p:sp>
        <p:nvSpPr>
          <p:cNvPr id="4" name="Picture ">
            <a:extLst>
              <a:ext uri="{FF2B5EF4-FFF2-40B4-BE49-F238E27FC236}">
                <a16:creationId xmlns:a16="http://schemas.microsoft.com/office/drawing/2014/main" id="{C1F93D1C-714E-4AE5-333F-16945B4DA417}"/>
              </a:ext>
            </a:extLst>
          </p:cNvPr>
          <p:cNvSpPr>
            <a:spLocks noGrp="1"/>
          </p:cNvSpPr>
          <p:nvPr>
            <p:ph type="pic" sz="quarter" idx="16"/>
          </p:nvPr>
        </p:nvSpPr>
        <p:spPr>
          <a:xfrm>
            <a:off x="0" y="0"/>
            <a:ext cx="6096000"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dirty="0"/>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7061861" y="6200774"/>
            <a:ext cx="4074452"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7061860" y="2731325"/>
            <a:ext cx="4074453"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7065032" y="1472541"/>
            <a:ext cx="4071281" cy="1021278"/>
          </a:xfrm>
        </p:spPr>
        <p:txBody>
          <a:bodyPr anchor="b" anchorCtr="0"/>
          <a:lstStyle/>
          <a:p>
            <a:r>
              <a:rPr lang="en-US" dirty="0"/>
              <a:t>Click to add title</a:t>
            </a:r>
            <a:endParaRPr lang="sv-SE" dirty="0"/>
          </a:p>
        </p:txBody>
      </p:sp>
    </p:spTree>
    <p:extLst>
      <p:ext uri="{BB962C8B-B14F-4D97-AF65-F5344CB8AC3E}">
        <p14:creationId xmlns:p14="http://schemas.microsoft.com/office/powerpoint/2010/main" val="3834913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One column and picture">
    <p:spTree>
      <p:nvGrpSpPr>
        <p:cNvPr id="1" name=""/>
        <p:cNvGrpSpPr/>
        <p:nvPr/>
      </p:nvGrpSpPr>
      <p:grpSpPr>
        <a:xfrm>
          <a:off x="0" y="0"/>
          <a:ext cx="0" cy="0"/>
          <a:chOff x="0" y="0"/>
          <a:chExt cx="0" cy="0"/>
        </a:xfrm>
      </p:grpSpPr>
      <p:sp>
        <p:nvSpPr>
          <p:cNvPr id="4" name="Picture ">
            <a:extLst>
              <a:ext uri="{FF2B5EF4-FFF2-40B4-BE49-F238E27FC236}">
                <a16:creationId xmlns:a16="http://schemas.microsoft.com/office/drawing/2014/main" id="{C1F93D1C-714E-4AE5-333F-16945B4DA417}"/>
              </a:ext>
            </a:extLst>
          </p:cNvPr>
          <p:cNvSpPr>
            <a:spLocks noGrp="1"/>
          </p:cNvSpPr>
          <p:nvPr>
            <p:ph type="pic" sz="quarter" idx="16"/>
          </p:nvPr>
        </p:nvSpPr>
        <p:spPr>
          <a:xfrm>
            <a:off x="7146048" y="0"/>
            <a:ext cx="5045952"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1055688" y="6200774"/>
            <a:ext cx="5037120"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1055688" y="2731325"/>
            <a:ext cx="5040312"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1055688" y="1472541"/>
            <a:ext cx="5037120" cy="1021278"/>
          </a:xfrm>
        </p:spPr>
        <p:txBody>
          <a:bodyPr anchor="b" anchorCtr="0">
            <a:normAutofit/>
          </a:bodyPr>
          <a:lstStyle>
            <a:lvl1pPr>
              <a:defRPr sz="4000"/>
            </a:lvl1pPr>
          </a:lstStyle>
          <a:p>
            <a:r>
              <a:rPr lang="en-US" dirty="0"/>
              <a:t>Click to add title</a:t>
            </a:r>
            <a:endParaRPr lang="sv-SE" dirty="0"/>
          </a:p>
        </p:txBody>
      </p:sp>
    </p:spTree>
    <p:extLst>
      <p:ext uri="{BB962C8B-B14F-4D97-AF65-F5344CB8AC3E}">
        <p14:creationId xmlns:p14="http://schemas.microsoft.com/office/powerpoint/2010/main" val="278453228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Picture and one column">
    <p:bg>
      <p:bgRef idx="1001">
        <a:schemeClr val="bg1"/>
      </p:bgRef>
    </p:bg>
    <p:spTree>
      <p:nvGrpSpPr>
        <p:cNvPr id="1" name=""/>
        <p:cNvGrpSpPr/>
        <p:nvPr/>
      </p:nvGrpSpPr>
      <p:grpSpPr>
        <a:xfrm>
          <a:off x="0" y="0"/>
          <a:ext cx="0" cy="0"/>
          <a:chOff x="0" y="0"/>
          <a:chExt cx="0" cy="0"/>
        </a:xfrm>
      </p:grpSpPr>
      <p:sp>
        <p:nvSpPr>
          <p:cNvPr id="13" name="Picture ">
            <a:extLst>
              <a:ext uri="{FF2B5EF4-FFF2-40B4-BE49-F238E27FC236}">
                <a16:creationId xmlns:a16="http://schemas.microsoft.com/office/drawing/2014/main" id="{328C360B-E530-024B-6F89-5C7DFCAF3374}"/>
              </a:ext>
            </a:extLst>
          </p:cNvPr>
          <p:cNvSpPr>
            <a:spLocks noGrp="1"/>
          </p:cNvSpPr>
          <p:nvPr>
            <p:ph type="pic" sz="quarter" idx="16"/>
          </p:nvPr>
        </p:nvSpPr>
        <p:spPr>
          <a:xfrm>
            <a:off x="0" y="0"/>
            <a:ext cx="7146048"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7" name="Footer">
            <a:extLst>
              <a:ext uri="{FF2B5EF4-FFF2-40B4-BE49-F238E27FC236}">
                <a16:creationId xmlns:a16="http://schemas.microsoft.com/office/drawing/2014/main" id="{DD085F75-4F5A-F5C1-9FEE-460468496150}"/>
              </a:ext>
            </a:extLst>
          </p:cNvPr>
          <p:cNvSpPr>
            <a:spLocks noGrp="1"/>
          </p:cNvSpPr>
          <p:nvPr>
            <p:ph type="ftr" sz="quarter" idx="98"/>
          </p:nvPr>
        </p:nvSpPr>
        <p:spPr>
          <a:xfrm>
            <a:off x="8157794" y="6200774"/>
            <a:ext cx="2975253" cy="288926"/>
          </a:xfrm>
        </p:spPr>
        <p:txBody>
          <a:bodyPr/>
          <a:lstStyle>
            <a:lvl1pPr>
              <a:defRPr sz="1000"/>
            </a:lvl1pPr>
          </a:lstStyle>
          <a:p>
            <a:endParaRPr lang="sv-SE" dirty="0"/>
          </a:p>
        </p:txBody>
      </p:sp>
      <p:sp>
        <p:nvSpPr>
          <p:cNvPr id="4" name="Text">
            <a:extLst>
              <a:ext uri="{FF2B5EF4-FFF2-40B4-BE49-F238E27FC236}">
                <a16:creationId xmlns:a16="http://schemas.microsoft.com/office/drawing/2014/main" id="{2BE3F7A5-DFB2-1638-72E7-1D912F17B8EE}"/>
              </a:ext>
            </a:extLst>
          </p:cNvPr>
          <p:cNvSpPr>
            <a:spLocks noGrp="1"/>
          </p:cNvSpPr>
          <p:nvPr>
            <p:ph type="body" sz="quarter" idx="40" hasCustomPrompt="1"/>
          </p:nvPr>
        </p:nvSpPr>
        <p:spPr>
          <a:xfrm>
            <a:off x="8155215" y="2577089"/>
            <a:ext cx="2981098" cy="3623685"/>
          </a:xfrm>
        </p:spPr>
        <p:txBody>
          <a:bodyPr/>
          <a:lstStyle>
            <a:lvl1pPr>
              <a:defRPr sz="1600"/>
            </a:lvl1pPr>
          </a:lstStyle>
          <a:p>
            <a:pPr lvl="0"/>
            <a:r>
              <a:rPr lang="en-US" dirty="0"/>
              <a:t>Click to add text</a:t>
            </a:r>
            <a:endParaRPr lang="sv-SE" dirty="0"/>
          </a:p>
        </p:txBody>
      </p:sp>
      <p:sp>
        <p:nvSpPr>
          <p:cNvPr id="5" name="Title">
            <a:extLst>
              <a:ext uri="{FF2B5EF4-FFF2-40B4-BE49-F238E27FC236}">
                <a16:creationId xmlns:a16="http://schemas.microsoft.com/office/drawing/2014/main" id="{BB1B606E-CCC6-D030-33D4-34F24B592A07}"/>
              </a:ext>
            </a:extLst>
          </p:cNvPr>
          <p:cNvSpPr>
            <a:spLocks noGrp="1"/>
          </p:cNvSpPr>
          <p:nvPr>
            <p:ph type="title" hasCustomPrompt="1"/>
          </p:nvPr>
        </p:nvSpPr>
        <p:spPr>
          <a:xfrm>
            <a:off x="8155214" y="1295604"/>
            <a:ext cx="2977833" cy="1021278"/>
          </a:xfrm>
        </p:spPr>
        <p:txBody>
          <a:bodyPr anchor="b" anchorCtr="0">
            <a:normAutofit/>
          </a:bodyPr>
          <a:lstStyle>
            <a:lvl1pPr>
              <a:defRPr sz="2800"/>
            </a:lvl1pPr>
          </a:lstStyle>
          <a:p>
            <a:r>
              <a:rPr lang="en-US" dirty="0"/>
              <a:t>Click to add title</a:t>
            </a:r>
            <a:endParaRPr lang="sv-SE" dirty="0"/>
          </a:p>
        </p:txBody>
      </p:sp>
    </p:spTree>
    <p:extLst>
      <p:ext uri="{BB962C8B-B14F-4D97-AF65-F5344CB8AC3E}">
        <p14:creationId xmlns:p14="http://schemas.microsoft.com/office/powerpoint/2010/main" val="813365512"/>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igger text">
    <p:spTree>
      <p:nvGrpSpPr>
        <p:cNvPr id="1" name=""/>
        <p:cNvGrpSpPr/>
        <p:nvPr/>
      </p:nvGrpSpPr>
      <p:grpSpPr>
        <a:xfrm>
          <a:off x="0" y="0"/>
          <a:ext cx="0" cy="0"/>
          <a:chOff x="0" y="0"/>
          <a:chExt cx="0" cy="0"/>
        </a:xfrm>
      </p:grpSpPr>
      <p:sp>
        <p:nvSpPr>
          <p:cNvPr id="4" name="Footer ">
            <a:extLst>
              <a:ext uri="{FF2B5EF4-FFF2-40B4-BE49-F238E27FC236}">
                <a16:creationId xmlns:a16="http://schemas.microsoft.com/office/drawing/2014/main" id="{A88ADC1C-A8B7-09BE-1A55-B262FAECBC61}"/>
              </a:ext>
            </a:extLst>
          </p:cNvPr>
          <p:cNvSpPr>
            <a:spLocks noGrp="1"/>
          </p:cNvSpPr>
          <p:nvPr>
            <p:ph type="ftr" sz="quarter" idx="11"/>
          </p:nvPr>
        </p:nvSpPr>
        <p:spPr/>
        <p:txBody>
          <a:bodyPr/>
          <a:lstStyle>
            <a:lvl1pPr algn="l">
              <a:defRPr/>
            </a:lvl1pPr>
          </a:lstStyle>
          <a:p>
            <a:endParaRPr lang="sv-SE" dirty="0"/>
          </a:p>
        </p:txBody>
      </p:sp>
      <p:sp>
        <p:nvSpPr>
          <p:cNvPr id="3" name="Text Placeholder 1">
            <a:extLst>
              <a:ext uri="{FF2B5EF4-FFF2-40B4-BE49-F238E27FC236}">
                <a16:creationId xmlns:a16="http://schemas.microsoft.com/office/drawing/2014/main" id="{2DD626EE-B9F8-1AF6-F190-F1DC5B35B4B0}"/>
              </a:ext>
            </a:extLst>
          </p:cNvPr>
          <p:cNvSpPr>
            <a:spLocks noGrp="1"/>
          </p:cNvSpPr>
          <p:nvPr>
            <p:ph type="body" sz="quarter" idx="40" hasCustomPrompt="1"/>
          </p:nvPr>
        </p:nvSpPr>
        <p:spPr>
          <a:xfrm>
            <a:off x="1055688" y="4688958"/>
            <a:ext cx="10080624" cy="787168"/>
          </a:xfrm>
        </p:spPr>
        <p:txBody>
          <a:bodyPr/>
          <a:lstStyle>
            <a:lvl1pPr marL="0" indent="0" algn="l">
              <a:buNone/>
              <a:defRPr/>
            </a:lvl1pPr>
          </a:lstStyle>
          <a:p>
            <a:r>
              <a:rPr lang="sv-SE" dirty="0" err="1"/>
              <a:t>Click</a:t>
            </a:r>
            <a:r>
              <a:rPr lang="sv-SE" dirty="0"/>
              <a:t> to </a:t>
            </a:r>
            <a:r>
              <a:rPr lang="sv-SE" dirty="0" err="1"/>
              <a:t>add</a:t>
            </a:r>
            <a:r>
              <a:rPr lang="sv-SE" dirty="0"/>
              <a:t> text</a:t>
            </a:r>
          </a:p>
        </p:txBody>
      </p:sp>
      <p:sp>
        <p:nvSpPr>
          <p:cNvPr id="6" name="Title 4">
            <a:extLst>
              <a:ext uri="{FF2B5EF4-FFF2-40B4-BE49-F238E27FC236}">
                <a16:creationId xmlns:a16="http://schemas.microsoft.com/office/drawing/2014/main" id="{C40AEB8C-18E8-D704-CEE2-676A58B02EF1}"/>
              </a:ext>
            </a:extLst>
          </p:cNvPr>
          <p:cNvSpPr>
            <a:spLocks noGrp="1"/>
          </p:cNvSpPr>
          <p:nvPr>
            <p:ph type="title" hasCustomPrompt="1"/>
          </p:nvPr>
        </p:nvSpPr>
        <p:spPr>
          <a:xfrm>
            <a:off x="1055688" y="1916113"/>
            <a:ext cx="10080627" cy="2449649"/>
          </a:xfrm>
        </p:spPr>
        <p:txBody>
          <a:bodyPr anchor="ctr" anchorCtr="0">
            <a:noAutofit/>
          </a:bodyPr>
          <a:lstStyle>
            <a:lvl1pPr marL="0" marR="0" indent="0" algn="l" defTabSz="914309" rtl="0" eaLnBrk="1" fontAlgn="auto" latinLnBrk="0" hangingPunct="1">
              <a:lnSpc>
                <a:spcPct val="90000"/>
              </a:lnSpc>
              <a:spcBef>
                <a:spcPct val="0"/>
              </a:spcBef>
              <a:spcAft>
                <a:spcPts val="0"/>
              </a:spcAft>
              <a:buClrTx/>
              <a:buSzTx/>
              <a:buFontTx/>
              <a:buNone/>
              <a:tabLst/>
              <a:defRPr sz="9000"/>
            </a:lvl1pPr>
          </a:lstStyle>
          <a:p>
            <a:r>
              <a:rPr lang="en-US" dirty="0"/>
              <a:t>Click to add bigger text</a:t>
            </a:r>
            <a:endParaRPr lang="sv-SE" dirty="0"/>
          </a:p>
        </p:txBody>
      </p:sp>
    </p:spTree>
    <p:extLst>
      <p:ext uri="{BB962C8B-B14F-4D97-AF65-F5344CB8AC3E}">
        <p14:creationId xmlns:p14="http://schemas.microsoft.com/office/powerpoint/2010/main" val="28593586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igger text centered">
    <p:spTree>
      <p:nvGrpSpPr>
        <p:cNvPr id="1" name=""/>
        <p:cNvGrpSpPr/>
        <p:nvPr/>
      </p:nvGrpSpPr>
      <p:grpSpPr>
        <a:xfrm>
          <a:off x="0" y="0"/>
          <a:ext cx="0" cy="0"/>
          <a:chOff x="0" y="0"/>
          <a:chExt cx="0" cy="0"/>
        </a:xfrm>
      </p:grpSpPr>
      <p:sp>
        <p:nvSpPr>
          <p:cNvPr id="4" name="Footer ">
            <a:extLst>
              <a:ext uri="{FF2B5EF4-FFF2-40B4-BE49-F238E27FC236}">
                <a16:creationId xmlns:a16="http://schemas.microsoft.com/office/drawing/2014/main" id="{A88ADC1C-A8B7-09BE-1A55-B262FAECBC61}"/>
              </a:ext>
            </a:extLst>
          </p:cNvPr>
          <p:cNvSpPr>
            <a:spLocks noGrp="1"/>
          </p:cNvSpPr>
          <p:nvPr>
            <p:ph type="ftr" sz="quarter" idx="11"/>
          </p:nvPr>
        </p:nvSpPr>
        <p:spPr/>
        <p:txBody>
          <a:bodyPr/>
          <a:lstStyle>
            <a:lvl1pPr algn="ctr">
              <a:defRPr/>
            </a:lvl1pPr>
          </a:lstStyle>
          <a:p>
            <a:endParaRPr lang="sv-SE" dirty="0"/>
          </a:p>
        </p:txBody>
      </p:sp>
      <p:sp>
        <p:nvSpPr>
          <p:cNvPr id="3" name="Text Placeholder 1">
            <a:extLst>
              <a:ext uri="{FF2B5EF4-FFF2-40B4-BE49-F238E27FC236}">
                <a16:creationId xmlns:a16="http://schemas.microsoft.com/office/drawing/2014/main" id="{BAA3B76D-FCED-6173-AAF6-235135B99C39}"/>
              </a:ext>
            </a:extLst>
          </p:cNvPr>
          <p:cNvSpPr>
            <a:spLocks noGrp="1"/>
          </p:cNvSpPr>
          <p:nvPr>
            <p:ph type="body" sz="quarter" idx="40" hasCustomPrompt="1"/>
          </p:nvPr>
        </p:nvSpPr>
        <p:spPr>
          <a:xfrm>
            <a:off x="1055688" y="4688958"/>
            <a:ext cx="10080624" cy="787168"/>
          </a:xfrm>
        </p:spPr>
        <p:txBody>
          <a:bodyPr/>
          <a:lstStyle>
            <a:lvl1pPr marL="0" indent="0" algn="ctr">
              <a:buNone/>
              <a:defRPr/>
            </a:lvl1pPr>
          </a:lstStyle>
          <a:p>
            <a:r>
              <a:rPr lang="sv-SE" dirty="0" err="1"/>
              <a:t>Click</a:t>
            </a:r>
            <a:r>
              <a:rPr lang="sv-SE" dirty="0"/>
              <a:t> to </a:t>
            </a:r>
            <a:r>
              <a:rPr lang="sv-SE" dirty="0" err="1"/>
              <a:t>add</a:t>
            </a:r>
            <a:r>
              <a:rPr lang="sv-SE" dirty="0"/>
              <a:t> text</a:t>
            </a:r>
          </a:p>
        </p:txBody>
      </p:sp>
      <p:sp>
        <p:nvSpPr>
          <p:cNvPr id="6" name="Title 4">
            <a:extLst>
              <a:ext uri="{FF2B5EF4-FFF2-40B4-BE49-F238E27FC236}">
                <a16:creationId xmlns:a16="http://schemas.microsoft.com/office/drawing/2014/main" id="{F513CDAD-EE8A-E595-C80C-7106F48C107F}"/>
              </a:ext>
            </a:extLst>
          </p:cNvPr>
          <p:cNvSpPr>
            <a:spLocks noGrp="1"/>
          </p:cNvSpPr>
          <p:nvPr>
            <p:ph type="title" hasCustomPrompt="1"/>
          </p:nvPr>
        </p:nvSpPr>
        <p:spPr>
          <a:xfrm>
            <a:off x="1055688" y="1916113"/>
            <a:ext cx="10080627" cy="2449649"/>
          </a:xfrm>
        </p:spPr>
        <p:txBody>
          <a:bodyPr anchor="ctr" anchorCtr="0">
            <a:noAutofit/>
          </a:bodyPr>
          <a:lstStyle>
            <a:lvl1pPr marL="0" marR="0" indent="0" algn="ctr" defTabSz="914309" rtl="0" eaLnBrk="1" fontAlgn="auto" latinLnBrk="0" hangingPunct="1">
              <a:lnSpc>
                <a:spcPct val="90000"/>
              </a:lnSpc>
              <a:spcBef>
                <a:spcPct val="0"/>
              </a:spcBef>
              <a:spcAft>
                <a:spcPts val="0"/>
              </a:spcAft>
              <a:buClrTx/>
              <a:buSzTx/>
              <a:buFontTx/>
              <a:buNone/>
              <a:tabLst/>
              <a:defRPr sz="9000"/>
            </a:lvl1pPr>
          </a:lstStyle>
          <a:p>
            <a:r>
              <a:rPr lang="en-US" dirty="0"/>
              <a:t>Click to add bigger text</a:t>
            </a:r>
            <a:endParaRPr lang="sv-SE" dirty="0"/>
          </a:p>
        </p:txBody>
      </p:sp>
    </p:spTree>
    <p:extLst>
      <p:ext uri="{BB962C8B-B14F-4D97-AF65-F5344CB8AC3E}">
        <p14:creationId xmlns:p14="http://schemas.microsoft.com/office/powerpoint/2010/main" val="338776838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wo columns [purple and white]">
    <p:spTree>
      <p:nvGrpSpPr>
        <p:cNvPr id="1" name=""/>
        <p:cNvGrpSpPr/>
        <p:nvPr/>
      </p:nvGrpSpPr>
      <p:grpSpPr>
        <a:xfrm>
          <a:off x="0" y="0"/>
          <a:ext cx="0" cy="0"/>
          <a:chOff x="0" y="0"/>
          <a:chExt cx="0" cy="0"/>
        </a:xfrm>
      </p:grpSpPr>
      <p:sp>
        <p:nvSpPr>
          <p:cNvPr id="2" name="White">
            <a:extLst>
              <a:ext uri="{FF2B5EF4-FFF2-40B4-BE49-F238E27FC236}">
                <a16:creationId xmlns:a16="http://schemas.microsoft.com/office/drawing/2014/main" id="{7D3FD016-55D2-598D-5A21-C405A9F8F376}"/>
              </a:ext>
            </a:extLst>
          </p:cNvPr>
          <p:cNvSpPr>
            <a:spLocks noGrp="1" noRot="1" noMove="1" noResize="1" noEditPoints="1" noAdjustHandles="1" noChangeArrowheads="1" noChangeShapeType="1"/>
          </p:cNvSpPr>
          <p:nvPr userDrawn="1"/>
        </p:nvSpPr>
        <p:spPr>
          <a:xfrm>
            <a:off x="610330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pic>
        <p:nvPicPr>
          <p:cNvPr id="3" name="Logo">
            <a:extLst>
              <a:ext uri="{FF2B5EF4-FFF2-40B4-BE49-F238E27FC236}">
                <a16:creationId xmlns:a16="http://schemas.microsoft.com/office/drawing/2014/main" id="{CCE933E5-409E-EE23-AD11-B2A4C033E551}"/>
              </a:ext>
            </a:extLst>
          </p:cNvPr>
          <p:cNvPicPr>
            <a:picLocks noGrp="1" noRot="1" noChangeAspect="1" noMove="1" noResize="1" noEditPoints="1" noAdjustHandles="1" noChangeArrowheads="1" noChangeShapeType="1" noCrop="1"/>
          </p:cNvPicPr>
          <p:nvPr userDrawn="1"/>
        </p:nvPicPr>
        <p:blipFill>
          <a:blip cstate="screen">
            <a:extLst>
              <a:ext uri="{28A0092B-C50C-407E-A947-70E740481C1C}">
                <a14:useLocalDpi xmlns:a14="http://schemas.microsoft.com/office/drawing/2010/main"/>
              </a:ext>
            </a:extLst>
          </a:blip>
          <a:srcRect/>
          <a:stretch/>
        </p:blipFill>
        <p:spPr>
          <a:xfrm>
            <a:off x="10419905" y="368300"/>
            <a:ext cx="1164717" cy="288925"/>
          </a:xfrm>
          <a:prstGeom prst="rect">
            <a:avLst/>
          </a:prstGeom>
        </p:spPr>
      </p:pic>
      <p:sp>
        <p:nvSpPr>
          <p:cNvPr id="7" name="Darkgray">
            <a:extLst>
              <a:ext uri="{FF2B5EF4-FFF2-40B4-BE49-F238E27FC236}">
                <a16:creationId xmlns:a16="http://schemas.microsoft.com/office/drawing/2014/main" id="{F627C36B-6378-FD7F-7773-D16D1873ACEA}"/>
              </a:ext>
            </a:extLst>
          </p:cNvPr>
          <p:cNvSpPr>
            <a:spLocks noGrp="1" noRot="1" noMove="1" noResize="1" noEditPoints="1" noAdjustHandles="1" noChangeArrowheads="1" noChangeShapeType="1"/>
          </p:cNvSpPr>
          <p:nvPr userDrawn="1"/>
        </p:nvSpPr>
        <p:spPr>
          <a:xfrm>
            <a:off x="-4275"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900"/>
          </a:p>
        </p:txBody>
      </p:sp>
      <p:sp>
        <p:nvSpPr>
          <p:cNvPr id="10" name="Text right">
            <a:extLst>
              <a:ext uri="{FF2B5EF4-FFF2-40B4-BE49-F238E27FC236}">
                <a16:creationId xmlns:a16="http://schemas.microsoft.com/office/drawing/2014/main" id="{0AE0A857-713B-54C3-1FFE-A3703DCABA36}"/>
              </a:ext>
            </a:extLst>
          </p:cNvPr>
          <p:cNvSpPr>
            <a:spLocks noGrp="1"/>
          </p:cNvSpPr>
          <p:nvPr>
            <p:ph type="body" sz="quarter" idx="44" hasCustomPrompt="1"/>
          </p:nvPr>
        </p:nvSpPr>
        <p:spPr>
          <a:xfrm>
            <a:off x="7052862" y="3209576"/>
            <a:ext cx="4083451" cy="3099784"/>
          </a:xfrm>
        </p:spPr>
        <p:txBody>
          <a:bodyPr tIns="90000">
            <a:normAutofit/>
          </a:bodyPr>
          <a:lstStyle>
            <a:lvl1pPr marL="0" indent="0" algn="ctr">
              <a:spcBef>
                <a:spcPts val="0"/>
              </a:spcBef>
              <a:buNone/>
              <a:defRPr sz="1700">
                <a:solidFill>
                  <a:schemeClr val="bg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2" name="Subtitle right">
            <a:extLst>
              <a:ext uri="{FF2B5EF4-FFF2-40B4-BE49-F238E27FC236}">
                <a16:creationId xmlns:a16="http://schemas.microsoft.com/office/drawing/2014/main" id="{F90E5B43-102D-C5C5-A78E-9203F2A38754}"/>
              </a:ext>
            </a:extLst>
          </p:cNvPr>
          <p:cNvSpPr>
            <a:spLocks noGrp="1"/>
          </p:cNvSpPr>
          <p:nvPr>
            <p:ph type="body" sz="quarter" idx="45" hasCustomPrompt="1"/>
          </p:nvPr>
        </p:nvSpPr>
        <p:spPr>
          <a:xfrm>
            <a:off x="7052862" y="1752600"/>
            <a:ext cx="4083451" cy="1247077"/>
          </a:xfrm>
        </p:spPr>
        <p:txBody>
          <a:bodyPr tIns="0" bIns="0" anchor="b" anchorCtr="0">
            <a:normAutofit/>
          </a:bodyPr>
          <a:lstStyle>
            <a:lvl1pPr marL="0" indent="0" algn="ctr">
              <a:lnSpc>
                <a:spcPct val="90000"/>
              </a:lnSpc>
              <a:spcBef>
                <a:spcPts val="0"/>
              </a:spcBef>
              <a:buNone/>
              <a:defRPr sz="4600" b="1">
                <a:solidFill>
                  <a:schemeClr val="bg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
        <p:nvSpPr>
          <p:cNvPr id="15" name="Text left">
            <a:extLst>
              <a:ext uri="{FF2B5EF4-FFF2-40B4-BE49-F238E27FC236}">
                <a16:creationId xmlns:a16="http://schemas.microsoft.com/office/drawing/2014/main" id="{93C908AB-615A-1F28-E511-2B2BCCDEF7C7}"/>
              </a:ext>
            </a:extLst>
          </p:cNvPr>
          <p:cNvSpPr>
            <a:spLocks noGrp="1"/>
          </p:cNvSpPr>
          <p:nvPr>
            <p:ph type="body" sz="quarter" idx="43" hasCustomPrompt="1"/>
          </p:nvPr>
        </p:nvSpPr>
        <p:spPr>
          <a:xfrm>
            <a:off x="1064703" y="3209576"/>
            <a:ext cx="4083451" cy="3099784"/>
          </a:xfrm>
        </p:spPr>
        <p:txBody>
          <a:bodyPr lIns="90000" tIns="90000" rIns="90000">
            <a:normAutofit/>
          </a:bodyPr>
          <a:lstStyle>
            <a:lvl1pPr marL="0" indent="0" algn="ctr">
              <a:spcBef>
                <a:spcPts val="0"/>
              </a:spcBef>
              <a:buNone/>
              <a:defRPr sz="1700">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text</a:t>
            </a:r>
          </a:p>
        </p:txBody>
      </p:sp>
      <p:sp>
        <p:nvSpPr>
          <p:cNvPr id="16" name="Subtitle left">
            <a:extLst>
              <a:ext uri="{FF2B5EF4-FFF2-40B4-BE49-F238E27FC236}">
                <a16:creationId xmlns:a16="http://schemas.microsoft.com/office/drawing/2014/main" id="{43A76D00-9B1B-1533-8F02-62E06D69583E}"/>
              </a:ext>
            </a:extLst>
          </p:cNvPr>
          <p:cNvSpPr>
            <a:spLocks noGrp="1"/>
          </p:cNvSpPr>
          <p:nvPr>
            <p:ph type="body" sz="quarter" idx="42" hasCustomPrompt="1"/>
          </p:nvPr>
        </p:nvSpPr>
        <p:spPr>
          <a:xfrm>
            <a:off x="1064703" y="1752600"/>
            <a:ext cx="4083451" cy="1247077"/>
          </a:xfrm>
        </p:spPr>
        <p:txBody>
          <a:bodyPr tIns="0" bIns="0" anchor="b" anchorCtr="0">
            <a:normAutofit/>
          </a:bodyPr>
          <a:lstStyle>
            <a:lvl1pPr marL="0" indent="0" algn="ctr">
              <a:lnSpc>
                <a:spcPct val="90000"/>
              </a:lnSpc>
              <a:spcBef>
                <a:spcPts val="0"/>
              </a:spcBef>
              <a:buNone/>
              <a:defRPr sz="4600" b="1">
                <a:solidFill>
                  <a:schemeClr val="tx1"/>
                </a:solidFill>
              </a:defRPr>
            </a:lvl1pPr>
            <a:lvl2pPr marL="540000" indent="0">
              <a:buNone/>
              <a:defRPr/>
            </a:lvl2pPr>
            <a:lvl3pPr marL="864000" indent="0">
              <a:buNone/>
              <a:defRPr/>
            </a:lvl3pPr>
            <a:lvl4pPr marL="1224000" indent="0">
              <a:buNone/>
              <a:defRPr/>
            </a:lvl4pPr>
            <a:lvl5pPr marL="1584000" indent="0">
              <a:buNone/>
              <a:defRPr/>
            </a:lvl5pPr>
          </a:lstStyle>
          <a:p>
            <a:pPr lvl="0"/>
            <a:r>
              <a:rPr lang="en-US" dirty="0"/>
              <a:t>Click to add subtitle</a:t>
            </a:r>
          </a:p>
        </p:txBody>
      </p:sp>
    </p:spTree>
    <p:extLst>
      <p:ext uri="{BB962C8B-B14F-4D97-AF65-F5344CB8AC3E}">
        <p14:creationId xmlns:p14="http://schemas.microsoft.com/office/powerpoint/2010/main" val="78790226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ank [darkgray]">
    <p:spTree>
      <p:nvGrpSpPr>
        <p:cNvPr id="1" name=""/>
        <p:cNvGrpSpPr/>
        <p:nvPr/>
      </p:nvGrpSpPr>
      <p:grpSpPr>
        <a:xfrm>
          <a:off x="0" y="0"/>
          <a:ext cx="0" cy="0"/>
          <a:chOff x="0" y="0"/>
          <a:chExt cx="0" cy="0"/>
        </a:xfrm>
      </p:grpSpPr>
    </p:spTree>
    <p:extLst>
      <p:ext uri="{BB962C8B-B14F-4D97-AF65-F5344CB8AC3E}">
        <p14:creationId xmlns:p14="http://schemas.microsoft.com/office/powerpoint/2010/main" val="58277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One column and picture">
    <p:spTree>
      <p:nvGrpSpPr>
        <p:cNvPr id="1" name=""/>
        <p:cNvGrpSpPr/>
        <p:nvPr/>
      </p:nvGrpSpPr>
      <p:grpSpPr>
        <a:xfrm>
          <a:off x="0" y="0"/>
          <a:ext cx="0" cy="0"/>
          <a:chOff x="0" y="0"/>
          <a:chExt cx="0" cy="0"/>
        </a:xfrm>
      </p:grpSpPr>
      <p:sp>
        <p:nvSpPr>
          <p:cNvPr id="4" name="Picture ">
            <a:extLst>
              <a:ext uri="{FF2B5EF4-FFF2-40B4-BE49-F238E27FC236}">
                <a16:creationId xmlns:a16="http://schemas.microsoft.com/office/drawing/2014/main" id="{C1F93D1C-714E-4AE5-333F-16945B4DA417}"/>
              </a:ext>
            </a:extLst>
          </p:cNvPr>
          <p:cNvSpPr>
            <a:spLocks noGrp="1"/>
          </p:cNvSpPr>
          <p:nvPr>
            <p:ph type="pic" sz="quarter" idx="16"/>
          </p:nvPr>
        </p:nvSpPr>
        <p:spPr>
          <a:xfrm>
            <a:off x="6096000" y="0"/>
            <a:ext cx="6096000" cy="6858000"/>
          </a:xfrm>
          <a:prstGeom prst="rect">
            <a:avLst/>
          </a:prstGeom>
          <a:noFill/>
        </p:spPr>
        <p:txBody>
          <a:bodyPr tIns="2520000" rIns="180000" anchor="t" anchorCtr="0">
            <a:normAutofit/>
          </a:bodyPr>
          <a:lstStyle>
            <a:lvl1pPr marL="0" indent="0" algn="ctr">
              <a:buNone/>
              <a:defRPr sz="1600" b="0" i="0">
                <a:solidFill>
                  <a:schemeClr val="tx1"/>
                </a:solidFill>
              </a:defRPr>
            </a:lvl1pPr>
          </a:lstStyle>
          <a:p>
            <a:r>
              <a:rPr lang="en-US"/>
              <a:t>Click icon to add picture</a:t>
            </a:r>
            <a:endParaRPr lang="sv-SE" dirty="0"/>
          </a:p>
        </p:txBody>
      </p:sp>
      <p:sp>
        <p:nvSpPr>
          <p:cNvPr id="6" name="Footer">
            <a:extLst>
              <a:ext uri="{FF2B5EF4-FFF2-40B4-BE49-F238E27FC236}">
                <a16:creationId xmlns:a16="http://schemas.microsoft.com/office/drawing/2014/main" id="{8B3ED04F-1317-5C76-E3CB-9F2F6597D95C}"/>
              </a:ext>
            </a:extLst>
          </p:cNvPr>
          <p:cNvSpPr>
            <a:spLocks noGrp="1"/>
          </p:cNvSpPr>
          <p:nvPr>
            <p:ph type="ftr" sz="quarter" idx="35"/>
          </p:nvPr>
        </p:nvSpPr>
        <p:spPr>
          <a:xfrm>
            <a:off x="1055688" y="6200774"/>
            <a:ext cx="4071873" cy="288926"/>
          </a:xfrm>
        </p:spPr>
        <p:txBody>
          <a:bodyPr/>
          <a:lstStyle/>
          <a:p>
            <a:endParaRPr lang="sv-SE" dirty="0"/>
          </a:p>
        </p:txBody>
      </p:sp>
      <p:sp>
        <p:nvSpPr>
          <p:cNvPr id="2" name="Text">
            <a:extLst>
              <a:ext uri="{FF2B5EF4-FFF2-40B4-BE49-F238E27FC236}">
                <a16:creationId xmlns:a16="http://schemas.microsoft.com/office/drawing/2014/main" id="{ACB598A3-200B-85F0-89B2-3D7A2581DD77}"/>
              </a:ext>
            </a:extLst>
          </p:cNvPr>
          <p:cNvSpPr>
            <a:spLocks noGrp="1"/>
          </p:cNvSpPr>
          <p:nvPr>
            <p:ph type="body" sz="quarter" idx="40" hasCustomPrompt="1"/>
          </p:nvPr>
        </p:nvSpPr>
        <p:spPr>
          <a:xfrm>
            <a:off x="1055688" y="2731325"/>
            <a:ext cx="4074453" cy="3469449"/>
          </a:xfrm>
        </p:spPr>
        <p:txBody>
          <a:bodyPr/>
          <a:lstStyle/>
          <a:p>
            <a:pPr lvl="0"/>
            <a:r>
              <a:rPr lang="en-US" dirty="0"/>
              <a:t>Click to add text</a:t>
            </a:r>
            <a:endParaRPr lang="sv-SE" dirty="0"/>
          </a:p>
        </p:txBody>
      </p:sp>
      <p:sp>
        <p:nvSpPr>
          <p:cNvPr id="5" name="Title 4">
            <a:extLst>
              <a:ext uri="{FF2B5EF4-FFF2-40B4-BE49-F238E27FC236}">
                <a16:creationId xmlns:a16="http://schemas.microsoft.com/office/drawing/2014/main" id="{C55ECB24-0F8B-77DD-C72B-3C698B20E28A}"/>
              </a:ext>
            </a:extLst>
          </p:cNvPr>
          <p:cNvSpPr>
            <a:spLocks noGrp="1"/>
          </p:cNvSpPr>
          <p:nvPr>
            <p:ph type="title" hasCustomPrompt="1"/>
          </p:nvPr>
        </p:nvSpPr>
        <p:spPr>
          <a:xfrm>
            <a:off x="1055688" y="1472541"/>
            <a:ext cx="4071873" cy="1021278"/>
          </a:xfrm>
        </p:spPr>
        <p:txBody>
          <a:bodyPr anchor="b" anchorCtr="0">
            <a:normAutofit/>
          </a:bodyPr>
          <a:lstStyle>
            <a:lvl1pPr>
              <a:defRPr sz="4000"/>
            </a:lvl1pPr>
          </a:lstStyle>
          <a:p>
            <a:r>
              <a:rPr lang="en-US" dirty="0"/>
              <a:t>Click to add title</a:t>
            </a:r>
            <a:endParaRPr lang="sv-SE" dirty="0"/>
          </a:p>
        </p:txBody>
      </p:sp>
    </p:spTree>
    <p:extLst>
      <p:ext uri="{BB962C8B-B14F-4D97-AF65-F5344CB8AC3E}">
        <p14:creationId xmlns:p14="http://schemas.microsoft.com/office/powerpoint/2010/main" val="429205737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theme" Target="../theme/theme2.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8"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slideLayout" Target="../slideLayouts/slideLayout82.xml"/><Relationship Id="rId3" Type="http://schemas.openxmlformats.org/officeDocument/2006/relationships/slideLayout" Target="../slideLayouts/slideLayout67.xml"/><Relationship Id="rId21" Type="http://schemas.openxmlformats.org/officeDocument/2006/relationships/theme" Target="../theme/theme3.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E1CE66AD-69F4-8B80-4A8B-901927898134}"/>
              </a:ext>
            </a:extLst>
          </p:cNvPr>
          <p:cNvPicPr>
            <a:picLocks noGrp="1" noRot="1" noChangeAspect="1" noMove="1" noResize="1" noEditPoints="1" noAdjustHandles="1" noChangeArrowheads="1" noChangeShapeType="1" noCrop="1"/>
          </p:cNvPicPr>
          <p:nvPr userDrawn="1"/>
        </p:nvPicPr>
        <p:blipFill>
          <a:blip cstate="print">
            <a:extLst>
              <a:ext uri="{28A0092B-C50C-407E-A947-70E740481C1C}">
                <a14:useLocalDpi xmlns:a14="http://schemas.microsoft.com/office/drawing/2010/main"/>
              </a:ext>
            </a:extLst>
          </a:blip>
          <a:srcRect/>
          <a:stretch/>
        </p:blipFill>
        <p:spPr>
          <a:xfrm>
            <a:off x="10419905" y="369657"/>
            <a:ext cx="1164717" cy="286210"/>
          </a:xfrm>
          <a:prstGeom prst="rect">
            <a:avLst/>
          </a:prstGeom>
        </p:spPr>
      </p:pic>
      <p:sp>
        <p:nvSpPr>
          <p:cNvPr id="10" name="Footer">
            <a:extLst>
              <a:ext uri="{FF2B5EF4-FFF2-40B4-BE49-F238E27FC236}">
                <a16:creationId xmlns:a16="http://schemas.microsoft.com/office/drawing/2014/main" id="{7501204A-B339-4898-74E1-91CE4BBBAA5B}"/>
              </a:ext>
            </a:extLst>
          </p:cNvPr>
          <p:cNvSpPr>
            <a:spLocks noGrp="1"/>
          </p:cNvSpPr>
          <p:nvPr>
            <p:ph type="ftr" sz="quarter" idx="3"/>
          </p:nvPr>
        </p:nvSpPr>
        <p:spPr>
          <a:xfrm>
            <a:off x="1055688" y="6200774"/>
            <a:ext cx="10080626" cy="288926"/>
          </a:xfrm>
          <a:prstGeom prst="rect">
            <a:avLst/>
          </a:prstGeom>
        </p:spPr>
        <p:txBody>
          <a:bodyPr vert="horz" lIns="72000" tIns="0" rIns="72000" bIns="0" rtlCol="0" anchor="ctr" anchorCtr="0"/>
          <a:lstStyle>
            <a:lvl1pPr algn="l">
              <a:defRPr sz="1000" i="1" spc="30" baseline="0">
                <a:solidFill>
                  <a:schemeClr val="tx1">
                    <a:alpha val="75000"/>
                  </a:schemeClr>
                </a:solidFill>
              </a:defRPr>
            </a:lvl1pPr>
          </a:lstStyle>
          <a:p>
            <a:endParaRPr lang="sv-SE" dirty="0"/>
          </a:p>
        </p:txBody>
      </p:sp>
      <p:sp>
        <p:nvSpPr>
          <p:cNvPr id="8" name="Text">
            <a:extLst>
              <a:ext uri="{FF2B5EF4-FFF2-40B4-BE49-F238E27FC236}">
                <a16:creationId xmlns:a16="http://schemas.microsoft.com/office/drawing/2014/main" id="{C2669F2D-5AAC-CF6F-81BD-CCFA65EE1CF3}"/>
              </a:ext>
            </a:extLst>
          </p:cNvPr>
          <p:cNvSpPr>
            <a:spLocks noGrp="1"/>
          </p:cNvSpPr>
          <p:nvPr>
            <p:ph type="body" idx="1"/>
          </p:nvPr>
        </p:nvSpPr>
        <p:spPr>
          <a:xfrm>
            <a:off x="1055688" y="1916112"/>
            <a:ext cx="10080626" cy="3925887"/>
          </a:xfrm>
          <a:prstGeom prst="rect">
            <a:avLst/>
          </a:prstGeom>
        </p:spPr>
        <p:txBody>
          <a:bodyPr vert="horz" lIns="91440" tIns="90000" rIns="91440" bIns="9000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a:extLst>
              <a:ext uri="{FF2B5EF4-FFF2-40B4-BE49-F238E27FC236}">
                <a16:creationId xmlns:a16="http://schemas.microsoft.com/office/drawing/2014/main" id="{392AC48A-CBA3-3644-5B60-8DC0AFA9B720}"/>
              </a:ext>
            </a:extLst>
          </p:cNvPr>
          <p:cNvSpPr>
            <a:spLocks noGrp="1"/>
          </p:cNvSpPr>
          <p:nvPr>
            <p:ph type="title"/>
          </p:nvPr>
        </p:nvSpPr>
        <p:spPr>
          <a:xfrm>
            <a:off x="1055688" y="1015999"/>
            <a:ext cx="10080627" cy="678047"/>
          </a:xfrm>
          <a:prstGeom prst="rect">
            <a:avLst/>
          </a:prstGeom>
        </p:spPr>
        <p:txBody>
          <a:bodyPr vert="horz" lIns="36000" tIns="36000" rIns="36000" bIns="36000" rtlCol="0" anchor="t" anchorCtr="0">
            <a:normAutofit/>
          </a:bodyPr>
          <a:lstStyle/>
          <a:p>
            <a:r>
              <a:rPr lang="en-US" dirty="0"/>
              <a:t>Click to add title</a:t>
            </a:r>
            <a:endParaRPr lang="sv-SE" dirty="0"/>
          </a:p>
        </p:txBody>
      </p:sp>
    </p:spTree>
    <p:extLst>
      <p:ext uri="{BB962C8B-B14F-4D97-AF65-F5344CB8AC3E}">
        <p14:creationId xmlns:p14="http://schemas.microsoft.com/office/powerpoint/2010/main" val="2196486617"/>
      </p:ext>
    </p:extLst>
  </p:cSld>
  <p:clrMap bg1="lt1" tx1="dk1" bg2="lt2" tx2="dk2" accent1="accent1" accent2="accent2" accent3="accent3" accent4="accent4" accent5="accent5" accent6="accent6" hlink="hlink" folHlink="folHlink"/>
  <p:sldLayoutIdLst>
    <p:sldLayoutId id="2147484169" r:id="rId1"/>
    <p:sldLayoutId id="2147484351" r:id="rId2"/>
    <p:sldLayoutId id="2147484369" r:id="rId3"/>
    <p:sldLayoutId id="2147484344" r:id="rId4"/>
    <p:sldLayoutId id="2147484343" r:id="rId5"/>
    <p:sldLayoutId id="2147484345" r:id="rId6"/>
    <p:sldLayoutId id="2147484346" r:id="rId7"/>
    <p:sldLayoutId id="2147484443" r:id="rId8"/>
    <p:sldLayoutId id="2147484010" r:id="rId9"/>
    <p:sldLayoutId id="2147484436" r:id="rId10"/>
    <p:sldLayoutId id="2147484444" r:id="rId11"/>
    <p:sldLayoutId id="2147484347" r:id="rId12"/>
    <p:sldLayoutId id="2147484437" r:id="rId13"/>
    <p:sldLayoutId id="2147484348" r:id="rId14"/>
    <p:sldLayoutId id="2147484350" r:id="rId15"/>
    <p:sldLayoutId id="2147484354" r:id="rId16"/>
    <p:sldLayoutId id="2147484356" r:id="rId17"/>
    <p:sldLayoutId id="2147484355" r:id="rId18"/>
    <p:sldLayoutId id="2147484357" r:id="rId19"/>
    <p:sldLayoutId id="2147484288" r:id="rId20"/>
    <p:sldLayoutId id="2147484366" r:id="rId21"/>
    <p:sldLayoutId id="2147484301" r:id="rId22"/>
    <p:sldLayoutId id="2147484279" r:id="rId23"/>
    <p:sldLayoutId id="2147484367" r:id="rId24"/>
    <p:sldLayoutId id="2147484368" r:id="rId25"/>
    <p:sldLayoutId id="2147484398" r:id="rId26"/>
    <p:sldLayoutId id="2147484399" r:id="rId27"/>
    <p:sldLayoutId id="2147484401" r:id="rId28"/>
    <p:sldLayoutId id="2147484400" r:id="rId29"/>
    <p:sldLayoutId id="2147483988" r:id="rId30"/>
    <p:sldLayoutId id="2147484435" r:id="rId31"/>
    <p:sldLayoutId id="2147484040" r:id="rId32"/>
  </p:sldLayoutIdLst>
  <p:hf sldNum="0" hdr="0"/>
  <p:txStyles>
    <p:titleStyle>
      <a:lvl1pPr algn="l" defTabSz="914309" rtl="0" eaLnBrk="1" latinLnBrk="0" hangingPunct="1">
        <a:lnSpc>
          <a:spcPct val="90000"/>
        </a:lnSpc>
        <a:spcBef>
          <a:spcPct val="0"/>
        </a:spcBef>
        <a:buNone/>
        <a:defRPr sz="4000" b="1" i="0" kern="1200">
          <a:solidFill>
            <a:schemeClr val="tx1"/>
          </a:solidFill>
          <a:latin typeface="+mj-lt"/>
          <a:ea typeface="+mj-ea"/>
          <a:cs typeface="+mj-cs"/>
        </a:defRPr>
      </a:lvl1pPr>
    </p:titleStyle>
    <p:bodyStyle>
      <a:lvl1pPr marL="468000" indent="-468000" algn="l" defTabSz="914309" rtl="0" eaLnBrk="1" latinLnBrk="0" hangingPunct="1">
        <a:lnSpc>
          <a:spcPct val="110000"/>
        </a:lnSpc>
        <a:spcBef>
          <a:spcPts val="700"/>
        </a:spcBef>
        <a:spcAft>
          <a:spcPts val="0"/>
        </a:spcAft>
        <a:buClr>
          <a:schemeClr val="tx2"/>
        </a:buClr>
        <a:buSzPct val="90000"/>
        <a:buFont typeface="System Font Regular"/>
        <a:buChar char="→"/>
        <a:tabLst/>
        <a:defRPr sz="1800" kern="1200" spc="0" baseline="0">
          <a:solidFill>
            <a:schemeClr val="tx1"/>
          </a:solidFill>
          <a:latin typeface="+mn-lt"/>
          <a:ea typeface="+mn-ea"/>
          <a:cs typeface="+mn-cs"/>
        </a:defRPr>
      </a:lvl1pPr>
      <a:lvl2pPr marL="828000" indent="-288000" algn="l" defTabSz="914309" rtl="0" eaLnBrk="1" latinLnBrk="0" hangingPunct="1">
        <a:lnSpc>
          <a:spcPct val="100000"/>
        </a:lnSpc>
        <a:spcBef>
          <a:spcPts val="400"/>
        </a:spcBef>
        <a:spcAft>
          <a:spcPts val="0"/>
        </a:spcAft>
        <a:buClrTx/>
        <a:buSzPct val="105000"/>
        <a:buFont typeface="System Font Regular"/>
        <a:buChar char="–"/>
        <a:defRPr sz="1600" b="0" kern="1200" spc="0" baseline="0">
          <a:solidFill>
            <a:schemeClr val="tx1"/>
          </a:solidFill>
          <a:latin typeface="+mn-lt"/>
          <a:ea typeface="+mn-ea"/>
          <a:cs typeface="+mn-cs"/>
        </a:defRPr>
      </a:lvl2pPr>
      <a:lvl3pPr marL="1152000" indent="-288000" algn="l" defTabSz="914309" rtl="0" eaLnBrk="1" latinLnBrk="0" hangingPunct="1">
        <a:lnSpc>
          <a:spcPct val="100000"/>
        </a:lnSpc>
        <a:spcBef>
          <a:spcPts val="600"/>
        </a:spcBef>
        <a:spcAft>
          <a:spcPts val="0"/>
        </a:spcAft>
        <a:buClrTx/>
        <a:buSzPct val="100000"/>
        <a:buFont typeface="Arial" panose="020B0604020202020204" pitchFamily="34" charset="0"/>
        <a:buChar char="•"/>
        <a:defRPr sz="1400" kern="1200" spc="0" baseline="0">
          <a:solidFill>
            <a:schemeClr val="tx1"/>
          </a:solidFill>
          <a:latin typeface="+mn-lt"/>
          <a:ea typeface="+mn-ea"/>
          <a:cs typeface="+mn-cs"/>
        </a:defRPr>
      </a:lvl3pPr>
      <a:lvl4pPr marL="1512000" indent="-288000" algn="l" defTabSz="914309" rtl="0" eaLnBrk="1" latinLnBrk="0" hangingPunct="1">
        <a:lnSpc>
          <a:spcPct val="100000"/>
        </a:lnSpc>
        <a:spcBef>
          <a:spcPts val="600"/>
        </a:spcBef>
        <a:spcAft>
          <a:spcPts val="0"/>
        </a:spcAft>
        <a:buClrTx/>
        <a:buSzPct val="95000"/>
        <a:buFont typeface="Arial" panose="020B0604020202020204" pitchFamily="34" charset="0"/>
        <a:buChar char="•"/>
        <a:defRPr sz="1400" kern="1200" spc="0" baseline="0">
          <a:solidFill>
            <a:schemeClr val="tx1"/>
          </a:solidFill>
          <a:latin typeface="+mn-lt"/>
          <a:ea typeface="+mn-ea"/>
          <a:cs typeface="+mn-cs"/>
        </a:defRPr>
      </a:lvl4pPr>
      <a:lvl5pPr marL="1872000" indent="-288000" algn="l" defTabSz="914309" rtl="0" eaLnBrk="1" latinLnBrk="0" hangingPunct="1">
        <a:lnSpc>
          <a:spcPct val="100000"/>
        </a:lnSpc>
        <a:spcBef>
          <a:spcPts val="600"/>
        </a:spcBef>
        <a:spcAft>
          <a:spcPts val="0"/>
        </a:spcAft>
        <a:buClrTx/>
        <a:buSzPct val="90000"/>
        <a:buFont typeface="Arial" panose="020B0604020202020204" pitchFamily="34" charset="0"/>
        <a:buChar char="•"/>
        <a:tabLst>
          <a:tab pos="4483100" algn="l"/>
        </a:tabLst>
        <a:defRPr sz="1400" kern="1200" spc="0" baseline="0">
          <a:solidFill>
            <a:schemeClr val="tx1"/>
          </a:solidFill>
          <a:latin typeface="+mn-lt"/>
          <a:ea typeface="+mn-ea"/>
          <a:cs typeface="+mn-cs"/>
        </a:defRPr>
      </a:lvl5pPr>
      <a:lvl6pPr marL="2160000" indent="-234000" algn="l" defTabSz="914309" rtl="0" eaLnBrk="1" latinLnBrk="0" hangingPunct="1">
        <a:lnSpc>
          <a:spcPct val="100000"/>
        </a:lnSpc>
        <a:spcBef>
          <a:spcPts val="600"/>
        </a:spcBef>
        <a:spcAft>
          <a:spcPts val="0"/>
        </a:spcAft>
        <a:buClrTx/>
        <a:buSzPct val="95000"/>
        <a:buFont typeface="Arial" panose="020B0604020202020204" pitchFamily="34" charset="0"/>
        <a:buChar char="•"/>
        <a:defRPr sz="1100" kern="1200" spc="0">
          <a:solidFill>
            <a:schemeClr val="tx2"/>
          </a:solidFill>
          <a:latin typeface="+mn-lt"/>
          <a:ea typeface="+mn-ea"/>
          <a:cs typeface="+mn-cs"/>
        </a:defRPr>
      </a:lvl6pPr>
      <a:lvl7pPr marL="2520000" indent="-234000" algn="l" defTabSz="914309" rtl="0" eaLnBrk="1" latinLnBrk="0" hangingPunct="1">
        <a:lnSpc>
          <a:spcPct val="100000"/>
        </a:lnSpc>
        <a:spcBef>
          <a:spcPts val="600"/>
        </a:spcBef>
        <a:spcAft>
          <a:spcPts val="0"/>
        </a:spcAft>
        <a:buFont typeface="Arial" panose="020B0604020202020204" pitchFamily="34" charset="0"/>
        <a:buChar char="•"/>
        <a:defRPr sz="1050" kern="1200" spc="0">
          <a:solidFill>
            <a:schemeClr val="tx2"/>
          </a:solidFill>
          <a:latin typeface="+mn-lt"/>
          <a:ea typeface="+mn-ea"/>
          <a:cs typeface="+mn-cs"/>
        </a:defRPr>
      </a:lvl7pPr>
      <a:lvl8pPr marL="3428658" indent="-228578"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8"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4" algn="l" defTabSz="914309" rtl="0" eaLnBrk="1" latinLnBrk="0" hangingPunct="1">
        <a:defRPr sz="1800" kern="1200">
          <a:solidFill>
            <a:schemeClr val="tx1"/>
          </a:solidFill>
          <a:latin typeface="+mn-lt"/>
          <a:ea typeface="+mn-ea"/>
          <a:cs typeface="+mn-cs"/>
        </a:defRPr>
      </a:lvl4pPr>
      <a:lvl5pPr marL="1828618" algn="l" defTabSz="914309" rtl="0" eaLnBrk="1" latinLnBrk="0" hangingPunct="1">
        <a:defRPr sz="1800" kern="1200">
          <a:solidFill>
            <a:schemeClr val="tx1"/>
          </a:solidFill>
          <a:latin typeface="+mn-lt"/>
          <a:ea typeface="+mn-ea"/>
          <a:cs typeface="+mn-cs"/>
        </a:defRPr>
      </a:lvl5pPr>
      <a:lvl6pPr marL="2285770"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1"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4088" userDrawn="1">
          <p15:clr>
            <a:srgbClr val="A4A3A4"/>
          </p15:clr>
        </p15:guide>
        <p15:guide id="8" orient="horz" pos="232" userDrawn="1">
          <p15:clr>
            <a:srgbClr val="A4A3A4"/>
          </p15:clr>
        </p15:guide>
        <p15:guide id="12" pos="665" userDrawn="1">
          <p15:clr>
            <a:srgbClr val="A4A3A4"/>
          </p15:clr>
        </p15:guide>
        <p15:guide id="13" pos="3840" userDrawn="1">
          <p15:clr>
            <a:srgbClr val="F26B43"/>
          </p15:clr>
        </p15:guide>
        <p15:guide id="15" orient="horz" pos="2160" userDrawn="1">
          <p15:clr>
            <a:srgbClr val="F26B43"/>
          </p15:clr>
        </p15:guide>
        <p15:guide id="16" pos="7015" userDrawn="1">
          <p15:clr>
            <a:srgbClr val="A4A3A4"/>
          </p15:clr>
        </p15:guide>
        <p15:guide id="17" orient="horz" pos="640" userDrawn="1">
          <p15:clr>
            <a:srgbClr val="A4A3A4"/>
          </p15:clr>
        </p15:guide>
        <p15:guide id="18" orient="horz" pos="3680" userDrawn="1">
          <p15:clr>
            <a:srgbClr val="A4A3A4"/>
          </p15:clr>
        </p15:guide>
        <p15:guide id="19" orient="horz" pos="1207"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E1CE66AD-69F4-8B80-4A8B-901927898134}"/>
              </a:ext>
            </a:extLst>
          </p:cNvPr>
          <p:cNvPicPr>
            <a:picLocks noGrp="1" noRot="1" noChangeAspect="1" noMove="1" noResize="1" noEditPoints="1" noAdjustHandles="1" noChangeArrowheads="1" noChangeShapeType="1" noCrop="1"/>
          </p:cNvPicPr>
          <p:nvPr userDrawn="1"/>
        </p:nvPicPr>
        <p:blipFill>
          <a:blip cstate="print">
            <a:extLst>
              <a:ext uri="{28A0092B-C50C-407E-A947-70E740481C1C}">
                <a14:useLocalDpi xmlns:a14="http://schemas.microsoft.com/office/drawing/2010/main"/>
              </a:ext>
            </a:extLst>
          </a:blip>
          <a:srcRect/>
          <a:stretch/>
        </p:blipFill>
        <p:spPr>
          <a:xfrm>
            <a:off x="10419946" y="369667"/>
            <a:ext cx="1164635" cy="286190"/>
          </a:xfrm>
          <a:prstGeom prst="rect">
            <a:avLst/>
          </a:prstGeom>
        </p:spPr>
      </p:pic>
      <p:sp>
        <p:nvSpPr>
          <p:cNvPr id="10" name="Footer">
            <a:extLst>
              <a:ext uri="{FF2B5EF4-FFF2-40B4-BE49-F238E27FC236}">
                <a16:creationId xmlns:a16="http://schemas.microsoft.com/office/drawing/2014/main" id="{7501204A-B339-4898-74E1-91CE4BBBAA5B}"/>
              </a:ext>
            </a:extLst>
          </p:cNvPr>
          <p:cNvSpPr>
            <a:spLocks noGrp="1"/>
          </p:cNvSpPr>
          <p:nvPr>
            <p:ph type="ftr" sz="quarter" idx="3"/>
          </p:nvPr>
        </p:nvSpPr>
        <p:spPr>
          <a:xfrm>
            <a:off x="1055688" y="6200774"/>
            <a:ext cx="10080626" cy="288926"/>
          </a:xfrm>
          <a:prstGeom prst="rect">
            <a:avLst/>
          </a:prstGeom>
        </p:spPr>
        <p:txBody>
          <a:bodyPr vert="horz" lIns="72000" tIns="0" rIns="72000" bIns="0" rtlCol="0" anchor="ctr" anchorCtr="0"/>
          <a:lstStyle>
            <a:lvl1pPr algn="l">
              <a:defRPr sz="1000" i="1" spc="30" baseline="0">
                <a:solidFill>
                  <a:schemeClr val="tx1">
                    <a:alpha val="75000"/>
                  </a:schemeClr>
                </a:solidFill>
              </a:defRPr>
            </a:lvl1pPr>
          </a:lstStyle>
          <a:p>
            <a:endParaRPr lang="sv-SE" dirty="0"/>
          </a:p>
        </p:txBody>
      </p:sp>
      <p:sp>
        <p:nvSpPr>
          <p:cNvPr id="8" name="Text">
            <a:extLst>
              <a:ext uri="{FF2B5EF4-FFF2-40B4-BE49-F238E27FC236}">
                <a16:creationId xmlns:a16="http://schemas.microsoft.com/office/drawing/2014/main" id="{C2669F2D-5AAC-CF6F-81BD-CCFA65EE1CF3}"/>
              </a:ext>
            </a:extLst>
          </p:cNvPr>
          <p:cNvSpPr>
            <a:spLocks noGrp="1"/>
          </p:cNvSpPr>
          <p:nvPr>
            <p:ph type="body" idx="1"/>
          </p:nvPr>
        </p:nvSpPr>
        <p:spPr>
          <a:xfrm>
            <a:off x="1055688" y="1916112"/>
            <a:ext cx="10080626" cy="3925887"/>
          </a:xfrm>
          <a:prstGeom prst="rect">
            <a:avLst/>
          </a:prstGeom>
        </p:spPr>
        <p:txBody>
          <a:bodyPr vert="horz" lIns="91440" tIns="90000" rIns="91440" bIns="9000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a:extLst>
              <a:ext uri="{FF2B5EF4-FFF2-40B4-BE49-F238E27FC236}">
                <a16:creationId xmlns:a16="http://schemas.microsoft.com/office/drawing/2014/main" id="{392AC48A-CBA3-3644-5B60-8DC0AFA9B720}"/>
              </a:ext>
            </a:extLst>
          </p:cNvPr>
          <p:cNvSpPr>
            <a:spLocks noGrp="1"/>
          </p:cNvSpPr>
          <p:nvPr>
            <p:ph type="title"/>
          </p:nvPr>
        </p:nvSpPr>
        <p:spPr>
          <a:xfrm>
            <a:off x="1055688" y="1015999"/>
            <a:ext cx="10080627" cy="678047"/>
          </a:xfrm>
          <a:prstGeom prst="rect">
            <a:avLst/>
          </a:prstGeom>
        </p:spPr>
        <p:txBody>
          <a:bodyPr vert="horz" lIns="36000" tIns="36000" rIns="36000" bIns="36000" rtlCol="0" anchor="t" anchorCtr="0">
            <a:normAutofit/>
          </a:bodyPr>
          <a:lstStyle/>
          <a:p>
            <a:r>
              <a:rPr lang="en-US" dirty="0"/>
              <a:t>Click to add title</a:t>
            </a:r>
            <a:endParaRPr lang="sv-SE" dirty="0"/>
          </a:p>
        </p:txBody>
      </p:sp>
    </p:spTree>
    <p:extLst>
      <p:ext uri="{BB962C8B-B14F-4D97-AF65-F5344CB8AC3E}">
        <p14:creationId xmlns:p14="http://schemas.microsoft.com/office/powerpoint/2010/main" val="3779576350"/>
      </p:ext>
    </p:extLst>
  </p:cSld>
  <p:clrMap bg1="dk1" tx1="lt1" bg2="dk2" tx2="lt2" accent1="accent1" accent2="accent2" accent3="accent3" accent4="accent4" accent5="accent5" accent6="accent6" hlink="hlink" folHlink="folHlink"/>
  <p:sldLayoutIdLst>
    <p:sldLayoutId id="2147484442" r:id="rId1"/>
    <p:sldLayoutId id="2147484449" r:id="rId2"/>
    <p:sldLayoutId id="2147484451" r:id="rId3"/>
    <p:sldLayoutId id="2147484395" r:id="rId4"/>
    <p:sldLayoutId id="2147484428" r:id="rId5"/>
    <p:sldLayoutId id="2147484371" r:id="rId6"/>
    <p:sldLayoutId id="2147484372" r:id="rId7"/>
    <p:sldLayoutId id="2147484373" r:id="rId8"/>
    <p:sldLayoutId id="2147484374" r:id="rId9"/>
    <p:sldLayoutId id="2147484375" r:id="rId10"/>
    <p:sldLayoutId id="2147484376" r:id="rId11"/>
    <p:sldLayoutId id="2147484377" r:id="rId12"/>
    <p:sldLayoutId id="2147484445" r:id="rId13"/>
    <p:sldLayoutId id="2147484378" r:id="rId14"/>
    <p:sldLayoutId id="2147484438" r:id="rId15"/>
    <p:sldLayoutId id="2147484446" r:id="rId16"/>
    <p:sldLayoutId id="2147484379" r:id="rId17"/>
    <p:sldLayoutId id="2147484439" r:id="rId18"/>
    <p:sldLayoutId id="2147484382" r:id="rId19"/>
    <p:sldLayoutId id="2147484384" r:id="rId20"/>
    <p:sldLayoutId id="2147484388" r:id="rId21"/>
    <p:sldLayoutId id="2147484390" r:id="rId22"/>
    <p:sldLayoutId id="2147484391" r:id="rId23"/>
    <p:sldLayoutId id="2147484392" r:id="rId24"/>
    <p:sldLayoutId id="2147484393" r:id="rId25"/>
    <p:sldLayoutId id="2147484361" r:id="rId26"/>
    <p:sldLayoutId id="2147484362" r:id="rId27"/>
    <p:sldLayoutId id="2147484360" r:id="rId28"/>
    <p:sldLayoutId id="2147484364" r:id="rId29"/>
    <p:sldLayoutId id="2147484363" r:id="rId30"/>
    <p:sldLayoutId id="2147484394" r:id="rId31"/>
    <p:sldLayoutId id="2147484456" r:id="rId32"/>
  </p:sldLayoutIdLst>
  <p:hf sldNum="0" hdr="0"/>
  <p:txStyles>
    <p:titleStyle>
      <a:lvl1pPr algn="l" defTabSz="914309" rtl="0" eaLnBrk="1" latinLnBrk="0" hangingPunct="1">
        <a:lnSpc>
          <a:spcPct val="90000"/>
        </a:lnSpc>
        <a:spcBef>
          <a:spcPct val="0"/>
        </a:spcBef>
        <a:buNone/>
        <a:defRPr sz="4000" b="1" i="0" kern="1200">
          <a:solidFill>
            <a:schemeClr val="tx1"/>
          </a:solidFill>
          <a:latin typeface="+mj-lt"/>
          <a:ea typeface="+mj-ea"/>
          <a:cs typeface="+mj-cs"/>
        </a:defRPr>
      </a:lvl1pPr>
    </p:titleStyle>
    <p:bodyStyle>
      <a:lvl1pPr marL="468000" indent="-468000" algn="l" defTabSz="914309" rtl="0" eaLnBrk="1" latinLnBrk="0" hangingPunct="1">
        <a:lnSpc>
          <a:spcPct val="110000"/>
        </a:lnSpc>
        <a:spcBef>
          <a:spcPts val="700"/>
        </a:spcBef>
        <a:spcAft>
          <a:spcPts val="0"/>
        </a:spcAft>
        <a:buClrTx/>
        <a:buSzPct val="90000"/>
        <a:buFont typeface="System Font Regular"/>
        <a:buChar char="→"/>
        <a:tabLst/>
        <a:defRPr sz="1800" kern="1200" spc="0" baseline="0">
          <a:solidFill>
            <a:schemeClr val="tx1"/>
          </a:solidFill>
          <a:latin typeface="+mn-lt"/>
          <a:ea typeface="+mn-ea"/>
          <a:cs typeface="+mn-cs"/>
        </a:defRPr>
      </a:lvl1pPr>
      <a:lvl2pPr marL="828000" indent="-288000" algn="l" defTabSz="914309" rtl="0" eaLnBrk="1" latinLnBrk="0" hangingPunct="1">
        <a:lnSpc>
          <a:spcPct val="100000"/>
        </a:lnSpc>
        <a:spcBef>
          <a:spcPts val="400"/>
        </a:spcBef>
        <a:spcAft>
          <a:spcPts val="0"/>
        </a:spcAft>
        <a:buClrTx/>
        <a:buSzPct val="105000"/>
        <a:buFont typeface="System Font Regular"/>
        <a:buChar char="–"/>
        <a:defRPr sz="1600" b="0" kern="1200" spc="0" baseline="0">
          <a:solidFill>
            <a:schemeClr val="tx1"/>
          </a:solidFill>
          <a:latin typeface="+mn-lt"/>
          <a:ea typeface="+mn-ea"/>
          <a:cs typeface="+mn-cs"/>
        </a:defRPr>
      </a:lvl2pPr>
      <a:lvl3pPr marL="1152000" indent="-288000" algn="l" defTabSz="914309" rtl="0" eaLnBrk="1" latinLnBrk="0" hangingPunct="1">
        <a:lnSpc>
          <a:spcPct val="100000"/>
        </a:lnSpc>
        <a:spcBef>
          <a:spcPts val="600"/>
        </a:spcBef>
        <a:spcAft>
          <a:spcPts val="0"/>
        </a:spcAft>
        <a:buClrTx/>
        <a:buSzPct val="100000"/>
        <a:buFont typeface="Arial" panose="020B0604020202020204" pitchFamily="34" charset="0"/>
        <a:buChar char="•"/>
        <a:defRPr sz="1400" kern="1200" spc="0" baseline="0">
          <a:solidFill>
            <a:schemeClr val="tx1"/>
          </a:solidFill>
          <a:latin typeface="+mn-lt"/>
          <a:ea typeface="+mn-ea"/>
          <a:cs typeface="+mn-cs"/>
        </a:defRPr>
      </a:lvl3pPr>
      <a:lvl4pPr marL="1512000" indent="-288000" algn="l" defTabSz="914309" rtl="0" eaLnBrk="1" latinLnBrk="0" hangingPunct="1">
        <a:lnSpc>
          <a:spcPct val="100000"/>
        </a:lnSpc>
        <a:spcBef>
          <a:spcPts val="600"/>
        </a:spcBef>
        <a:spcAft>
          <a:spcPts val="0"/>
        </a:spcAft>
        <a:buClrTx/>
        <a:buSzPct val="95000"/>
        <a:buFont typeface="Arial" panose="020B0604020202020204" pitchFamily="34" charset="0"/>
        <a:buChar char="•"/>
        <a:defRPr sz="1400" kern="1200" spc="0" baseline="0">
          <a:solidFill>
            <a:schemeClr val="tx1"/>
          </a:solidFill>
          <a:latin typeface="+mn-lt"/>
          <a:ea typeface="+mn-ea"/>
          <a:cs typeface="+mn-cs"/>
        </a:defRPr>
      </a:lvl4pPr>
      <a:lvl5pPr marL="1872000" indent="-288000" algn="l" defTabSz="914309" rtl="0" eaLnBrk="1" latinLnBrk="0" hangingPunct="1">
        <a:lnSpc>
          <a:spcPct val="100000"/>
        </a:lnSpc>
        <a:spcBef>
          <a:spcPts val="600"/>
        </a:spcBef>
        <a:spcAft>
          <a:spcPts val="0"/>
        </a:spcAft>
        <a:buClrTx/>
        <a:buSzPct val="90000"/>
        <a:buFont typeface="Arial" panose="020B0604020202020204" pitchFamily="34" charset="0"/>
        <a:buChar char="•"/>
        <a:tabLst>
          <a:tab pos="4483100" algn="l"/>
        </a:tabLst>
        <a:defRPr sz="1400" kern="1200" spc="0" baseline="0">
          <a:solidFill>
            <a:schemeClr val="tx1"/>
          </a:solidFill>
          <a:latin typeface="+mn-lt"/>
          <a:ea typeface="+mn-ea"/>
          <a:cs typeface="+mn-cs"/>
        </a:defRPr>
      </a:lvl5pPr>
      <a:lvl6pPr marL="2160000" indent="-234000" algn="l" defTabSz="914309" rtl="0" eaLnBrk="1" latinLnBrk="0" hangingPunct="1">
        <a:lnSpc>
          <a:spcPct val="100000"/>
        </a:lnSpc>
        <a:spcBef>
          <a:spcPts val="600"/>
        </a:spcBef>
        <a:spcAft>
          <a:spcPts val="0"/>
        </a:spcAft>
        <a:buClrTx/>
        <a:buSzPct val="95000"/>
        <a:buFont typeface="Arial" panose="020B0604020202020204" pitchFamily="34" charset="0"/>
        <a:buChar char="•"/>
        <a:defRPr sz="1100" kern="1200" spc="0">
          <a:solidFill>
            <a:schemeClr val="tx2"/>
          </a:solidFill>
          <a:latin typeface="+mn-lt"/>
          <a:ea typeface="+mn-ea"/>
          <a:cs typeface="+mn-cs"/>
        </a:defRPr>
      </a:lvl6pPr>
      <a:lvl7pPr marL="2520000" indent="-234000" algn="l" defTabSz="914309" rtl="0" eaLnBrk="1" latinLnBrk="0" hangingPunct="1">
        <a:lnSpc>
          <a:spcPct val="100000"/>
        </a:lnSpc>
        <a:spcBef>
          <a:spcPts val="600"/>
        </a:spcBef>
        <a:spcAft>
          <a:spcPts val="0"/>
        </a:spcAft>
        <a:buFont typeface="Arial" panose="020B0604020202020204" pitchFamily="34" charset="0"/>
        <a:buChar char="•"/>
        <a:defRPr sz="1050" kern="1200" spc="0">
          <a:solidFill>
            <a:schemeClr val="tx2"/>
          </a:solidFill>
          <a:latin typeface="+mn-lt"/>
          <a:ea typeface="+mn-ea"/>
          <a:cs typeface="+mn-cs"/>
        </a:defRPr>
      </a:lvl7pPr>
      <a:lvl8pPr marL="3428658" indent="-228578"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8"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4" algn="l" defTabSz="914309" rtl="0" eaLnBrk="1" latinLnBrk="0" hangingPunct="1">
        <a:defRPr sz="1800" kern="1200">
          <a:solidFill>
            <a:schemeClr val="tx1"/>
          </a:solidFill>
          <a:latin typeface="+mn-lt"/>
          <a:ea typeface="+mn-ea"/>
          <a:cs typeface="+mn-cs"/>
        </a:defRPr>
      </a:lvl4pPr>
      <a:lvl5pPr marL="1828618" algn="l" defTabSz="914309" rtl="0" eaLnBrk="1" latinLnBrk="0" hangingPunct="1">
        <a:defRPr sz="1800" kern="1200">
          <a:solidFill>
            <a:schemeClr val="tx1"/>
          </a:solidFill>
          <a:latin typeface="+mn-lt"/>
          <a:ea typeface="+mn-ea"/>
          <a:cs typeface="+mn-cs"/>
        </a:defRPr>
      </a:lvl5pPr>
      <a:lvl6pPr marL="2285770"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1"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4088" userDrawn="1">
          <p15:clr>
            <a:srgbClr val="A4A3A4"/>
          </p15:clr>
        </p15:guide>
        <p15:guide id="8" orient="horz" pos="232" userDrawn="1">
          <p15:clr>
            <a:srgbClr val="A4A3A4"/>
          </p15:clr>
        </p15:guide>
        <p15:guide id="12" pos="665" userDrawn="1">
          <p15:clr>
            <a:srgbClr val="A4A3A4"/>
          </p15:clr>
        </p15:guide>
        <p15:guide id="13" pos="3840" userDrawn="1">
          <p15:clr>
            <a:srgbClr val="F26B43"/>
          </p15:clr>
        </p15:guide>
        <p15:guide id="15" orient="horz" pos="2160" userDrawn="1">
          <p15:clr>
            <a:srgbClr val="F26B43"/>
          </p15:clr>
        </p15:guide>
        <p15:guide id="16" pos="7015" userDrawn="1">
          <p15:clr>
            <a:srgbClr val="A4A3A4"/>
          </p15:clr>
        </p15:guide>
        <p15:guide id="17" orient="horz" pos="640" userDrawn="1">
          <p15:clr>
            <a:srgbClr val="A4A3A4"/>
          </p15:clr>
        </p15:guide>
        <p15:guide id="18" orient="horz" pos="3680" userDrawn="1">
          <p15:clr>
            <a:srgbClr val="A4A3A4"/>
          </p15:clr>
        </p15:guide>
        <p15:guide id="19" orient="horz" pos="1207" userDrawn="1">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E1CE66AD-69F4-8B80-4A8B-901927898134}"/>
              </a:ext>
            </a:extLst>
          </p:cNvPr>
          <p:cNvPicPr>
            <a:picLocks noGrp="1" noRot="1" noChangeAspect="1" noMove="1" noResize="1" noEditPoints="1" noAdjustHandles="1" noChangeArrowheads="1" noChangeShapeType="1" noCrop="1"/>
          </p:cNvPicPr>
          <p:nvPr userDrawn="1"/>
        </p:nvPicPr>
        <p:blipFill>
          <a:blip cstate="print">
            <a:extLst>
              <a:ext uri="{28A0092B-C50C-407E-A947-70E740481C1C}">
                <a14:useLocalDpi xmlns:a14="http://schemas.microsoft.com/office/drawing/2010/main"/>
              </a:ext>
            </a:extLst>
          </a:blip>
          <a:srcRect/>
          <a:stretch/>
        </p:blipFill>
        <p:spPr>
          <a:xfrm>
            <a:off x="10419946" y="369667"/>
            <a:ext cx="1164635" cy="286190"/>
          </a:xfrm>
          <a:prstGeom prst="rect">
            <a:avLst/>
          </a:prstGeom>
        </p:spPr>
      </p:pic>
      <p:sp>
        <p:nvSpPr>
          <p:cNvPr id="10" name="Footer">
            <a:extLst>
              <a:ext uri="{FF2B5EF4-FFF2-40B4-BE49-F238E27FC236}">
                <a16:creationId xmlns:a16="http://schemas.microsoft.com/office/drawing/2014/main" id="{7501204A-B339-4898-74E1-91CE4BBBAA5B}"/>
              </a:ext>
            </a:extLst>
          </p:cNvPr>
          <p:cNvSpPr>
            <a:spLocks noGrp="1"/>
          </p:cNvSpPr>
          <p:nvPr>
            <p:ph type="ftr" sz="quarter" idx="3"/>
          </p:nvPr>
        </p:nvSpPr>
        <p:spPr>
          <a:xfrm>
            <a:off x="1055688" y="6200774"/>
            <a:ext cx="10080626" cy="288926"/>
          </a:xfrm>
          <a:prstGeom prst="rect">
            <a:avLst/>
          </a:prstGeom>
        </p:spPr>
        <p:txBody>
          <a:bodyPr vert="horz" lIns="72000" tIns="0" rIns="72000" bIns="0" rtlCol="0" anchor="ctr" anchorCtr="0"/>
          <a:lstStyle>
            <a:lvl1pPr algn="l">
              <a:defRPr sz="1000" i="1" spc="30" baseline="0">
                <a:solidFill>
                  <a:schemeClr val="tx1">
                    <a:alpha val="75000"/>
                  </a:schemeClr>
                </a:solidFill>
              </a:defRPr>
            </a:lvl1pPr>
          </a:lstStyle>
          <a:p>
            <a:endParaRPr lang="sv-SE" dirty="0"/>
          </a:p>
        </p:txBody>
      </p:sp>
      <p:sp>
        <p:nvSpPr>
          <p:cNvPr id="8" name="Text">
            <a:extLst>
              <a:ext uri="{FF2B5EF4-FFF2-40B4-BE49-F238E27FC236}">
                <a16:creationId xmlns:a16="http://schemas.microsoft.com/office/drawing/2014/main" id="{C2669F2D-5AAC-CF6F-81BD-CCFA65EE1CF3}"/>
              </a:ext>
            </a:extLst>
          </p:cNvPr>
          <p:cNvSpPr>
            <a:spLocks noGrp="1"/>
          </p:cNvSpPr>
          <p:nvPr>
            <p:ph type="body" idx="1"/>
          </p:nvPr>
        </p:nvSpPr>
        <p:spPr>
          <a:xfrm>
            <a:off x="1055688" y="1916112"/>
            <a:ext cx="10080626" cy="3925887"/>
          </a:xfrm>
          <a:prstGeom prst="rect">
            <a:avLst/>
          </a:prstGeom>
        </p:spPr>
        <p:txBody>
          <a:bodyPr vert="horz" lIns="91440" tIns="90000" rIns="91440" bIns="9000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a:extLst>
              <a:ext uri="{FF2B5EF4-FFF2-40B4-BE49-F238E27FC236}">
                <a16:creationId xmlns:a16="http://schemas.microsoft.com/office/drawing/2014/main" id="{392AC48A-CBA3-3644-5B60-8DC0AFA9B720}"/>
              </a:ext>
            </a:extLst>
          </p:cNvPr>
          <p:cNvSpPr>
            <a:spLocks noGrp="1"/>
          </p:cNvSpPr>
          <p:nvPr>
            <p:ph type="title"/>
          </p:nvPr>
        </p:nvSpPr>
        <p:spPr>
          <a:xfrm>
            <a:off x="1055688" y="1015999"/>
            <a:ext cx="10080627" cy="678047"/>
          </a:xfrm>
          <a:prstGeom prst="rect">
            <a:avLst/>
          </a:prstGeom>
        </p:spPr>
        <p:txBody>
          <a:bodyPr vert="horz" lIns="36000" tIns="36000" rIns="36000" bIns="36000" rtlCol="0" anchor="t" anchorCtr="0">
            <a:normAutofit/>
          </a:bodyPr>
          <a:lstStyle/>
          <a:p>
            <a:r>
              <a:rPr lang="en-US" dirty="0"/>
              <a:t>Click to add title</a:t>
            </a:r>
            <a:endParaRPr lang="sv-SE" dirty="0"/>
          </a:p>
        </p:txBody>
      </p:sp>
    </p:spTree>
    <p:extLst>
      <p:ext uri="{BB962C8B-B14F-4D97-AF65-F5344CB8AC3E}">
        <p14:creationId xmlns:p14="http://schemas.microsoft.com/office/powerpoint/2010/main" val="3827837087"/>
      </p:ext>
    </p:extLst>
  </p:cSld>
  <p:clrMap bg1="dk1" tx1="lt1" bg2="dk2" tx2="lt2" accent1="accent1" accent2="accent2" accent3="accent3" accent4="accent4" accent5="accent5" accent6="accent6" hlink="hlink" folHlink="folHlink"/>
  <p:sldLayoutIdLst>
    <p:sldLayoutId id="2147484433" r:id="rId1"/>
    <p:sldLayoutId id="2147484403" r:id="rId2"/>
    <p:sldLayoutId id="2147484429" r:id="rId3"/>
    <p:sldLayoutId id="2147484404" r:id="rId4"/>
    <p:sldLayoutId id="2147484405" r:id="rId5"/>
    <p:sldLayoutId id="2147484406" r:id="rId6"/>
    <p:sldLayoutId id="2147484407" r:id="rId7"/>
    <p:sldLayoutId id="2147484408" r:id="rId8"/>
    <p:sldLayoutId id="2147484409" r:id="rId9"/>
    <p:sldLayoutId id="2147484410" r:id="rId10"/>
    <p:sldLayoutId id="2147484448" r:id="rId11"/>
    <p:sldLayoutId id="2147484411" r:id="rId12"/>
    <p:sldLayoutId id="2147484440" r:id="rId13"/>
    <p:sldLayoutId id="2147484447" r:id="rId14"/>
    <p:sldLayoutId id="2147484412" r:id="rId15"/>
    <p:sldLayoutId id="2147484441" r:id="rId16"/>
    <p:sldLayoutId id="2147484415" r:id="rId17"/>
    <p:sldLayoutId id="2147484416" r:id="rId18"/>
    <p:sldLayoutId id="2147484419" r:id="rId19"/>
    <p:sldLayoutId id="2147484424" r:id="rId20"/>
  </p:sldLayoutIdLst>
  <p:hf sldNum="0" hdr="0"/>
  <p:txStyles>
    <p:titleStyle>
      <a:lvl1pPr algn="l" defTabSz="914309" rtl="0" eaLnBrk="1" latinLnBrk="0" hangingPunct="1">
        <a:lnSpc>
          <a:spcPct val="90000"/>
        </a:lnSpc>
        <a:spcBef>
          <a:spcPct val="0"/>
        </a:spcBef>
        <a:buNone/>
        <a:defRPr sz="4000" b="1" i="0" kern="1200">
          <a:solidFill>
            <a:schemeClr val="tx1"/>
          </a:solidFill>
          <a:latin typeface="+mj-lt"/>
          <a:ea typeface="+mj-ea"/>
          <a:cs typeface="+mj-cs"/>
        </a:defRPr>
      </a:lvl1pPr>
    </p:titleStyle>
    <p:bodyStyle>
      <a:lvl1pPr marL="468000" indent="-468000" algn="l" defTabSz="914309" rtl="0" eaLnBrk="1" latinLnBrk="0" hangingPunct="1">
        <a:lnSpc>
          <a:spcPct val="110000"/>
        </a:lnSpc>
        <a:spcBef>
          <a:spcPts val="700"/>
        </a:spcBef>
        <a:spcAft>
          <a:spcPts val="0"/>
        </a:spcAft>
        <a:buClrTx/>
        <a:buSzPct val="90000"/>
        <a:buFont typeface="System Font Regular"/>
        <a:buChar char="→"/>
        <a:tabLst/>
        <a:defRPr sz="1800" kern="1200" spc="0" baseline="0">
          <a:solidFill>
            <a:schemeClr val="tx1"/>
          </a:solidFill>
          <a:latin typeface="+mn-lt"/>
          <a:ea typeface="+mn-ea"/>
          <a:cs typeface="+mn-cs"/>
        </a:defRPr>
      </a:lvl1pPr>
      <a:lvl2pPr marL="828000" indent="-288000" algn="l" defTabSz="914309" rtl="0" eaLnBrk="1" latinLnBrk="0" hangingPunct="1">
        <a:lnSpc>
          <a:spcPct val="100000"/>
        </a:lnSpc>
        <a:spcBef>
          <a:spcPts val="400"/>
        </a:spcBef>
        <a:spcAft>
          <a:spcPts val="0"/>
        </a:spcAft>
        <a:buClrTx/>
        <a:buSzPct val="105000"/>
        <a:buFont typeface="System Font Regular"/>
        <a:buChar char="–"/>
        <a:defRPr sz="1600" b="0" kern="1200" spc="0" baseline="0">
          <a:solidFill>
            <a:schemeClr val="tx1"/>
          </a:solidFill>
          <a:latin typeface="+mn-lt"/>
          <a:ea typeface="+mn-ea"/>
          <a:cs typeface="+mn-cs"/>
        </a:defRPr>
      </a:lvl2pPr>
      <a:lvl3pPr marL="1152000" indent="-288000" algn="l" defTabSz="914309" rtl="0" eaLnBrk="1" latinLnBrk="0" hangingPunct="1">
        <a:lnSpc>
          <a:spcPct val="100000"/>
        </a:lnSpc>
        <a:spcBef>
          <a:spcPts val="600"/>
        </a:spcBef>
        <a:spcAft>
          <a:spcPts val="0"/>
        </a:spcAft>
        <a:buClrTx/>
        <a:buSzPct val="100000"/>
        <a:buFont typeface="Arial" panose="020B0604020202020204" pitchFamily="34" charset="0"/>
        <a:buChar char="•"/>
        <a:defRPr sz="1400" kern="1200" spc="0" baseline="0">
          <a:solidFill>
            <a:schemeClr val="tx1"/>
          </a:solidFill>
          <a:latin typeface="+mn-lt"/>
          <a:ea typeface="+mn-ea"/>
          <a:cs typeface="+mn-cs"/>
        </a:defRPr>
      </a:lvl3pPr>
      <a:lvl4pPr marL="1512000" indent="-288000" algn="l" defTabSz="914309" rtl="0" eaLnBrk="1" latinLnBrk="0" hangingPunct="1">
        <a:lnSpc>
          <a:spcPct val="100000"/>
        </a:lnSpc>
        <a:spcBef>
          <a:spcPts val="600"/>
        </a:spcBef>
        <a:spcAft>
          <a:spcPts val="0"/>
        </a:spcAft>
        <a:buClrTx/>
        <a:buSzPct val="95000"/>
        <a:buFont typeface="Arial" panose="020B0604020202020204" pitchFamily="34" charset="0"/>
        <a:buChar char="•"/>
        <a:defRPr sz="1400" kern="1200" spc="0" baseline="0">
          <a:solidFill>
            <a:schemeClr val="tx1"/>
          </a:solidFill>
          <a:latin typeface="+mn-lt"/>
          <a:ea typeface="+mn-ea"/>
          <a:cs typeface="+mn-cs"/>
        </a:defRPr>
      </a:lvl4pPr>
      <a:lvl5pPr marL="1872000" indent="-288000" algn="l" defTabSz="914309" rtl="0" eaLnBrk="1" latinLnBrk="0" hangingPunct="1">
        <a:lnSpc>
          <a:spcPct val="100000"/>
        </a:lnSpc>
        <a:spcBef>
          <a:spcPts val="600"/>
        </a:spcBef>
        <a:spcAft>
          <a:spcPts val="0"/>
        </a:spcAft>
        <a:buClrTx/>
        <a:buSzPct val="90000"/>
        <a:buFont typeface="Arial" panose="020B0604020202020204" pitchFamily="34" charset="0"/>
        <a:buChar char="•"/>
        <a:tabLst>
          <a:tab pos="4483100" algn="l"/>
        </a:tabLst>
        <a:defRPr sz="1400" kern="1200" spc="0" baseline="0">
          <a:solidFill>
            <a:schemeClr val="tx1"/>
          </a:solidFill>
          <a:latin typeface="+mn-lt"/>
          <a:ea typeface="+mn-ea"/>
          <a:cs typeface="+mn-cs"/>
        </a:defRPr>
      </a:lvl5pPr>
      <a:lvl6pPr marL="2160000" indent="-234000" algn="l" defTabSz="914309" rtl="0" eaLnBrk="1" latinLnBrk="0" hangingPunct="1">
        <a:lnSpc>
          <a:spcPct val="100000"/>
        </a:lnSpc>
        <a:spcBef>
          <a:spcPts val="600"/>
        </a:spcBef>
        <a:spcAft>
          <a:spcPts val="0"/>
        </a:spcAft>
        <a:buClrTx/>
        <a:buSzPct val="95000"/>
        <a:buFont typeface="Arial" panose="020B0604020202020204" pitchFamily="34" charset="0"/>
        <a:buChar char="•"/>
        <a:defRPr sz="1100" kern="1200" spc="0">
          <a:solidFill>
            <a:schemeClr val="tx2"/>
          </a:solidFill>
          <a:latin typeface="+mn-lt"/>
          <a:ea typeface="+mn-ea"/>
          <a:cs typeface="+mn-cs"/>
        </a:defRPr>
      </a:lvl6pPr>
      <a:lvl7pPr marL="2520000" indent="-234000" algn="l" defTabSz="914309" rtl="0" eaLnBrk="1" latinLnBrk="0" hangingPunct="1">
        <a:lnSpc>
          <a:spcPct val="100000"/>
        </a:lnSpc>
        <a:spcBef>
          <a:spcPts val="600"/>
        </a:spcBef>
        <a:spcAft>
          <a:spcPts val="0"/>
        </a:spcAft>
        <a:buFont typeface="Arial" panose="020B0604020202020204" pitchFamily="34" charset="0"/>
        <a:buChar char="•"/>
        <a:defRPr sz="1050" kern="1200" spc="0">
          <a:solidFill>
            <a:schemeClr val="tx2"/>
          </a:solidFill>
          <a:latin typeface="+mn-lt"/>
          <a:ea typeface="+mn-ea"/>
          <a:cs typeface="+mn-cs"/>
        </a:defRPr>
      </a:lvl7pPr>
      <a:lvl8pPr marL="3428658" indent="-228578"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8"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4" algn="l" defTabSz="914309" rtl="0" eaLnBrk="1" latinLnBrk="0" hangingPunct="1">
        <a:defRPr sz="1800" kern="1200">
          <a:solidFill>
            <a:schemeClr val="tx1"/>
          </a:solidFill>
          <a:latin typeface="+mn-lt"/>
          <a:ea typeface="+mn-ea"/>
          <a:cs typeface="+mn-cs"/>
        </a:defRPr>
      </a:lvl4pPr>
      <a:lvl5pPr marL="1828618" algn="l" defTabSz="914309" rtl="0" eaLnBrk="1" latinLnBrk="0" hangingPunct="1">
        <a:defRPr sz="1800" kern="1200">
          <a:solidFill>
            <a:schemeClr val="tx1"/>
          </a:solidFill>
          <a:latin typeface="+mn-lt"/>
          <a:ea typeface="+mn-ea"/>
          <a:cs typeface="+mn-cs"/>
        </a:defRPr>
      </a:lvl5pPr>
      <a:lvl6pPr marL="2285770"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1"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4088" userDrawn="1">
          <p15:clr>
            <a:srgbClr val="A4A3A4"/>
          </p15:clr>
        </p15:guide>
        <p15:guide id="8" orient="horz" pos="232" userDrawn="1">
          <p15:clr>
            <a:srgbClr val="A4A3A4"/>
          </p15:clr>
        </p15:guide>
        <p15:guide id="12" pos="665" userDrawn="1">
          <p15:clr>
            <a:srgbClr val="A4A3A4"/>
          </p15:clr>
        </p15:guide>
        <p15:guide id="13" pos="3840" userDrawn="1">
          <p15:clr>
            <a:srgbClr val="F26B43"/>
          </p15:clr>
        </p15:guide>
        <p15:guide id="15" orient="horz" pos="2160" userDrawn="1">
          <p15:clr>
            <a:srgbClr val="F26B43"/>
          </p15:clr>
        </p15:guide>
        <p15:guide id="16" pos="7015" userDrawn="1">
          <p15:clr>
            <a:srgbClr val="A4A3A4"/>
          </p15:clr>
        </p15:guide>
        <p15:guide id="17" orient="horz" pos="640" userDrawn="1">
          <p15:clr>
            <a:srgbClr val="A4A3A4"/>
          </p15:clr>
        </p15:guide>
        <p15:guide id="18" orient="horz" pos="3680" userDrawn="1">
          <p15:clr>
            <a:srgbClr val="A4A3A4"/>
          </p15:clr>
        </p15:guide>
        <p15:guide id="19" orient="horz" pos="1207"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8.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CDDBF4-531C-4AF7-0A9E-2CE474D68C4B}"/>
              </a:ext>
            </a:extLst>
          </p:cNvPr>
          <p:cNvSpPr>
            <a:spLocks noGrp="1"/>
          </p:cNvSpPr>
          <p:nvPr>
            <p:ph type="dt" sz="half" idx="10"/>
          </p:nvPr>
        </p:nvSpPr>
        <p:spPr/>
        <p:txBody>
          <a:bodyPr/>
          <a:lstStyle/>
          <a:p>
            <a:fld id="{C66995AB-0F08-CC49-B84F-A4273C727515}" type="datetime1">
              <a:rPr lang="en-SE" smtClean="0"/>
              <a:pPr/>
              <a:t>08/06/2026</a:t>
            </a:fld>
            <a:endParaRPr lang="en-SE" dirty="0"/>
          </a:p>
        </p:txBody>
      </p:sp>
      <p:sp>
        <p:nvSpPr>
          <p:cNvPr id="3" name="Subtitle 2">
            <a:extLst>
              <a:ext uri="{FF2B5EF4-FFF2-40B4-BE49-F238E27FC236}">
                <a16:creationId xmlns:a16="http://schemas.microsoft.com/office/drawing/2014/main" id="{F2FC0EF5-810A-39E4-F87C-183EC75F01AF}"/>
              </a:ext>
            </a:extLst>
          </p:cNvPr>
          <p:cNvSpPr>
            <a:spLocks noGrp="1"/>
          </p:cNvSpPr>
          <p:nvPr>
            <p:ph type="subTitle" idx="1"/>
          </p:nvPr>
        </p:nvSpPr>
        <p:spPr/>
        <p:txBody>
          <a:bodyPr/>
          <a:lstStyle/>
          <a:p>
            <a:r>
              <a:rPr lang="sv-SE" dirty="0"/>
              <a:t>Anna-Lena Godhe, Jönköping University, 260813</a:t>
            </a:r>
          </a:p>
          <a:p>
            <a:endParaRPr lang="sv-SE" sz="1800" dirty="0">
              <a:effectLst/>
              <a:latin typeface="Aptos" panose="020B0004020202020204" pitchFamily="34" charset="0"/>
              <a:ea typeface="Aptos" panose="020B0004020202020204" pitchFamily="34" charset="0"/>
              <a:cs typeface="Aptos" panose="020B0004020202020204" pitchFamily="34" charset="0"/>
            </a:endParaRPr>
          </a:p>
          <a:p>
            <a:endParaRPr lang="sv-SE" dirty="0"/>
          </a:p>
        </p:txBody>
      </p:sp>
      <p:sp>
        <p:nvSpPr>
          <p:cNvPr id="4" name="Title 3">
            <a:extLst>
              <a:ext uri="{FF2B5EF4-FFF2-40B4-BE49-F238E27FC236}">
                <a16:creationId xmlns:a16="http://schemas.microsoft.com/office/drawing/2014/main" id="{BFF10EFD-7B8E-66BB-9694-799C61330103}"/>
              </a:ext>
            </a:extLst>
          </p:cNvPr>
          <p:cNvSpPr>
            <a:spLocks noGrp="1"/>
          </p:cNvSpPr>
          <p:nvPr>
            <p:ph type="title"/>
          </p:nvPr>
        </p:nvSpPr>
        <p:spPr>
          <a:xfrm>
            <a:off x="1055689" y="1786468"/>
            <a:ext cx="10080622" cy="2540000"/>
          </a:xfrm>
        </p:spPr>
        <p:txBody>
          <a:bodyPr>
            <a:normAutofit/>
          </a:bodyPr>
          <a:lstStyle/>
          <a:p>
            <a:r>
              <a:rPr lang="sv-SE" sz="3600" dirty="0"/>
              <a:t>Vad är digital kompetens? </a:t>
            </a:r>
          </a:p>
        </p:txBody>
      </p:sp>
      <p:pic>
        <p:nvPicPr>
          <p:cNvPr id="5" name="Bild 370">
            <a:extLst>
              <a:ext uri="{FF2B5EF4-FFF2-40B4-BE49-F238E27FC236}">
                <a16:creationId xmlns:a16="http://schemas.microsoft.com/office/drawing/2014/main" id="{2154AE63-F7B2-33AE-603F-B25FE6F4D7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0655616" y="806180"/>
            <a:ext cx="961390" cy="1156970"/>
          </a:xfrm>
          <a:prstGeom prst="rect">
            <a:avLst/>
          </a:prstGeom>
          <a:noFill/>
        </p:spPr>
      </p:pic>
    </p:spTree>
    <p:extLst>
      <p:ext uri="{BB962C8B-B14F-4D97-AF65-F5344CB8AC3E}">
        <p14:creationId xmlns:p14="http://schemas.microsoft.com/office/powerpoint/2010/main" val="1268670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165161C-328F-89C4-E7F3-9BA2A239AE65}"/>
              </a:ext>
            </a:extLst>
          </p:cNvPr>
          <p:cNvSpPr>
            <a:spLocks noGrp="1"/>
          </p:cNvSpPr>
          <p:nvPr>
            <p:ph type="ftr" sz="quarter" idx="39"/>
          </p:nvPr>
        </p:nvSpPr>
        <p:spPr/>
        <p:txBody>
          <a:bodyPr/>
          <a:lstStyle/>
          <a:p>
            <a:endParaRPr lang="sv-SE" dirty="0"/>
          </a:p>
        </p:txBody>
      </p:sp>
      <p:sp>
        <p:nvSpPr>
          <p:cNvPr id="4" name="Title 3">
            <a:extLst>
              <a:ext uri="{FF2B5EF4-FFF2-40B4-BE49-F238E27FC236}">
                <a16:creationId xmlns:a16="http://schemas.microsoft.com/office/drawing/2014/main" id="{DB80746F-B017-57D0-04D9-36CB147FF4F7}"/>
              </a:ext>
            </a:extLst>
          </p:cNvPr>
          <p:cNvSpPr>
            <a:spLocks noGrp="1"/>
          </p:cNvSpPr>
          <p:nvPr>
            <p:ph type="title"/>
          </p:nvPr>
        </p:nvSpPr>
        <p:spPr/>
        <p:txBody>
          <a:bodyPr/>
          <a:lstStyle/>
          <a:p>
            <a:r>
              <a:rPr lang="sv-SE" dirty="0"/>
              <a:t>Vad är digital kompetens? </a:t>
            </a:r>
          </a:p>
        </p:txBody>
      </p:sp>
      <p:pic>
        <p:nvPicPr>
          <p:cNvPr id="6" name="Google Shape;192;g3ebeb594766_0_14">
            <a:extLst>
              <a:ext uri="{FF2B5EF4-FFF2-40B4-BE49-F238E27FC236}">
                <a16:creationId xmlns:a16="http://schemas.microsoft.com/office/drawing/2014/main" id="{621E3BFA-9780-DA5D-0658-7A37961485D3}"/>
              </a:ext>
            </a:extLst>
          </p:cNvPr>
          <p:cNvPicPr preferRelativeResize="0">
            <a:picLocks noGrp="1"/>
          </p:cNvPicPr>
          <p:nvPr>
            <p:ph idx="1"/>
          </p:nvPr>
        </p:nvPicPr>
        <p:blipFill>
          <a:blip r:embed="rId3">
            <a:alphaModFix/>
          </a:blip>
          <a:stretch>
            <a:fillRect/>
          </a:stretch>
        </p:blipFill>
        <p:spPr>
          <a:xfrm>
            <a:off x="6096000" y="1805079"/>
            <a:ext cx="5099678" cy="4284662"/>
          </a:xfrm>
          <a:prstGeom prst="rect">
            <a:avLst/>
          </a:prstGeom>
          <a:noFill/>
          <a:ln>
            <a:noFill/>
          </a:ln>
        </p:spPr>
      </p:pic>
      <p:pic>
        <p:nvPicPr>
          <p:cNvPr id="8" name="Picture 2" descr="Fyra aspekter som samverkar och bidrar till adekvat digital kompetens.">
            <a:extLst>
              <a:ext uri="{FF2B5EF4-FFF2-40B4-BE49-F238E27FC236}">
                <a16:creationId xmlns:a16="http://schemas.microsoft.com/office/drawing/2014/main" id="{A632272A-A273-5862-1803-EFA19DFAD71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96323" y="1805079"/>
            <a:ext cx="5099678" cy="4284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837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A37ECB-839B-91DA-CE5C-6A74576AF0F2}"/>
              </a:ext>
            </a:extLst>
          </p:cNvPr>
          <p:cNvSpPr>
            <a:spLocks noGrp="1"/>
          </p:cNvSpPr>
          <p:nvPr>
            <p:ph type="title"/>
          </p:nvPr>
        </p:nvSpPr>
        <p:spPr>
          <a:xfrm>
            <a:off x="777298" y="248862"/>
            <a:ext cx="9520157" cy="1059305"/>
          </a:xfrm>
        </p:spPr>
        <p:txBody>
          <a:bodyPr anchor="t">
            <a:normAutofit/>
          </a:bodyPr>
          <a:lstStyle/>
          <a:p>
            <a:r>
              <a:rPr lang="sv-SE" dirty="0"/>
              <a:t>Vad säger läroplanen? </a:t>
            </a:r>
          </a:p>
        </p:txBody>
      </p:sp>
      <p:sp>
        <p:nvSpPr>
          <p:cNvPr id="3" name="Content Placeholder 2">
            <a:extLst>
              <a:ext uri="{FF2B5EF4-FFF2-40B4-BE49-F238E27FC236}">
                <a16:creationId xmlns:a16="http://schemas.microsoft.com/office/drawing/2014/main" id="{74E25890-EE24-4D40-62D7-8739C63B81B4}"/>
              </a:ext>
            </a:extLst>
          </p:cNvPr>
          <p:cNvSpPr>
            <a:spLocks noGrp="1"/>
          </p:cNvSpPr>
          <p:nvPr>
            <p:ph sz="half" idx="1"/>
          </p:nvPr>
        </p:nvSpPr>
        <p:spPr>
          <a:xfrm>
            <a:off x="5165558" y="1176827"/>
            <a:ext cx="6217060" cy="4504346"/>
          </a:xfrm>
        </p:spPr>
        <p:txBody>
          <a:bodyPr>
            <a:normAutofit/>
          </a:bodyPr>
          <a:lstStyle/>
          <a:p>
            <a:pPr>
              <a:lnSpc>
                <a:spcPct val="90000"/>
              </a:lnSpc>
            </a:pPr>
            <a:r>
              <a:rPr lang="sv-SE" sz="1600" dirty="0"/>
              <a:t>Skolans uppdrag (kapitel 1 – </a:t>
            </a:r>
            <a:r>
              <a:rPr lang="sv-SE" sz="1600" dirty="0" err="1"/>
              <a:t>Skoland</a:t>
            </a:r>
            <a:r>
              <a:rPr lang="sv-SE" sz="1600" dirty="0"/>
              <a:t> värdegrund och uppdrag) </a:t>
            </a:r>
          </a:p>
          <a:p>
            <a:pPr lvl="1">
              <a:lnSpc>
                <a:spcPct val="90000"/>
              </a:lnSpc>
            </a:pPr>
            <a:r>
              <a:rPr lang="sv-SE" dirty="0"/>
              <a:t>Skolan ska i samarbete med hemmen främja elevers allsidiga personliga utveckling till </a:t>
            </a:r>
            <a:r>
              <a:rPr lang="sv-SE" b="1" dirty="0"/>
              <a:t>aktiva, kreativa, kompetenta och ansvarskännande individer och medborgare. </a:t>
            </a:r>
          </a:p>
          <a:p>
            <a:pPr lvl="1">
              <a:lnSpc>
                <a:spcPct val="90000"/>
              </a:lnSpc>
            </a:pPr>
            <a:r>
              <a:rPr lang="sv-SE" b="1" dirty="0"/>
              <a:t>Eleverna ska kunna orientera sig och agera i en komplex verklighet med stort informationsflöde, ökad digitalisering och snabb förändringstakt</a:t>
            </a:r>
            <a:r>
              <a:rPr lang="sv-SE" dirty="0"/>
              <a:t>. Studiefärdigheter och metoder att tillägna sig och använda ny kunskap blir därför viktiga. Det är också nödvändigt att eleverna utvecklar sin </a:t>
            </a:r>
            <a:r>
              <a:rPr lang="sv-SE" b="1" dirty="0"/>
              <a:t>förmåga att kritiskt granska information, fakta och förhållanden och att inse konsekvenserna av olika alternativ</a:t>
            </a:r>
            <a:r>
              <a:rPr lang="sv-SE" dirty="0"/>
              <a:t>.</a:t>
            </a:r>
          </a:p>
          <a:p>
            <a:pPr>
              <a:lnSpc>
                <a:spcPct val="90000"/>
              </a:lnSpc>
            </a:pPr>
            <a:r>
              <a:rPr lang="sv-SE" sz="1600" dirty="0" err="1"/>
              <a:t>Övrgripande</a:t>
            </a:r>
            <a:r>
              <a:rPr lang="sv-SE" sz="1600" dirty="0"/>
              <a:t> mål och ansvar (</a:t>
            </a:r>
            <a:r>
              <a:rPr lang="sv-SE" sz="1600" dirty="0" err="1"/>
              <a:t>Kapiitel</a:t>
            </a:r>
            <a:r>
              <a:rPr lang="sv-SE" sz="1600" dirty="0"/>
              <a:t> 2) – Kunskaper</a:t>
            </a:r>
          </a:p>
          <a:p>
            <a:pPr lvl="1">
              <a:lnSpc>
                <a:spcPct val="90000"/>
              </a:lnSpc>
            </a:pPr>
            <a:r>
              <a:rPr lang="sv-SE" b="1" dirty="0"/>
              <a:t>kan använda såväl digitala som andra verktyg och medier </a:t>
            </a:r>
            <a:r>
              <a:rPr lang="sv-SE" dirty="0"/>
              <a:t>för kunskapssökande, informationsbearbetning, problemlösning, skapande, kommunikation och lärande,</a:t>
            </a:r>
          </a:p>
          <a:p>
            <a:pPr lvl="1">
              <a:lnSpc>
                <a:spcPct val="90000"/>
              </a:lnSpc>
            </a:pPr>
            <a:endParaRPr lang="sv-SE" sz="1100" dirty="0"/>
          </a:p>
        </p:txBody>
      </p:sp>
      <p:pic>
        <p:nvPicPr>
          <p:cNvPr id="7" name="Picture Placeholder 6">
            <a:extLst>
              <a:ext uri="{FF2B5EF4-FFF2-40B4-BE49-F238E27FC236}">
                <a16:creationId xmlns:a16="http://schemas.microsoft.com/office/drawing/2014/main" id="{3F9958C3-D4E2-8155-2619-32D65994C3C4}"/>
              </a:ext>
            </a:extLst>
          </p:cNvPr>
          <p:cNvPicPr>
            <a:picLocks noGrp="1" noChangeAspect="1"/>
          </p:cNvPicPr>
          <p:nvPr>
            <p:ph sz="half" idx="2"/>
          </p:nvPr>
        </p:nvPicPr>
        <p:blipFill>
          <a:blip r:embed="rId3"/>
          <a:stretch/>
        </p:blipFill>
        <p:spPr>
          <a:xfrm>
            <a:off x="777298" y="1308167"/>
            <a:ext cx="4304544" cy="4107303"/>
          </a:xfrm>
          <a:prstGeom prst="rect">
            <a:avLst/>
          </a:prstGeom>
          <a:noFill/>
        </p:spPr>
      </p:pic>
      <p:sp>
        <p:nvSpPr>
          <p:cNvPr id="12" name="Footer Placeholder 5">
            <a:extLst>
              <a:ext uri="{FF2B5EF4-FFF2-40B4-BE49-F238E27FC236}">
                <a16:creationId xmlns:a16="http://schemas.microsoft.com/office/drawing/2014/main" id="{10FA4396-E8B3-B379-54C9-55F371463C36}"/>
              </a:ext>
            </a:extLst>
          </p:cNvPr>
          <p:cNvSpPr>
            <a:spLocks noGrp="1"/>
          </p:cNvSpPr>
          <p:nvPr>
            <p:ph type="ftr" sz="quarter" idx="11"/>
          </p:nvPr>
        </p:nvSpPr>
        <p:spPr>
          <a:xfrm>
            <a:off x="1055688" y="6200774"/>
            <a:ext cx="10080626" cy="288926"/>
          </a:xfrm>
        </p:spPr>
        <p:txBody>
          <a:bodyPr/>
          <a:lstStyle/>
          <a:p>
            <a:endParaRPr lang="sv-SE"/>
          </a:p>
        </p:txBody>
      </p:sp>
    </p:spTree>
    <p:extLst>
      <p:ext uri="{BB962C8B-B14F-4D97-AF65-F5344CB8AC3E}">
        <p14:creationId xmlns:p14="http://schemas.microsoft.com/office/powerpoint/2010/main" val="26112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1E9BDF6-5858-6827-F892-705493F45337}"/>
              </a:ext>
            </a:extLst>
          </p:cNvPr>
          <p:cNvSpPr>
            <a:spLocks noGrp="1"/>
          </p:cNvSpPr>
          <p:nvPr>
            <p:ph type="ftr" sz="quarter" idx="39"/>
          </p:nvPr>
        </p:nvSpPr>
        <p:spPr/>
        <p:txBody>
          <a:bodyPr/>
          <a:lstStyle/>
          <a:p>
            <a:endParaRPr lang="sv-SE"/>
          </a:p>
        </p:txBody>
      </p:sp>
      <p:sp>
        <p:nvSpPr>
          <p:cNvPr id="9" name="Text Placeholder 8">
            <a:extLst>
              <a:ext uri="{FF2B5EF4-FFF2-40B4-BE49-F238E27FC236}">
                <a16:creationId xmlns:a16="http://schemas.microsoft.com/office/drawing/2014/main" id="{3FC06F91-9D0A-FA32-89E1-54921DB4F51D}"/>
              </a:ext>
            </a:extLst>
          </p:cNvPr>
          <p:cNvSpPr>
            <a:spLocks noGrp="1"/>
          </p:cNvSpPr>
          <p:nvPr>
            <p:ph type="body" sz="quarter" idx="45"/>
          </p:nvPr>
        </p:nvSpPr>
        <p:spPr>
          <a:xfrm>
            <a:off x="5101389" y="2518611"/>
            <a:ext cx="6036511" cy="3682163"/>
          </a:xfrm>
        </p:spPr>
        <p:txBody>
          <a:bodyPr/>
          <a:lstStyle/>
          <a:p>
            <a:r>
              <a:rPr lang="sv-SE" sz="2800" dirty="0"/>
              <a:t>Olika digitala klyftor (Van </a:t>
            </a:r>
            <a:r>
              <a:rPr lang="sv-SE" sz="2800" dirty="0" err="1"/>
              <a:t>Deursen</a:t>
            </a:r>
            <a:r>
              <a:rPr lang="sv-SE" sz="2800" dirty="0"/>
              <a:t> &amp; </a:t>
            </a:r>
            <a:r>
              <a:rPr lang="sv-SE" sz="2800" dirty="0" err="1"/>
              <a:t>Helsper</a:t>
            </a:r>
            <a:r>
              <a:rPr lang="sv-SE" sz="2800" dirty="0"/>
              <a:t>, 2015)</a:t>
            </a:r>
          </a:p>
          <a:p>
            <a:pPr marL="285750" indent="-285750">
              <a:buFontTx/>
              <a:buChar char="-"/>
            </a:pPr>
            <a:r>
              <a:rPr lang="sv-SE" sz="2800" dirty="0"/>
              <a:t>Nivå 1 - Tillgång</a:t>
            </a:r>
          </a:p>
          <a:p>
            <a:pPr marL="285750" indent="-285750">
              <a:buFontTx/>
              <a:buChar char="-"/>
            </a:pPr>
            <a:r>
              <a:rPr lang="sv-SE" sz="2800" dirty="0"/>
              <a:t>Nivå 2 – Användning</a:t>
            </a:r>
          </a:p>
          <a:p>
            <a:pPr marL="285750" indent="-285750">
              <a:buFontTx/>
              <a:buChar char="-"/>
            </a:pPr>
            <a:r>
              <a:rPr lang="sv-SE" sz="2800" dirty="0"/>
              <a:t>Nivå 3 – Förmåga att använda digitala verktyg för att nå specifika mål</a:t>
            </a:r>
          </a:p>
          <a:p>
            <a:pPr marL="285750" indent="-285750">
              <a:buFontTx/>
              <a:buChar char="-"/>
            </a:pPr>
            <a:endParaRPr lang="sv-SE" dirty="0"/>
          </a:p>
        </p:txBody>
      </p:sp>
      <p:sp>
        <p:nvSpPr>
          <p:cNvPr id="7" name="Text Placeholder 6">
            <a:extLst>
              <a:ext uri="{FF2B5EF4-FFF2-40B4-BE49-F238E27FC236}">
                <a16:creationId xmlns:a16="http://schemas.microsoft.com/office/drawing/2014/main" id="{C794A5F9-FD4B-131E-9630-39F591D10185}"/>
              </a:ext>
            </a:extLst>
          </p:cNvPr>
          <p:cNvSpPr>
            <a:spLocks noGrp="1"/>
          </p:cNvSpPr>
          <p:nvPr>
            <p:ph type="body" sz="quarter" idx="43"/>
          </p:nvPr>
        </p:nvSpPr>
        <p:spPr>
          <a:xfrm>
            <a:off x="1055688" y="2518611"/>
            <a:ext cx="4760913" cy="3682163"/>
          </a:xfrm>
        </p:spPr>
        <p:txBody>
          <a:bodyPr/>
          <a:lstStyle/>
          <a:p>
            <a:r>
              <a:rPr lang="sv-SE" sz="3200" dirty="0"/>
              <a:t>Lära om</a:t>
            </a:r>
          </a:p>
          <a:p>
            <a:r>
              <a:rPr lang="sv-SE" sz="3200" dirty="0"/>
              <a:t>Lära med </a:t>
            </a:r>
          </a:p>
          <a:p>
            <a:r>
              <a:rPr lang="sv-SE" sz="3200" dirty="0"/>
              <a:t>Lära genom</a:t>
            </a:r>
          </a:p>
          <a:p>
            <a:endParaRPr lang="sv-SE" dirty="0"/>
          </a:p>
        </p:txBody>
      </p:sp>
      <p:sp>
        <p:nvSpPr>
          <p:cNvPr id="2" name="Title 1">
            <a:extLst>
              <a:ext uri="{FF2B5EF4-FFF2-40B4-BE49-F238E27FC236}">
                <a16:creationId xmlns:a16="http://schemas.microsoft.com/office/drawing/2014/main" id="{3B7358C9-77E5-F376-E590-C2F7B7C0ED49}"/>
              </a:ext>
            </a:extLst>
          </p:cNvPr>
          <p:cNvSpPr>
            <a:spLocks noGrp="1"/>
          </p:cNvSpPr>
          <p:nvPr>
            <p:ph type="title"/>
          </p:nvPr>
        </p:nvSpPr>
        <p:spPr/>
        <p:txBody>
          <a:bodyPr>
            <a:normAutofit fontScale="90000"/>
          </a:bodyPr>
          <a:lstStyle/>
          <a:p>
            <a:r>
              <a:rPr lang="sv-SE" dirty="0"/>
              <a:t>Kan digital kompetens uppnås utan digitala verktyg? Likvärdighet?</a:t>
            </a:r>
          </a:p>
        </p:txBody>
      </p:sp>
      <p:sp>
        <p:nvSpPr>
          <p:cNvPr id="5" name="Date Placeholder 4">
            <a:extLst>
              <a:ext uri="{FF2B5EF4-FFF2-40B4-BE49-F238E27FC236}">
                <a16:creationId xmlns:a16="http://schemas.microsoft.com/office/drawing/2014/main" id="{D7CF7BE6-F415-C34D-20E9-C5E0B55E16FD}"/>
              </a:ext>
            </a:extLst>
          </p:cNvPr>
          <p:cNvSpPr>
            <a:spLocks noGrp="1"/>
          </p:cNvSpPr>
          <p:nvPr>
            <p:ph type="dt" sz="half" idx="4294967295"/>
          </p:nvPr>
        </p:nvSpPr>
        <p:spPr>
          <a:xfrm>
            <a:off x="0" y="0"/>
            <a:ext cx="0" cy="0"/>
          </a:xfrm>
        </p:spPr>
        <p:txBody>
          <a:bodyPr/>
          <a:lstStyle/>
          <a:p>
            <a:fld id="{FA392348-BF0A-4C57-89C2-9D94AA831C18}" type="datetime1">
              <a:rPr lang="sv-SE" smtClean="0"/>
              <a:t>2026-08-06</a:t>
            </a:fld>
            <a:endParaRPr lang="sv-SE"/>
          </a:p>
        </p:txBody>
      </p:sp>
    </p:spTree>
    <p:extLst>
      <p:ext uri="{BB962C8B-B14F-4D97-AF65-F5344CB8AC3E}">
        <p14:creationId xmlns:p14="http://schemas.microsoft.com/office/powerpoint/2010/main" val="371423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7FBD68C-2DBE-B6CC-A258-2B2B7C22DF10}"/>
              </a:ext>
            </a:extLst>
          </p:cNvPr>
          <p:cNvSpPr>
            <a:spLocks noGrp="1"/>
          </p:cNvSpPr>
          <p:nvPr>
            <p:ph type="ftr" sz="quarter" idx="39"/>
          </p:nvPr>
        </p:nvSpPr>
        <p:spPr/>
        <p:txBody>
          <a:bodyPr/>
          <a:lstStyle/>
          <a:p>
            <a:endParaRPr lang="sv-SE" dirty="0"/>
          </a:p>
        </p:txBody>
      </p:sp>
      <p:sp>
        <p:nvSpPr>
          <p:cNvPr id="8" name="Content Placeholder 7">
            <a:extLst>
              <a:ext uri="{FF2B5EF4-FFF2-40B4-BE49-F238E27FC236}">
                <a16:creationId xmlns:a16="http://schemas.microsoft.com/office/drawing/2014/main" id="{2306611A-7BF0-1016-E479-4C999A136BAE}"/>
              </a:ext>
            </a:extLst>
          </p:cNvPr>
          <p:cNvSpPr>
            <a:spLocks noGrp="1"/>
          </p:cNvSpPr>
          <p:nvPr>
            <p:ph idx="1"/>
          </p:nvPr>
        </p:nvSpPr>
        <p:spPr>
          <a:xfrm>
            <a:off x="1055688" y="1540042"/>
            <a:ext cx="10080625" cy="4660732"/>
          </a:xfrm>
        </p:spPr>
        <p:txBody>
          <a:bodyPr>
            <a:normAutofit lnSpcReduction="10000"/>
          </a:bodyPr>
          <a:lstStyle/>
          <a:p>
            <a:r>
              <a:rPr lang="sv-SE" sz="2800" dirty="0"/>
              <a:t>Stora fortbildningsinsatser – eller kanske snarare folkbildning – behövs!</a:t>
            </a:r>
          </a:p>
          <a:p>
            <a:r>
              <a:rPr lang="sv-SE" sz="2800" dirty="0"/>
              <a:t>Om utbildningssystemet lämnar över ansvaret till hemmen kommer de digitala klyftorna sannolikt att öka. </a:t>
            </a:r>
          </a:p>
          <a:p>
            <a:r>
              <a:rPr lang="sv-SE" sz="2800" dirty="0"/>
              <a:t>Viktigt att insatser görs tidigt!</a:t>
            </a:r>
          </a:p>
          <a:p>
            <a:r>
              <a:rPr lang="sv-SE" sz="2800" dirty="0"/>
              <a:t>Barn och ungdomar är i kontakt med digital miljöer där AI är en del i hög utsträckning. Det behöver även vara en del av skolans undervisning!</a:t>
            </a:r>
          </a:p>
          <a:p>
            <a:r>
              <a:rPr lang="sv-SE" sz="2800" dirty="0"/>
              <a:t>Kan elever handskas med AI utan digital kompetens?</a:t>
            </a:r>
          </a:p>
        </p:txBody>
      </p:sp>
      <p:sp>
        <p:nvSpPr>
          <p:cNvPr id="7" name="Title 6">
            <a:extLst>
              <a:ext uri="{FF2B5EF4-FFF2-40B4-BE49-F238E27FC236}">
                <a16:creationId xmlns:a16="http://schemas.microsoft.com/office/drawing/2014/main" id="{C9FCA494-C215-6212-1DC2-CA6BE26E9DE4}"/>
              </a:ext>
            </a:extLst>
          </p:cNvPr>
          <p:cNvSpPr>
            <a:spLocks noGrp="1"/>
          </p:cNvSpPr>
          <p:nvPr>
            <p:ph type="title"/>
          </p:nvPr>
        </p:nvSpPr>
        <p:spPr>
          <a:xfrm>
            <a:off x="1055688" y="657226"/>
            <a:ext cx="10080627" cy="678047"/>
          </a:xfrm>
        </p:spPr>
        <p:txBody>
          <a:bodyPr/>
          <a:lstStyle/>
          <a:p>
            <a:r>
              <a:rPr lang="sv-SE" dirty="0"/>
              <a:t>AI – hot eller möjlighet? Eller både och? </a:t>
            </a:r>
          </a:p>
        </p:txBody>
      </p:sp>
    </p:spTree>
    <p:extLst>
      <p:ext uri="{BB962C8B-B14F-4D97-AF65-F5344CB8AC3E}">
        <p14:creationId xmlns:p14="http://schemas.microsoft.com/office/powerpoint/2010/main" val="436761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DC98D2-ABC8-25D3-FF7C-627C8967B44A}"/>
              </a:ext>
            </a:extLst>
          </p:cNvPr>
          <p:cNvSpPr>
            <a:spLocks noGrp="1"/>
          </p:cNvSpPr>
          <p:nvPr>
            <p:ph type="dt" sz="half" idx="10"/>
          </p:nvPr>
        </p:nvSpPr>
        <p:spPr/>
        <p:txBody>
          <a:bodyPr/>
          <a:lstStyle/>
          <a:p>
            <a:fld id="{C66995AB-0F08-CC49-B84F-A4273C727515}" type="datetime1">
              <a:rPr lang="en-SE" smtClean="0"/>
              <a:pPr/>
              <a:t>08/06/2026</a:t>
            </a:fld>
            <a:endParaRPr lang="en-SE" dirty="0"/>
          </a:p>
        </p:txBody>
      </p:sp>
      <p:sp>
        <p:nvSpPr>
          <p:cNvPr id="6" name="Subtitle 5">
            <a:extLst>
              <a:ext uri="{FF2B5EF4-FFF2-40B4-BE49-F238E27FC236}">
                <a16:creationId xmlns:a16="http://schemas.microsoft.com/office/drawing/2014/main" id="{58F2DFF9-7BD9-D317-E080-6EC287E43D1F}"/>
              </a:ext>
            </a:extLst>
          </p:cNvPr>
          <p:cNvSpPr>
            <a:spLocks noGrp="1"/>
          </p:cNvSpPr>
          <p:nvPr>
            <p:ph type="subTitle" idx="1"/>
          </p:nvPr>
        </p:nvSpPr>
        <p:spPr/>
        <p:txBody>
          <a:bodyPr/>
          <a:lstStyle/>
          <a:p>
            <a:endParaRPr lang="sv-SE"/>
          </a:p>
        </p:txBody>
      </p:sp>
      <p:sp>
        <p:nvSpPr>
          <p:cNvPr id="5" name="Title 4">
            <a:extLst>
              <a:ext uri="{FF2B5EF4-FFF2-40B4-BE49-F238E27FC236}">
                <a16:creationId xmlns:a16="http://schemas.microsoft.com/office/drawing/2014/main" id="{A627935C-8C23-5524-F38F-5896F1D8F026}"/>
              </a:ext>
            </a:extLst>
          </p:cNvPr>
          <p:cNvSpPr>
            <a:spLocks noGrp="1"/>
          </p:cNvSpPr>
          <p:nvPr>
            <p:ph type="title"/>
          </p:nvPr>
        </p:nvSpPr>
        <p:spPr/>
        <p:txBody>
          <a:bodyPr>
            <a:normAutofit/>
          </a:bodyPr>
          <a:lstStyle/>
          <a:p>
            <a:r>
              <a:rPr lang="sv-SE" dirty="0"/>
              <a:t>TACK!</a:t>
            </a:r>
          </a:p>
        </p:txBody>
      </p:sp>
    </p:spTree>
    <p:extLst>
      <p:ext uri="{BB962C8B-B14F-4D97-AF65-F5344CB8AC3E}">
        <p14:creationId xmlns:p14="http://schemas.microsoft.com/office/powerpoint/2010/main" val="1089098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9C5C15C-253C-D408-B580-67C687DD4279}"/>
              </a:ext>
            </a:extLst>
          </p:cNvPr>
          <p:cNvSpPr>
            <a:spLocks noGrp="1"/>
          </p:cNvSpPr>
          <p:nvPr>
            <p:ph type="ftr" sz="quarter" idx="39"/>
          </p:nvPr>
        </p:nvSpPr>
        <p:spPr/>
        <p:txBody>
          <a:bodyPr/>
          <a:lstStyle/>
          <a:p>
            <a:endParaRPr lang="sv-SE"/>
          </a:p>
        </p:txBody>
      </p:sp>
      <p:sp>
        <p:nvSpPr>
          <p:cNvPr id="3" name="Content Placeholder 2">
            <a:extLst>
              <a:ext uri="{FF2B5EF4-FFF2-40B4-BE49-F238E27FC236}">
                <a16:creationId xmlns:a16="http://schemas.microsoft.com/office/drawing/2014/main" id="{CCE46835-C401-A5D1-79EB-3C38C316239D}"/>
              </a:ext>
            </a:extLst>
          </p:cNvPr>
          <p:cNvSpPr>
            <a:spLocks noGrp="1"/>
          </p:cNvSpPr>
          <p:nvPr>
            <p:ph idx="1"/>
          </p:nvPr>
        </p:nvSpPr>
        <p:spPr/>
        <p:txBody>
          <a:bodyPr>
            <a:normAutofit/>
          </a:bodyPr>
          <a:lstStyle/>
          <a:p>
            <a:r>
              <a:rPr lang="sv-SE" sz="3200" dirty="0"/>
              <a:t>Lärare i grunden</a:t>
            </a:r>
          </a:p>
          <a:p>
            <a:r>
              <a:rPr lang="sv-SE" sz="3200" dirty="0"/>
              <a:t>Disputerat i tillämpad IT med inriktning mot utbildningsvetenskap</a:t>
            </a:r>
          </a:p>
          <a:p>
            <a:r>
              <a:rPr lang="sv-SE" sz="3200" dirty="0"/>
              <a:t>Professor i pedagogik på JU</a:t>
            </a:r>
          </a:p>
          <a:p>
            <a:r>
              <a:rPr lang="sv-SE" sz="3200" dirty="0"/>
              <a:t>Forskning om IT i undervisning och lärande</a:t>
            </a:r>
          </a:p>
          <a:p>
            <a:r>
              <a:rPr lang="sv-SE" sz="3200" dirty="0"/>
              <a:t>Oftast i samarbete med lärare och elever</a:t>
            </a:r>
          </a:p>
          <a:p>
            <a:endParaRPr lang="sv-SE" sz="3200" dirty="0"/>
          </a:p>
        </p:txBody>
      </p:sp>
      <p:sp>
        <p:nvSpPr>
          <p:cNvPr id="4" name="Title 3">
            <a:extLst>
              <a:ext uri="{FF2B5EF4-FFF2-40B4-BE49-F238E27FC236}">
                <a16:creationId xmlns:a16="http://schemas.microsoft.com/office/drawing/2014/main" id="{53140D95-8EE0-0D65-7C71-D29388561EA4}"/>
              </a:ext>
            </a:extLst>
          </p:cNvPr>
          <p:cNvSpPr>
            <a:spLocks noGrp="1"/>
          </p:cNvSpPr>
          <p:nvPr>
            <p:ph type="title"/>
          </p:nvPr>
        </p:nvSpPr>
        <p:spPr>
          <a:xfrm>
            <a:off x="489631" y="820056"/>
            <a:ext cx="10080627" cy="678047"/>
          </a:xfrm>
        </p:spPr>
        <p:txBody>
          <a:bodyPr/>
          <a:lstStyle/>
          <a:p>
            <a:r>
              <a:rPr lang="sv-SE" dirty="0"/>
              <a:t>Kort om mig</a:t>
            </a:r>
          </a:p>
        </p:txBody>
      </p:sp>
      <p:pic>
        <p:nvPicPr>
          <p:cNvPr id="5" name="Bild 370">
            <a:extLst>
              <a:ext uri="{FF2B5EF4-FFF2-40B4-BE49-F238E27FC236}">
                <a16:creationId xmlns:a16="http://schemas.microsoft.com/office/drawing/2014/main" id="{F0540748-2918-DC6A-1CFB-83AD2222BD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0570258" y="919618"/>
            <a:ext cx="961390" cy="1156970"/>
          </a:xfrm>
          <a:prstGeom prst="rect">
            <a:avLst/>
          </a:prstGeom>
          <a:noFill/>
        </p:spPr>
      </p:pic>
    </p:spTree>
    <p:extLst>
      <p:ext uri="{BB962C8B-B14F-4D97-AF65-F5344CB8AC3E}">
        <p14:creationId xmlns:p14="http://schemas.microsoft.com/office/powerpoint/2010/main" val="4290081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01 JU Basic [white]">
  <a:themeElements>
    <a:clrScheme name="JU Theme 1,1">
      <a:dk1>
        <a:srgbClr val="3F3F3F"/>
      </a:dk1>
      <a:lt1>
        <a:srgbClr val="FFFFFF"/>
      </a:lt1>
      <a:dk2>
        <a:srgbClr val="951A80"/>
      </a:dk2>
      <a:lt2>
        <a:srgbClr val="EAEAEA"/>
      </a:lt2>
      <a:accent1>
        <a:srgbClr val="7F156D"/>
      </a:accent1>
      <a:accent2>
        <a:srgbClr val="F3E8F2"/>
      </a:accent2>
      <a:accent3>
        <a:srgbClr val="27ABA7"/>
      </a:accent3>
      <a:accent4>
        <a:srgbClr val="003968"/>
      </a:accent4>
      <a:accent5>
        <a:srgbClr val="CEDAE3"/>
      </a:accent5>
      <a:accent6>
        <a:srgbClr val="FDC743"/>
      </a:accent6>
      <a:hlink>
        <a:srgbClr val="27ABA7"/>
      </a:hlink>
      <a:folHlink>
        <a:srgbClr val="2E819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_Template_2024_1.1.potx" id="{32FC3F67-9FEA-304C-8C47-442D7292A745}" vid="{D70A00A2-2420-3A49-8B7E-A8E0423BF017}"/>
    </a:ext>
  </a:extLst>
</a:theme>
</file>

<file path=ppt/theme/theme2.xml><?xml version="1.0" encoding="utf-8"?>
<a:theme xmlns:a="http://schemas.openxmlformats.org/drawingml/2006/main" name="02 JU Basic [purple]">
  <a:themeElements>
    <a:clrScheme name="JU Theme 1,1">
      <a:dk1>
        <a:srgbClr val="3F3F3F"/>
      </a:dk1>
      <a:lt1>
        <a:srgbClr val="FFFFFF"/>
      </a:lt1>
      <a:dk2>
        <a:srgbClr val="951A80"/>
      </a:dk2>
      <a:lt2>
        <a:srgbClr val="EAEAEA"/>
      </a:lt2>
      <a:accent1>
        <a:srgbClr val="7F156D"/>
      </a:accent1>
      <a:accent2>
        <a:srgbClr val="F3E8F2"/>
      </a:accent2>
      <a:accent3>
        <a:srgbClr val="27ABA7"/>
      </a:accent3>
      <a:accent4>
        <a:srgbClr val="003968"/>
      </a:accent4>
      <a:accent5>
        <a:srgbClr val="CEDAE3"/>
      </a:accent5>
      <a:accent6>
        <a:srgbClr val="FDC743"/>
      </a:accent6>
      <a:hlink>
        <a:srgbClr val="27ABA7"/>
      </a:hlink>
      <a:folHlink>
        <a:srgbClr val="2E819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_Template_2024_1.1.potx" id="{32FC3F67-9FEA-304C-8C47-442D7292A745}" vid="{7CCDED25-54F9-7C42-A112-2E0291C0F589}"/>
    </a:ext>
  </a:extLst>
</a:theme>
</file>

<file path=ppt/theme/theme3.xml><?xml version="1.0" encoding="utf-8"?>
<a:theme xmlns:a="http://schemas.openxmlformats.org/drawingml/2006/main" name="03 JU Basic [darkgray]">
  <a:themeElements>
    <a:clrScheme name="JU Theme 1,1">
      <a:dk1>
        <a:srgbClr val="3F3F3F"/>
      </a:dk1>
      <a:lt1>
        <a:srgbClr val="FFFFFF"/>
      </a:lt1>
      <a:dk2>
        <a:srgbClr val="951A80"/>
      </a:dk2>
      <a:lt2>
        <a:srgbClr val="EAEAEA"/>
      </a:lt2>
      <a:accent1>
        <a:srgbClr val="7F156D"/>
      </a:accent1>
      <a:accent2>
        <a:srgbClr val="F3E8F2"/>
      </a:accent2>
      <a:accent3>
        <a:srgbClr val="27ABA7"/>
      </a:accent3>
      <a:accent4>
        <a:srgbClr val="003968"/>
      </a:accent4>
      <a:accent5>
        <a:srgbClr val="CEDAE3"/>
      </a:accent5>
      <a:accent6>
        <a:srgbClr val="FDC743"/>
      </a:accent6>
      <a:hlink>
        <a:srgbClr val="27ABA7"/>
      </a:hlink>
      <a:folHlink>
        <a:srgbClr val="2E819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_Template_2024_1.1.potx" id="{32FC3F67-9FEA-304C-8C47-442D7292A745}" vid="{E01B69B9-0EEB-ED43-B887-82EDBD62CC2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BCB01A34C17674B8CD6DFF584E4804B" ma:contentTypeVersion="8" ma:contentTypeDescription="Skapa ett nytt dokument." ma:contentTypeScope="" ma:versionID="acc4e4041295af31c42467898b001ebf">
  <xsd:schema xmlns:xsd="http://www.w3.org/2001/XMLSchema" xmlns:xs="http://www.w3.org/2001/XMLSchema" xmlns:p="http://schemas.microsoft.com/office/2006/metadata/properties" xmlns:ns2="fd09471b-28d1-4fbc-8e6d-eeb433ade1a2" targetNamespace="http://schemas.microsoft.com/office/2006/metadata/properties" ma:root="true" ma:fieldsID="e50c75dcfd6fb15003b4ec117668900d" ns2:_="">
    <xsd:import namespace="fd09471b-28d1-4fbc-8e6d-eeb433ade1a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09471b-28d1-4fbc-8e6d-eeb433ade1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51DBD1-2F3C-42FA-A788-0C7E1108ED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09471b-28d1-4fbc-8e6d-eeb433ade1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D80730-57B8-4C81-883A-2982881956B2}">
  <ds:schemaRefs>
    <ds:schemaRef ds:uri="http://www.w3.org/XML/1998/namespace"/>
    <ds:schemaRef ds:uri="http://schemas.microsoft.com/office/2006/metadata/properties"/>
    <ds:schemaRef ds:uri="fd09471b-28d1-4fbc-8e6d-eeb433ade1a2"/>
    <ds:schemaRef ds:uri="http://schemas.openxmlformats.org/package/2006/metadata/core-properties"/>
    <ds:schemaRef ds:uri="http://schemas.microsoft.com/office/2006/documentManagement/types"/>
    <ds:schemaRef ds:uri="http://purl.org/dc/terms/"/>
    <ds:schemaRef ds:uri="http://purl.org/dc/elements/1.1/"/>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F571A823-5948-424E-B7FB-7EAB7A6CFB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JU_Template_2024_1.1</Template>
  <TotalTime>19986</TotalTime>
  <Words>895</Words>
  <Application>Microsoft Office PowerPoint</Application>
  <PresentationFormat>Widescreen</PresentationFormat>
  <Paragraphs>55</Paragraphs>
  <Slides>7</Slides>
  <Notes>6</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7</vt:i4>
      </vt:variant>
    </vt:vector>
  </HeadingPairs>
  <TitlesOfParts>
    <vt:vector size="14" baseType="lpstr">
      <vt:lpstr>Aptos</vt:lpstr>
      <vt:lpstr>Arial</vt:lpstr>
      <vt:lpstr>Calibri</vt:lpstr>
      <vt:lpstr>System Font Regular</vt:lpstr>
      <vt:lpstr>01 JU Basic [white]</vt:lpstr>
      <vt:lpstr>02 JU Basic [purple]</vt:lpstr>
      <vt:lpstr>03 JU Basic [darkgray]</vt:lpstr>
      <vt:lpstr>Vad är digital kompetens? </vt:lpstr>
      <vt:lpstr>Vad är digital kompetens? </vt:lpstr>
      <vt:lpstr>Vad säger läroplanen? </vt:lpstr>
      <vt:lpstr>Kan digital kompetens uppnås utan digitala verktyg? Likvärdighet?</vt:lpstr>
      <vt:lpstr>AI – hot eller möjlighet? Eller både och? </vt:lpstr>
      <vt:lpstr>TACK!</vt:lpstr>
      <vt:lpstr>Kort om mig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anna-lena.godhe@ju.se</dc:creator>
  <cp:keywords/>
  <dc:description/>
  <cp:lastModifiedBy>Anna-Lena Godhe</cp:lastModifiedBy>
  <cp:revision>11</cp:revision>
  <cp:lastPrinted>2025-04-07T17:01:03Z</cp:lastPrinted>
  <dcterms:created xsi:type="dcterms:W3CDTF">2025-04-05T14:19:40Z</dcterms:created>
  <dcterms:modified xsi:type="dcterms:W3CDTF">2026-08-06T16:04:57Z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0x0101004BCB01A34C17674B8CD6DFF584E4804B</vt:lpwstr>
  </property>
  <property fmtid="{D5CDD505-2E9C-101B-9397-08002B2CF9AE}" pid="3" name="MediaServiceImageTags">
    <vt:lpwstr/>
  </property>
</Properties>
</file>