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docProps/core.xml" Id="rId3" /><Relationship Type="http://schemas.openxmlformats.org/officeDocument/2006/relationships/officeDocument" Target="ppt/presentation.xml" Id="rId1" /><Relationship Type="http://schemas.openxmlformats.org/officeDocument/2006/relationships/extended-properties" Target="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0" r:id="rId4"/>
    <p:sldId id="261" r:id="rId5"/>
    <p:sldId id="265" r:id="rId6"/>
    <p:sldId id="263" r:id="rId7"/>
    <p:sldId id="26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77" y="46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32675D-EFE5-4855-98C4-992E4ABCFEB0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CA0680-9D84-4493-A1EA-18DE139B7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6215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CA0680-9D84-4493-A1EA-18DE139B76C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33478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491A1-22DD-3570-D722-FA55AFBD41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E4C5D-B634-721E-AB0C-8073D0006D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53F92C-2FF7-0AB4-D6F9-6FA884E83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703AC-5B5E-4141-9E33-474B6BC9FBD3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832682-C3DE-89CC-4BDD-28C73A76A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C828F2-6C7C-E5A3-46C8-13565A910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5703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02FFA-2C0B-FCC7-AF4E-2291A241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35FEB6-0B8E-E05C-2302-0170869C45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8EAB2-B7FD-47A4-B556-D36AEA347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C9C09-00D7-4B8A-9AC9-D56BF3C47181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B42E5-4AF0-526C-5EAE-2E9229056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8241F-E898-29D2-4204-5353A559E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2190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E732B30-F569-6F2D-B163-6CD0DF2F2A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D64FBA-22BC-8C40-AB7E-9E61303B9C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66FF9E-372F-85D7-D894-A75497452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A7719-6AA2-412B-9AB8-2897B8958C6F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F257F-D4DD-0219-0B91-006123907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292089-8376-4607-857A-E66FB0BEC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550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CE080-BB07-6E71-6CA8-1CFD8869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A1FFC-DA85-23A2-1EF3-4ADD75A30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5AD9-7F5E-33D0-B9F4-FA8B4A4E9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015D4-39BF-4F62-BB4B-DE9C7A367DDA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2906C-1960-1215-ADDE-9AEEADC4A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AA565-937E-0456-9041-3FB2954DF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800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B82C8-5CF8-4596-D9F4-D56DFC37A3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88A6D5-0940-6EA1-EE8B-A14C9B3C53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13D451-87C0-1CC9-8460-EDAD68163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39F6B-C5FA-4C7E-AE39-89D0418A2DAC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E88522-C607-B819-BB25-510134697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0393C-1E24-15AB-4E0D-2AD86A4D5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7279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38EF8-B17A-4B92-F6B3-3A54A9138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FDF99-974F-A84A-63A1-36B7D9E74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59D5A0-A15E-3A10-37C6-D4345B4749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F7112-B3F2-1A23-8B23-AE506F723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2EE1C-5D2F-4117-A270-F7A9F5E1B3A6}" type="datetime1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B40A7E-748C-0556-636A-6759F64DD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E57AA4-850B-2CDF-EAD6-F92FF89E1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1266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ADBBD-8488-0810-2FB5-7E20A9929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EED893-18A8-F6E7-7419-BEDFBB3EC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7ED0AF-61F5-7F8B-D93A-6CB824C439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2F2724-CB16-8AF9-FA5D-28523B215A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4075A4-4572-4176-D209-79DB11E52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3F0714-A029-E09D-4C26-D0382428D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D9D96-46FD-46D0-8EFF-B31E0E11E5FD}" type="datetime1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3F66D2-03F7-CCCC-A994-8ECCFDC84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689186-8828-AFC7-1981-D329C2175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1045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9AD2A-0E16-FB02-E445-29594CAB5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E4C103-59EB-D5F6-9EB5-F5B890997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41A24-5710-4E18-B240-AD146B0B9671}" type="datetime1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F448A3-ED1C-730C-C7B8-A53762E5E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BDBB7E-488F-672E-1990-301F0374B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245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849ECD-1BA1-8015-3909-9B8E3AA7B3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3C4C-460F-48F4-A6EB-2A8860F96801}" type="datetime1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A665E33-0A83-24C7-D2CF-016011CAF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C67BD3-8BCA-0FDD-9CDE-BF90BE69C3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27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6EDAE-5F81-B26A-51A0-500C4AA018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ACD49A-98AA-DC9F-75B1-9C990557E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E4A73-795C-89CE-6961-5C602CB7B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A2950-9D3C-57E0-D8A8-A2DBB578E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66550-A78E-41D6-AB1C-E693478A8524}" type="datetime1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A707E0-FB67-78E1-300D-E1ABF20FD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0BFE5D-C2C3-90A9-D073-E6597FE6E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30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B5D52-9B17-4030-A571-9ED74C6A60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57BE725-2B53-D97C-C860-26D946876B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32EBC5-D301-2224-5FC5-1572E883D1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6937B1-5913-51C9-A51A-C62DBEF0C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14B11-9B19-4712-BFE0-4806215C1214}" type="datetime1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7AD865-E710-36B6-AF29-7A0940894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6DAB3A-F2F5-9E91-90F5-B1AA7A6DB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3642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2D1B2B-1BE5-8F1F-5417-5E6AD8B91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79068B-0954-5D42-D778-E2C995C2F5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7D61F9-E6FB-60FD-C08A-A2F7622E75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CAA7B-C33C-4B29-BD1A-E4B0C67B2E22}" type="datetime1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E1896-8325-52D6-021E-9D92860E16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D57346-D03B-9D00-BFE1-723583031A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E344E6-23C7-48DE-97F7-BBB94AF3553F}" type="slidenum">
              <a:rPr lang="en-GB" smtClean="0"/>
              <a:t>‹#›</a:t>
            </a:fld>
            <a:endParaRPr lang="en-GB"/>
          </a:p>
        </p:txBody>
      </p:sp>
      <p:pic>
        <p:nvPicPr>
          <p:cNvPr id="900" name="Logo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57200" y="6035400"/>
            <a:ext cx="548640" cy="36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31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9C4ED8-870B-CB38-54E6-BCB0A8ADBC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solidFill>
                  <a:schemeClr val="bg1"/>
                </a:solidFill>
              </a:rPr>
              <a:t>GRÄNSEN.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282B9-1D16-57EF-8BBD-6E80F89D4F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i="1" dirty="0" err="1">
                <a:solidFill>
                  <a:schemeClr val="bg1"/>
                </a:solidFill>
              </a:rPr>
              <a:t>Åldersgränser</a:t>
            </a:r>
            <a:r>
              <a:rPr lang="en-GB" i="1" dirty="0">
                <a:solidFill>
                  <a:schemeClr val="bg1"/>
                </a:solidFill>
              </a:rPr>
              <a:t>, </a:t>
            </a:r>
            <a:r>
              <a:rPr lang="en-GB" i="1" dirty="0" err="1">
                <a:solidFill>
                  <a:schemeClr val="bg1"/>
                </a:solidFill>
              </a:rPr>
              <a:t>barnskydd</a:t>
            </a:r>
            <a:r>
              <a:rPr lang="en-GB" i="1" dirty="0">
                <a:solidFill>
                  <a:schemeClr val="bg1"/>
                </a:solidFill>
              </a:rPr>
              <a:t> och </a:t>
            </a:r>
            <a:r>
              <a:rPr lang="en-GB" i="1" dirty="0" err="1">
                <a:solidFill>
                  <a:schemeClr val="bg1"/>
                </a:solidFill>
              </a:rPr>
              <a:t>proportionalitet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827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121B1FC6-5C0F-693B-D1F9-3CD5564AA23C}"/>
              </a:ext>
            </a:extLst>
          </p:cNvPr>
          <p:cNvSpPr/>
          <p:nvPr/>
        </p:nvSpPr>
        <p:spPr>
          <a:xfrm>
            <a:off x="457200" y="914400"/>
            <a:ext cx="112471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0" b="1" dirty="0">
                <a:solidFill>
                  <a:srgbClr val="F7F7F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</a:t>
            </a:r>
            <a:endParaRPr lang="en-US" sz="22000" dirty="0"/>
          </a:p>
        </p:txBody>
      </p:sp>
    </p:spTree>
    <p:extLst>
      <p:ext uri="{BB962C8B-B14F-4D97-AF65-F5344CB8AC3E}">
        <p14:creationId xmlns:p14="http://schemas.microsoft.com/office/powerpoint/2010/main" val="1543664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9E6DB-8174-A5B6-52F4-D8CE805B63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4DED4624-F0A4-7F1A-0433-5B366BF5D4E1}"/>
              </a:ext>
            </a:extLst>
          </p:cNvPr>
          <p:cNvSpPr/>
          <p:nvPr/>
        </p:nvSpPr>
        <p:spPr>
          <a:xfrm>
            <a:off x="457200" y="914400"/>
            <a:ext cx="112471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9600" b="1" dirty="0">
                <a:solidFill>
                  <a:schemeClr val="bg1"/>
                </a:solidFill>
              </a:rPr>
              <a:t>RÄTT MÅL.</a:t>
            </a:r>
          </a:p>
          <a:p>
            <a:r>
              <a:rPr lang="en-GB" sz="9600" b="1" dirty="0">
                <a:solidFill>
                  <a:schemeClr val="bg1"/>
                </a:solidFill>
              </a:rPr>
              <a:t>RÄTT VERKTYG?</a:t>
            </a:r>
          </a:p>
        </p:txBody>
      </p:sp>
    </p:spTree>
    <p:extLst>
      <p:ext uri="{BB962C8B-B14F-4D97-AF65-F5344CB8AC3E}">
        <p14:creationId xmlns:p14="http://schemas.microsoft.com/office/powerpoint/2010/main" val="7909872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D35A2-7AB0-18CE-E46C-CD413425D1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72C5323-7154-9384-4504-9080D0F82C03}"/>
              </a:ext>
            </a:extLst>
          </p:cNvPr>
          <p:cNvSpPr/>
          <p:nvPr/>
        </p:nvSpPr>
        <p:spPr>
          <a:xfrm>
            <a:off x="457200" y="914400"/>
            <a:ext cx="112471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9600" b="1" dirty="0">
                <a:solidFill>
                  <a:schemeClr val="bg1"/>
                </a:solidFill>
              </a:rPr>
              <a:t>FUNGERAR DET?</a:t>
            </a:r>
          </a:p>
          <a:p>
            <a:r>
              <a:rPr lang="en-GB" sz="3000" i="1" dirty="0">
                <a:solidFill>
                  <a:schemeClr val="bg1"/>
                </a:solidFill>
              </a:rPr>
              <a:t>Eller </a:t>
            </a:r>
            <a:r>
              <a:rPr lang="en-GB" sz="3000" i="1" dirty="0" err="1">
                <a:solidFill>
                  <a:schemeClr val="bg1"/>
                </a:solidFill>
              </a:rPr>
              <a:t>flyttar</a:t>
            </a:r>
            <a:r>
              <a:rPr lang="en-GB" sz="3000" i="1" dirty="0">
                <a:solidFill>
                  <a:schemeClr val="bg1"/>
                </a:solidFill>
              </a:rPr>
              <a:t> vi </a:t>
            </a:r>
            <a:r>
              <a:rPr lang="en-GB" sz="3000" i="1" dirty="0" err="1">
                <a:solidFill>
                  <a:schemeClr val="bg1"/>
                </a:solidFill>
              </a:rPr>
              <a:t>problemet</a:t>
            </a:r>
            <a:r>
              <a:rPr lang="en-GB" sz="3000" i="1" dirty="0">
                <a:solidFill>
                  <a:schemeClr val="bg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07850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6C3DA7-28E9-0D24-1F18-F98AB61A8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7FB8B5CA-BCF6-DA4C-C60D-9B0CD2D4B302}"/>
              </a:ext>
            </a:extLst>
          </p:cNvPr>
          <p:cNvSpPr/>
          <p:nvPr/>
        </p:nvSpPr>
        <p:spPr>
          <a:xfrm>
            <a:off x="457200" y="914400"/>
            <a:ext cx="112471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GB" sz="9600" b="1" dirty="0">
                <a:solidFill>
                  <a:schemeClr val="bg1"/>
                </a:solidFill>
              </a:rPr>
              <a:t>FIXA RUMMET.</a:t>
            </a:r>
          </a:p>
          <a:p>
            <a:r>
              <a:rPr lang="en-GB" sz="3000" b="1" i="1" dirty="0">
                <a:solidFill>
                  <a:schemeClr val="bg1"/>
                </a:solidFill>
              </a:rPr>
              <a:t>Innan vi </a:t>
            </a:r>
            <a:r>
              <a:rPr lang="en-GB" sz="3000" b="1" i="1" dirty="0" err="1">
                <a:solidFill>
                  <a:schemeClr val="bg1"/>
                </a:solidFill>
              </a:rPr>
              <a:t>låser</a:t>
            </a:r>
            <a:r>
              <a:rPr lang="en-GB" sz="3000" b="1" i="1" dirty="0">
                <a:solidFill>
                  <a:schemeClr val="bg1"/>
                </a:solidFill>
              </a:rPr>
              <a:t> </a:t>
            </a:r>
            <a:r>
              <a:rPr lang="en-GB" sz="3000" b="1" i="1" dirty="0" err="1">
                <a:solidFill>
                  <a:schemeClr val="bg1"/>
                </a:solidFill>
              </a:rPr>
              <a:t>dörren</a:t>
            </a:r>
            <a:r>
              <a:rPr lang="en-GB" sz="3000" b="1" i="1" dirty="0">
                <a:solidFill>
                  <a:schemeClr val="bg1"/>
                </a:solidFill>
              </a:rPr>
              <a:t>.</a:t>
            </a:r>
            <a:endParaRPr lang="en-GB" sz="3000" b="1" i="1" dirty="0"/>
          </a:p>
        </p:txBody>
      </p:sp>
    </p:spTree>
    <p:extLst>
      <p:ext uri="{BB962C8B-B14F-4D97-AF65-F5344CB8AC3E}">
        <p14:creationId xmlns:p14="http://schemas.microsoft.com/office/powerpoint/2010/main" val="1056390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831A93-E0CF-0E47-9252-1F80B7AFB2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>
            <a:extLst>
              <a:ext uri="{FF2B5EF4-FFF2-40B4-BE49-F238E27FC236}">
                <a16:creationId xmlns:a16="http://schemas.microsoft.com/office/drawing/2014/main" id="{33DF536B-A8C5-7454-4E3C-49723F62EA47}"/>
              </a:ext>
            </a:extLst>
          </p:cNvPr>
          <p:cNvSpPr/>
          <p:nvPr/>
        </p:nvSpPr>
        <p:spPr>
          <a:xfrm>
            <a:off x="457200" y="914400"/>
            <a:ext cx="11247120" cy="4572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GB" sz="9600" b="1" dirty="0">
                <a:solidFill>
                  <a:schemeClr val="bg1"/>
                </a:solidFill>
              </a:rPr>
              <a:t>BEVISA DET.</a:t>
            </a:r>
          </a:p>
        </p:txBody>
      </p:sp>
    </p:spTree>
    <p:extLst>
      <p:ext uri="{BB962C8B-B14F-4D97-AF65-F5344CB8AC3E}">
        <p14:creationId xmlns:p14="http://schemas.microsoft.com/office/powerpoint/2010/main" val="26182843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BFD901-6156-6DD3-0267-CBE61B15C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302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Widescreen</PresentationFormat>
  <Paragraphs>11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MSA</dc:creator>
  <cp:lastModifiedBy/>
  <cp:revision>1</cp:revision>
  <dcterms:created xsi:type="dcterms:W3CDTF">2026-08-11T18:51:00Z</dcterms:created>
  <dcterms:modified xsi:type="dcterms:W3CDTF">2026-08-11T18:51:00Z</dcterms:modified>
</cp:coreProperties>
</file>