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9" r:id="rId3"/>
    <p:sldId id="263" r:id="rId4"/>
    <p:sldId id="309" r:id="rId5"/>
    <p:sldId id="283" r:id="rId6"/>
    <p:sldId id="311" r:id="rId7"/>
    <p:sldId id="310" r:id="rId8"/>
    <p:sldId id="312" r:id="rId9"/>
    <p:sldId id="308"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ontserrat Thin Regular"/>
          <a:ea typeface="Montserrat Thin Regular"/>
          <a:cs typeface="Montserrat Thin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Montserrat Thin Regular"/>
          <a:ea typeface="Montserrat Thin Regular"/>
          <a:cs typeface="Montserrat Thin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Montserrat Thin Regular"/>
          <a:ea typeface="Montserrat Thin Regular"/>
          <a:cs typeface="Montserrat Thin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Montserrat Thin Regular"/>
          <a:ea typeface="Montserrat Thin Regular"/>
          <a:cs typeface="Montserrat Thin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Montserrat Thin Regular"/>
          <a:ea typeface="Montserrat Thin Regular"/>
          <a:cs typeface="Montserrat Thin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Montserrat Thin Regular"/>
          <a:ea typeface="Montserrat Thin Regular"/>
          <a:cs typeface="Montserrat Thin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Montserrat Thin Regular"/>
          <a:ea typeface="Montserrat Thin Regular"/>
          <a:cs typeface="Montserrat Thin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Montserrat Thin Regular"/>
          <a:ea typeface="Montserrat Thin Regular"/>
          <a:cs typeface="Montserrat Thin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Montserrat Thin Regular"/>
          <a:ea typeface="Montserrat Thin Regular"/>
          <a:cs typeface="Montserrat Thin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Montserrat Thin Regular"/>
          <a:ea typeface="Montserrat Thin Regular"/>
          <a:cs typeface="Montserrat Thin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Montserrat Thin Regular"/>
          <a:ea typeface="Montserrat Thin Regular"/>
          <a:cs typeface="Montserrat Thin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Montserrat Thin Regular"/>
          <a:ea typeface="Montserrat Thin Regular"/>
          <a:cs typeface="Montserrat Thin Regular"/>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Montserrat Thin Regular"/>
          <a:ea typeface="Montserrat Thin Regular"/>
          <a:cs typeface="Montserrat Thin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40"/>
  </p:normalViewPr>
  <p:slideViewPr>
    <p:cSldViewPr snapToGrid="0">
      <p:cViewPr>
        <p:scale>
          <a:sx n="36" d="100"/>
          <a:sy n="36" d="100"/>
        </p:scale>
        <p:origin x="2368" y="1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1143000" y="685800"/>
            <a:ext cx="4572000" cy="3429000"/>
          </a:xfrm>
          <a:prstGeom prst="rect">
            <a:avLst/>
          </a:prstGeom>
        </p:spPr>
        <p:txBody>
          <a:bodyPr/>
          <a:lstStyle/>
          <a:p>
            <a:endParaRPr/>
          </a:p>
        </p:txBody>
      </p:sp>
      <p:sp>
        <p:nvSpPr>
          <p:cNvPr id="264" name="Shape 2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ontserrat Thin Regular"/>
        <a:ea typeface="Montserrat Thin Regular"/>
        <a:cs typeface="Montserrat Thin Regular"/>
        <a:sym typeface="Montserrat Thin Regular"/>
      </a:defRPr>
    </a:lvl1pPr>
    <a:lvl2pPr indent="228600" defTabSz="457200" latinLnBrk="0">
      <a:lnSpc>
        <a:spcPct val="117999"/>
      </a:lnSpc>
      <a:defRPr sz="2200">
        <a:latin typeface="Montserrat Thin Regular"/>
        <a:ea typeface="Montserrat Thin Regular"/>
        <a:cs typeface="Montserrat Thin Regular"/>
        <a:sym typeface="Montserrat Thin Regular"/>
      </a:defRPr>
    </a:lvl2pPr>
    <a:lvl3pPr indent="457200" defTabSz="457200" latinLnBrk="0">
      <a:lnSpc>
        <a:spcPct val="117999"/>
      </a:lnSpc>
      <a:defRPr sz="2200">
        <a:latin typeface="Montserrat Thin Regular"/>
        <a:ea typeface="Montserrat Thin Regular"/>
        <a:cs typeface="Montserrat Thin Regular"/>
        <a:sym typeface="Montserrat Thin Regular"/>
      </a:defRPr>
    </a:lvl3pPr>
    <a:lvl4pPr indent="685800" defTabSz="457200" latinLnBrk="0">
      <a:lnSpc>
        <a:spcPct val="117999"/>
      </a:lnSpc>
      <a:defRPr sz="2200">
        <a:latin typeface="Montserrat Thin Regular"/>
        <a:ea typeface="Montserrat Thin Regular"/>
        <a:cs typeface="Montserrat Thin Regular"/>
        <a:sym typeface="Montserrat Thin Regular"/>
      </a:defRPr>
    </a:lvl4pPr>
    <a:lvl5pPr indent="914400" defTabSz="457200" latinLnBrk="0">
      <a:lnSpc>
        <a:spcPct val="117999"/>
      </a:lnSpc>
      <a:defRPr sz="2200">
        <a:latin typeface="Montserrat Thin Regular"/>
        <a:ea typeface="Montserrat Thin Regular"/>
        <a:cs typeface="Montserrat Thin Regular"/>
        <a:sym typeface="Montserrat Thin Regular"/>
      </a:defRPr>
    </a:lvl5pPr>
    <a:lvl6pPr indent="1143000" defTabSz="457200" latinLnBrk="0">
      <a:lnSpc>
        <a:spcPct val="117999"/>
      </a:lnSpc>
      <a:defRPr sz="2200">
        <a:latin typeface="Montserrat Thin Regular"/>
        <a:ea typeface="Montserrat Thin Regular"/>
        <a:cs typeface="Montserrat Thin Regular"/>
        <a:sym typeface="Montserrat Thin Regular"/>
      </a:defRPr>
    </a:lvl6pPr>
    <a:lvl7pPr indent="1371600" defTabSz="457200" latinLnBrk="0">
      <a:lnSpc>
        <a:spcPct val="117999"/>
      </a:lnSpc>
      <a:defRPr sz="2200">
        <a:latin typeface="Montserrat Thin Regular"/>
        <a:ea typeface="Montserrat Thin Regular"/>
        <a:cs typeface="Montserrat Thin Regular"/>
        <a:sym typeface="Montserrat Thin Regular"/>
      </a:defRPr>
    </a:lvl7pPr>
    <a:lvl8pPr indent="1600200" defTabSz="457200" latinLnBrk="0">
      <a:lnSpc>
        <a:spcPct val="117999"/>
      </a:lnSpc>
      <a:defRPr sz="2200">
        <a:latin typeface="Montserrat Thin Regular"/>
        <a:ea typeface="Montserrat Thin Regular"/>
        <a:cs typeface="Montserrat Thin Regular"/>
        <a:sym typeface="Montserrat Thin Regular"/>
      </a:defRPr>
    </a:lvl8pPr>
    <a:lvl9pPr indent="1828800" defTabSz="457200" latinLnBrk="0">
      <a:lnSpc>
        <a:spcPct val="117999"/>
      </a:lnSpc>
      <a:defRPr sz="2200">
        <a:latin typeface="Montserrat Thin Regular"/>
        <a:ea typeface="Montserrat Thin Regular"/>
        <a:cs typeface="Montserrat Thin Regular"/>
        <a:sym typeface="Montserrat Thin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1000" y="685800"/>
            <a:ext cx="6096000"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Many middle schoolers engage with AI-driven social media platforms that use AI to curate content, influencing students’ future visions of the self and society. These students are the first generation whose education, healthcare, and spare time are increasingly mediated by AI-powered applications (UNICEF 2021). In parallel, different AI technologies are being introduced in schools to monitor students, manage groups, automate grading, and deliver data-driven instructions through AI chatbots and intelligent tutoring systems, raising various ethical concerns related to privacy and security, the risks of bias and fairness, transparency, and teacher and student relations (Crompton and Burke 2022; Selwyn et al. 2023; Stenliden and Sperling 2024). The key problematic is how to best prepare this generation, in their transformation from children to lifelong learners, with sound and appropriate knowledge about AI and its effects.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t>CT tries to answer at least some of these questions. </a:t>
            </a:r>
          </a:p>
          <a:p>
            <a:endParaRPr/>
          </a:p>
          <a:p>
            <a:r>
              <a:t>Much of CT is specifically aimed at figuring out how to get a computer to those jobs for us, and algorithms are the procedures that specify how the computer should do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Också 2016, grundare för Wired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FD17-7B46-0224-172B-5844999A3116}"/>
            </a:ext>
          </a:extLst>
        </p:cNvPr>
        <p:cNvGrpSpPr/>
        <p:nvPr/>
      </p:nvGrpSpPr>
      <p:grpSpPr>
        <a:xfrm>
          <a:off x="0" y="0"/>
          <a:ext cx="0" cy="0"/>
          <a:chOff x="0" y="0"/>
          <a:chExt cx="0" cy="0"/>
        </a:xfrm>
      </p:grpSpPr>
      <p:sp>
        <p:nvSpPr>
          <p:cNvPr id="305" name="Shape 305">
            <a:extLst>
              <a:ext uri="{FF2B5EF4-FFF2-40B4-BE49-F238E27FC236}">
                <a16:creationId xmlns:a16="http://schemas.microsoft.com/office/drawing/2014/main" id="{4A13BE3A-70F1-EFE4-2AAD-C8DE25F01AC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a:extLst>
              <a:ext uri="{FF2B5EF4-FFF2-40B4-BE49-F238E27FC236}">
                <a16:creationId xmlns:a16="http://schemas.microsoft.com/office/drawing/2014/main" id="{E7A049DA-E31F-A2EC-EC37-C5B3DBB17BB9}"/>
              </a:ext>
            </a:extLst>
          </p:cNvPr>
          <p:cNvSpPr>
            <a:spLocks noGrp="1"/>
          </p:cNvSpPr>
          <p:nvPr>
            <p:ph type="body" sz="quarter" idx="1"/>
          </p:nvPr>
        </p:nvSpPr>
        <p:spPr>
          <a:prstGeom prst="rect">
            <a:avLst/>
          </a:prstGeom>
        </p:spPr>
        <p:txBody>
          <a:bodyPr/>
          <a:lstStyle/>
          <a:p>
            <a:r>
              <a:t>CT tries to answer at least some of these questions. </a:t>
            </a:r>
          </a:p>
          <a:p>
            <a:endParaRPr/>
          </a:p>
          <a:p>
            <a:r>
              <a:t>Much of CT is specifically aimed at figuring out how to get a computer to those jobs for us, and algorithms are the procedures that specify how the computer should do them.</a:t>
            </a:r>
          </a:p>
        </p:txBody>
      </p:sp>
    </p:spTree>
    <p:extLst>
      <p:ext uri="{BB962C8B-B14F-4D97-AF65-F5344CB8AC3E}">
        <p14:creationId xmlns:p14="http://schemas.microsoft.com/office/powerpoint/2010/main" val="414031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xfrm>
            <a:off x="381000" y="685800"/>
            <a:ext cx="6096000" cy="3429000"/>
          </a:xfrm>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r>
              <a:t>The process involves four stakeholder groups –– students, teachers, IT educators and teacher trainers – with varying degrees of participation throughout four phases:</a:t>
            </a:r>
          </a:p>
          <a:p>
            <a:r>
              <a:t>co-ideation, co-design, co-implementation, and co-evaluation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74A2-CF90-6C8D-3619-84C985C14A14}"/>
            </a:ext>
          </a:extLst>
        </p:cNvPr>
        <p:cNvGrpSpPr/>
        <p:nvPr/>
      </p:nvGrpSpPr>
      <p:grpSpPr>
        <a:xfrm>
          <a:off x="0" y="0"/>
          <a:ext cx="0" cy="0"/>
          <a:chOff x="0" y="0"/>
          <a:chExt cx="0" cy="0"/>
        </a:xfrm>
      </p:grpSpPr>
      <p:sp>
        <p:nvSpPr>
          <p:cNvPr id="305" name="Shape 305">
            <a:extLst>
              <a:ext uri="{FF2B5EF4-FFF2-40B4-BE49-F238E27FC236}">
                <a16:creationId xmlns:a16="http://schemas.microsoft.com/office/drawing/2014/main" id="{56FE6ECA-3C2F-D7D0-76FE-F01F0DA8EA70}"/>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a:extLst>
              <a:ext uri="{FF2B5EF4-FFF2-40B4-BE49-F238E27FC236}">
                <a16:creationId xmlns:a16="http://schemas.microsoft.com/office/drawing/2014/main" id="{FFB4864B-E901-070C-FAF5-999F4FF1153C}"/>
              </a:ext>
            </a:extLst>
          </p:cNvPr>
          <p:cNvSpPr>
            <a:spLocks noGrp="1"/>
          </p:cNvSpPr>
          <p:nvPr>
            <p:ph type="body" sz="quarter" idx="1"/>
          </p:nvPr>
        </p:nvSpPr>
        <p:spPr>
          <a:prstGeom prst="rect">
            <a:avLst/>
          </a:prstGeom>
        </p:spPr>
        <p:txBody>
          <a:bodyPr/>
          <a:lstStyle/>
          <a:p>
            <a:r>
              <a:t>CT tries to answer at least some of these questions. </a:t>
            </a:r>
          </a:p>
          <a:p>
            <a:endParaRPr/>
          </a:p>
          <a:p>
            <a:r>
              <a:t>Much of CT is specifically aimed at figuring out how to get a computer to those jobs for us, and algorithms are the procedures that specify how the computer should do them.</a:t>
            </a:r>
          </a:p>
        </p:txBody>
      </p:sp>
    </p:spTree>
    <p:extLst>
      <p:ext uri="{BB962C8B-B14F-4D97-AF65-F5344CB8AC3E}">
        <p14:creationId xmlns:p14="http://schemas.microsoft.com/office/powerpoint/2010/main" val="406424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4CDF2-4C98-1B73-09D3-B4C73E58F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BC04A-2F92-D788-E732-563252F1F2D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9963561-CB61-18FD-BB0C-9ED9D3F856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8E4310-A7EF-1EAE-DC33-D0C09C7CD4E7}"/>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04687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t>Today’s children are the first generation to grow up with AI seamlessly integrated into their daily lives, benefiting from its opportunities, while also facing AI-related risks such as privacy invasion, exposure to biased or harmful content, manipulation, and over-dependency. As a result, developing AI competences – or AI literacy – is increasingly recognised as a critical component of K-12 education. However, integrating AI literacy poses challenges due to the unfamiliarity of the topic among most educators and the lack of consensus on what to teach, when and how. In this talk, I will share insights from our work on co-designing an AI literacy curriculum for middle school students (grades 3–6) and framing AI literacy for K-12 education through an international multi-perspective expert panel.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17244">
              <a:lnSpc>
                <a:spcPct val="100000"/>
              </a:lnSpc>
              <a:spcBef>
                <a:spcPts val="0"/>
              </a:spcBef>
              <a:buSzTx/>
              <a:buNone/>
              <a:defRPr sz="3564">
                <a:latin typeface="+mn-lt"/>
                <a:ea typeface="+mn-ea"/>
                <a:cs typeface="+mn-cs"/>
                <a:sym typeface="Montserrat Thin Bold"/>
              </a:defRPr>
            </a:lvl1pPr>
          </a:lstStyle>
          <a:p>
            <a:r>
              <a:t>Skapare och datum</a:t>
            </a:r>
          </a:p>
        </p:txBody>
      </p:sp>
      <p:sp>
        <p:nvSpPr>
          <p:cNvPr id="12" name="Presentationstitel"/>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Presentations­titel</a:t>
            </a:r>
          </a:p>
        </p:txBody>
      </p:sp>
      <p:sp>
        <p:nvSpPr>
          <p:cNvPr id="13" name="Brödtext nivå ett…"/>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a:latin typeface="+mn-lt"/>
                <a:ea typeface="+mn-ea"/>
                <a:cs typeface="+mn-cs"/>
                <a:sym typeface="Montserrat Thin Bold"/>
              </a:defRPr>
            </a:lvl1pPr>
            <a:lvl2pPr marL="0" indent="457200" defTabSz="825500">
              <a:lnSpc>
                <a:spcPct val="100000"/>
              </a:lnSpc>
              <a:spcBef>
                <a:spcPts val="0"/>
              </a:spcBef>
              <a:buSzTx/>
              <a:buNone/>
              <a:defRPr sz="5500">
                <a:latin typeface="+mn-lt"/>
                <a:ea typeface="+mn-ea"/>
                <a:cs typeface="+mn-cs"/>
                <a:sym typeface="Montserrat Thin Bold"/>
              </a:defRPr>
            </a:lvl2pPr>
            <a:lvl3pPr marL="0" indent="914400" defTabSz="825500">
              <a:lnSpc>
                <a:spcPct val="100000"/>
              </a:lnSpc>
              <a:spcBef>
                <a:spcPts val="0"/>
              </a:spcBef>
              <a:buSzTx/>
              <a:buNone/>
              <a:defRPr sz="5500">
                <a:latin typeface="+mn-lt"/>
                <a:ea typeface="+mn-ea"/>
                <a:cs typeface="+mn-cs"/>
                <a:sym typeface="Montserrat Thin Bold"/>
              </a:defRPr>
            </a:lvl3pPr>
            <a:lvl4pPr marL="0" indent="1371600" defTabSz="825500">
              <a:lnSpc>
                <a:spcPct val="100000"/>
              </a:lnSpc>
              <a:spcBef>
                <a:spcPts val="0"/>
              </a:spcBef>
              <a:buSzTx/>
              <a:buNone/>
              <a:defRPr sz="5500">
                <a:latin typeface="+mn-lt"/>
                <a:ea typeface="+mn-ea"/>
                <a:cs typeface="+mn-cs"/>
                <a:sym typeface="Montserrat Thin Bold"/>
              </a:defRPr>
            </a:lvl4pPr>
            <a:lvl5pPr marL="0" indent="1828800" defTabSz="825500">
              <a:lnSpc>
                <a:spcPct val="100000"/>
              </a:lnSpc>
              <a:spcBef>
                <a:spcPts val="0"/>
              </a:spcBef>
              <a:buSzTx/>
              <a:buNone/>
              <a:defRPr sz="5500">
                <a:latin typeface="+mn-lt"/>
                <a:ea typeface="+mn-ea"/>
                <a:cs typeface="+mn-cs"/>
                <a:sym typeface="Montserrat Thin Bold"/>
              </a:defRPr>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98" name="Brödtext nivå ett…"/>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vl1pPr>
            <a:lvl2pPr marL="0" indent="457200" algn="ctr">
              <a:lnSpc>
                <a:spcPct val="80000"/>
              </a:lnSpc>
              <a:spcBef>
                <a:spcPts val="0"/>
              </a:spcBef>
              <a:buSzTx/>
              <a:buNone/>
              <a:defRPr sz="11600" spc="-232"/>
            </a:lvl2pPr>
            <a:lvl3pPr marL="0" indent="914400" algn="ctr">
              <a:lnSpc>
                <a:spcPct val="80000"/>
              </a:lnSpc>
              <a:spcBef>
                <a:spcPts val="0"/>
              </a:spcBef>
              <a:buSzTx/>
              <a:buNone/>
              <a:defRPr sz="11600" spc="-232"/>
            </a:lvl3pPr>
            <a:lvl4pPr marL="0" indent="1371600" algn="ctr">
              <a:lnSpc>
                <a:spcPct val="80000"/>
              </a:lnSpc>
              <a:spcBef>
                <a:spcPts val="0"/>
              </a:spcBef>
              <a:buSzTx/>
              <a:buNone/>
              <a:defRPr sz="11600" spc="-232"/>
            </a:lvl4pPr>
            <a:lvl5pPr marL="0" indent="1828800" algn="ctr">
              <a:lnSpc>
                <a:spcPct val="80000"/>
              </a:lnSpc>
              <a:spcBef>
                <a:spcPts val="0"/>
              </a:spcBef>
              <a:buSzTx/>
              <a:buNone/>
              <a:defRPr sz="11600" spc="-232"/>
            </a:lvl5pPr>
          </a:lstStyle>
          <a:p>
            <a:r>
              <a:t>Uttryck</a:t>
            </a:r>
          </a:p>
          <a:p>
            <a:pPr lvl="1"/>
            <a:endParaRPr/>
          </a:p>
          <a:p>
            <a:pPr lvl="2"/>
            <a:endParaRPr/>
          </a:p>
          <a:p>
            <a:pPr lvl="3"/>
            <a:endParaRPr/>
          </a:p>
          <a:p>
            <a:pPr lvl="4"/>
            <a:endParaRPr/>
          </a:p>
        </p:txBody>
      </p:sp>
      <p:sp>
        <p:nvSpPr>
          <p:cNvPr id="9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06" name="Brödtext nivå ett…"/>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spc="-250">
                <a:latin typeface="+mn-lt"/>
                <a:ea typeface="+mn-ea"/>
                <a:cs typeface="+mn-cs"/>
                <a:sym typeface="Montserrat Thin Bold"/>
              </a:defRPr>
            </a:lvl1pPr>
            <a:lvl2pPr marL="0" indent="457200" algn="ctr">
              <a:lnSpc>
                <a:spcPct val="80000"/>
              </a:lnSpc>
              <a:spcBef>
                <a:spcPts val="0"/>
              </a:spcBef>
              <a:buSzTx/>
              <a:buNone/>
              <a:defRPr sz="25000" spc="-250">
                <a:latin typeface="+mn-lt"/>
                <a:ea typeface="+mn-ea"/>
                <a:cs typeface="+mn-cs"/>
                <a:sym typeface="Montserrat Thin Bold"/>
              </a:defRPr>
            </a:lvl2pPr>
            <a:lvl3pPr marL="0" indent="914400" algn="ctr">
              <a:lnSpc>
                <a:spcPct val="80000"/>
              </a:lnSpc>
              <a:spcBef>
                <a:spcPts val="0"/>
              </a:spcBef>
              <a:buSzTx/>
              <a:buNone/>
              <a:defRPr sz="25000" spc="-250">
                <a:latin typeface="+mn-lt"/>
                <a:ea typeface="+mn-ea"/>
                <a:cs typeface="+mn-cs"/>
                <a:sym typeface="Montserrat Thin Bold"/>
              </a:defRPr>
            </a:lvl3pPr>
            <a:lvl4pPr marL="0" indent="1371600" algn="ctr">
              <a:lnSpc>
                <a:spcPct val="80000"/>
              </a:lnSpc>
              <a:spcBef>
                <a:spcPts val="0"/>
              </a:spcBef>
              <a:buSzTx/>
              <a:buNone/>
              <a:defRPr sz="25000" spc="-250">
                <a:latin typeface="+mn-lt"/>
                <a:ea typeface="+mn-ea"/>
                <a:cs typeface="+mn-cs"/>
                <a:sym typeface="Montserrat Thin Bold"/>
              </a:defRPr>
            </a:lvl4pPr>
            <a:lvl5pPr marL="0" indent="1828800" algn="ctr">
              <a:lnSpc>
                <a:spcPct val="80000"/>
              </a:lnSpc>
              <a:spcBef>
                <a:spcPts val="0"/>
              </a:spcBef>
              <a:buSzTx/>
              <a:buNone/>
              <a:defRPr sz="25000" spc="-250">
                <a:latin typeface="+mn-lt"/>
                <a:ea typeface="+mn-ea"/>
                <a:cs typeface="+mn-cs"/>
                <a:sym typeface="Montserrat Thin Bold"/>
              </a:defRPr>
            </a:lvl5pPr>
          </a:lstStyle>
          <a:p>
            <a:r>
              <a:t>100 %</a:t>
            </a:r>
          </a:p>
          <a:p>
            <a:pPr lvl="1"/>
            <a:endParaRPr/>
          </a:p>
          <a:p>
            <a:pPr lvl="2"/>
            <a:endParaRPr/>
          </a:p>
          <a:p>
            <a:pPr lvl="3"/>
            <a:endParaRPr/>
          </a:p>
          <a:p>
            <a:pPr lvl="4"/>
            <a:endParaRPr/>
          </a:p>
        </p:txBody>
      </p:sp>
      <p:sp>
        <p:nvSpPr>
          <p:cNvPr id="107" name="Fakta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Montserrat Thin Bold"/>
              </a:defRPr>
            </a:lvl1pPr>
          </a:lstStyle>
          <a:p>
            <a:r>
              <a:t>Faktainformation</a:t>
            </a:r>
          </a:p>
        </p:txBody>
      </p:sp>
      <p:sp>
        <p:nvSpPr>
          <p:cNvPr id="1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15" name="Tillskriv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17244">
              <a:lnSpc>
                <a:spcPct val="100000"/>
              </a:lnSpc>
              <a:spcBef>
                <a:spcPts val="0"/>
              </a:spcBef>
              <a:buSzTx/>
              <a:buNone/>
              <a:defRPr sz="3564">
                <a:latin typeface="+mn-lt"/>
                <a:ea typeface="+mn-ea"/>
                <a:cs typeface="+mn-cs"/>
                <a:sym typeface="Montserrat Thin Bold"/>
              </a:defRPr>
            </a:lvl1pPr>
          </a:lstStyle>
          <a:p>
            <a:r>
              <a:t>Tillskrivning</a:t>
            </a:r>
          </a:p>
        </p:txBody>
      </p:sp>
      <p:sp>
        <p:nvSpPr>
          <p:cNvPr id="116" name="Brödtext nivå ett…"/>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vl1pPr>
            <a:lvl2pPr marL="638923" indent="-12700">
              <a:spcBef>
                <a:spcPts val="0"/>
              </a:spcBef>
              <a:buSzTx/>
              <a:buNone/>
              <a:defRPr sz="8500" spc="-170"/>
            </a:lvl2pPr>
            <a:lvl3pPr marL="638923" indent="444500">
              <a:spcBef>
                <a:spcPts val="0"/>
              </a:spcBef>
              <a:buSzTx/>
              <a:buNone/>
              <a:defRPr sz="8500" spc="-170"/>
            </a:lvl3pPr>
            <a:lvl4pPr marL="638923" indent="901700">
              <a:spcBef>
                <a:spcPts val="0"/>
              </a:spcBef>
              <a:buSzTx/>
              <a:buNone/>
              <a:defRPr sz="8500" spc="-170"/>
            </a:lvl4pPr>
            <a:lvl5pPr marL="638923" indent="1358900">
              <a:spcBef>
                <a:spcPts val="0"/>
              </a:spcBef>
              <a:buSzTx/>
              <a:buNone/>
              <a:defRPr sz="8500" spc="-170"/>
            </a:lvl5pPr>
          </a:lstStyle>
          <a:p>
            <a:r>
              <a:t>”Framträdande citat”</a:t>
            </a:r>
          </a:p>
          <a:p>
            <a:pPr lvl="1"/>
            <a:endParaRPr/>
          </a:p>
          <a:p>
            <a:pPr lvl="2"/>
            <a:endParaRPr/>
          </a:p>
          <a:p>
            <a:pPr lvl="3"/>
            <a:endParaRPr/>
          </a:p>
          <a:p>
            <a:pPr lvl="4"/>
            <a:endParaRPr/>
          </a:p>
        </p:txBody>
      </p:sp>
      <p:sp>
        <p:nvSpPr>
          <p:cNvPr id="1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24" name="Skål med sallad med stekt ris, kokta ägg och ätpinnar"/>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Skål med laxkakor, sallad och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Skål med pappardellepasta med persiljesmör, rostade hasselnötter och hyvlad parmesanost"/>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34" name="skål med sallad med stekt ris, kokta ägg och ätpinnar"/>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9" name="Titeltext"/>
          <p:cNvSpPr txBox="1">
            <a:spLocks noGrp="1"/>
          </p:cNvSpPr>
          <p:nvPr>
            <p:ph type="title"/>
          </p:nvPr>
        </p:nvSpPr>
        <p:spPr>
          <a:xfrm>
            <a:off x="1689098" y="1981194"/>
            <a:ext cx="21006401" cy="1714404"/>
          </a:xfrm>
          <a:prstGeom prst="rect">
            <a:avLst/>
          </a:prstGeom>
        </p:spPr>
        <p:txBody>
          <a:bodyPr lIns="243799" tIns="243799" rIns="243799" bIns="243799" anchor="ctr"/>
          <a:lstStyle>
            <a:lvl1pPr algn="ctr" defTabSz="2438400">
              <a:lnSpc>
                <a:spcPct val="100000"/>
              </a:lnSpc>
              <a:defRPr sz="13200" spc="0">
                <a:latin typeface="Montserrat Thin Regular"/>
                <a:ea typeface="Montserrat Thin Regular"/>
                <a:cs typeface="Montserrat Thin Regular"/>
                <a:sym typeface="Montserrat Thin Regular"/>
              </a:defRPr>
            </a:lvl1pPr>
          </a:lstStyle>
          <a:p>
            <a:r>
              <a:t>Titeltext</a:t>
            </a:r>
          </a:p>
        </p:txBody>
      </p:sp>
      <p:sp>
        <p:nvSpPr>
          <p:cNvPr id="150" name="Brödtext nivå ett…"/>
          <p:cNvSpPr txBox="1">
            <a:spLocks noGrp="1"/>
          </p:cNvSpPr>
          <p:nvPr>
            <p:ph type="body" idx="1"/>
          </p:nvPr>
        </p:nvSpPr>
        <p:spPr>
          <a:xfrm>
            <a:off x="1689098" y="4076698"/>
            <a:ext cx="21006401" cy="6972001"/>
          </a:xfrm>
          <a:prstGeom prst="rect">
            <a:avLst/>
          </a:prstGeom>
        </p:spPr>
        <p:txBody>
          <a:bodyPr lIns="243799" tIns="243799" rIns="243799" bIns="243799" anchor="ctr"/>
          <a:lstStyle>
            <a:lvl1pPr marL="998604" indent="-877953" defTabSz="2438400">
              <a:lnSpc>
                <a:spcPct val="100000"/>
              </a:lnSpc>
              <a:spcBef>
                <a:spcPts val="10100"/>
              </a:spcBef>
              <a:buClr>
                <a:srgbClr val="FFFFFF"/>
              </a:buClr>
              <a:buSzPts val="6000"/>
              <a:buFont typeface="Montserrat Thin Regular"/>
              <a:defRPr sz="6000"/>
            </a:lvl1pPr>
            <a:lvl2pPr marL="1455804" indent="-877953" defTabSz="2438400">
              <a:lnSpc>
                <a:spcPct val="100000"/>
              </a:lnSpc>
              <a:spcBef>
                <a:spcPts val="10100"/>
              </a:spcBef>
              <a:buClr>
                <a:srgbClr val="FFFFFF"/>
              </a:buClr>
              <a:buSzPts val="6000"/>
              <a:buFont typeface="Montserrat Thin Regular"/>
              <a:defRPr sz="6000"/>
            </a:lvl2pPr>
            <a:lvl3pPr marL="1913004" indent="-877953" defTabSz="2438400">
              <a:lnSpc>
                <a:spcPct val="100000"/>
              </a:lnSpc>
              <a:spcBef>
                <a:spcPts val="10100"/>
              </a:spcBef>
              <a:buClr>
                <a:srgbClr val="FFFFFF"/>
              </a:buClr>
              <a:buSzPts val="6000"/>
              <a:buFont typeface="Montserrat Thin Regular"/>
              <a:defRPr sz="6000"/>
            </a:lvl3pPr>
            <a:lvl4pPr marL="2370204" indent="-877953" defTabSz="2438400">
              <a:lnSpc>
                <a:spcPct val="100000"/>
              </a:lnSpc>
              <a:spcBef>
                <a:spcPts val="10100"/>
              </a:spcBef>
              <a:buClr>
                <a:srgbClr val="FFFFFF"/>
              </a:buClr>
              <a:buSzPts val="6000"/>
              <a:buFont typeface="Montserrat Thin Regular"/>
              <a:defRPr sz="6000"/>
            </a:lvl4pPr>
            <a:lvl5pPr marL="2827406" indent="-877956" defTabSz="2438400">
              <a:lnSpc>
                <a:spcPct val="100000"/>
              </a:lnSpc>
              <a:spcBef>
                <a:spcPts val="10100"/>
              </a:spcBef>
              <a:buClr>
                <a:srgbClr val="FFFFFF"/>
              </a:buClr>
              <a:buSzPts val="6000"/>
              <a:buFont typeface="Montserrat Thin Regular"/>
              <a:defRPr sz="6000"/>
            </a:lvl5pPr>
          </a:lstStyle>
          <a:p>
            <a:r>
              <a:t>Brödtext nivå ett</a:t>
            </a:r>
          </a:p>
          <a:p>
            <a:pPr lvl="1"/>
            <a:r>
              <a:t>Brödtext nivå två</a:t>
            </a:r>
          </a:p>
          <a:p>
            <a:pPr lvl="2"/>
            <a:r>
              <a:t>Brödtext nivå tre</a:t>
            </a:r>
          </a:p>
          <a:p>
            <a:pPr lvl="3"/>
            <a:r>
              <a:t>Brödtext nivå fyra</a:t>
            </a:r>
          </a:p>
          <a:p>
            <a:pPr lvl="4"/>
            <a:r>
              <a:t>Brödtext nivå fem</a:t>
            </a:r>
          </a:p>
        </p:txBody>
      </p:sp>
      <p:sp>
        <p:nvSpPr>
          <p:cNvPr id="151" name="Diabildsnummer"/>
          <p:cNvSpPr txBox="1">
            <a:spLocks noGrp="1"/>
          </p:cNvSpPr>
          <p:nvPr>
            <p:ph type="sldNum" sz="quarter" idx="2"/>
          </p:nvPr>
        </p:nvSpPr>
        <p:spPr>
          <a:xfrm>
            <a:off x="11924835" y="11525243"/>
            <a:ext cx="521340" cy="588234"/>
          </a:xfrm>
          <a:prstGeom prst="rect">
            <a:avLst/>
          </a:prstGeom>
        </p:spPr>
        <p:txBody>
          <a:bodyPr lIns="46466" tIns="46466" rIns="46466" bIns="46466" anchor="t"/>
          <a:lstStyle>
            <a:lvl1pPr defTabSz="2438400">
              <a:defRPr sz="3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58" name="Titeltext"/>
          <p:cNvSpPr txBox="1">
            <a:spLocks noGrp="1"/>
          </p:cNvSpPr>
          <p:nvPr>
            <p:ph type="title"/>
          </p:nvPr>
        </p:nvSpPr>
        <p:spPr>
          <a:xfrm>
            <a:off x="1689098" y="1981194"/>
            <a:ext cx="21006401" cy="1714404"/>
          </a:xfrm>
          <a:prstGeom prst="rect">
            <a:avLst/>
          </a:prstGeom>
        </p:spPr>
        <p:txBody>
          <a:bodyPr lIns="243799" tIns="243799" rIns="243799" bIns="243799" anchor="ctr"/>
          <a:lstStyle>
            <a:lvl1pPr algn="ctr" defTabSz="2438400">
              <a:lnSpc>
                <a:spcPct val="100000"/>
              </a:lnSpc>
              <a:defRPr sz="13200" spc="0">
                <a:solidFill>
                  <a:srgbClr val="FFFFFF"/>
                </a:solidFill>
                <a:latin typeface="Montserrat Thin Regular"/>
                <a:ea typeface="Montserrat Thin Regular"/>
                <a:cs typeface="Montserrat Thin Regular"/>
                <a:sym typeface="Montserrat Thin Regular"/>
              </a:defRPr>
            </a:lvl1pPr>
          </a:lstStyle>
          <a:p>
            <a:r>
              <a:t>Titeltext</a:t>
            </a:r>
          </a:p>
        </p:txBody>
      </p:sp>
      <p:sp>
        <p:nvSpPr>
          <p:cNvPr id="159" name="Brödtext nivå ett…"/>
          <p:cNvSpPr txBox="1">
            <a:spLocks noGrp="1"/>
          </p:cNvSpPr>
          <p:nvPr>
            <p:ph type="body" idx="1"/>
          </p:nvPr>
        </p:nvSpPr>
        <p:spPr>
          <a:xfrm>
            <a:off x="1689098" y="4076698"/>
            <a:ext cx="21006401" cy="6972001"/>
          </a:xfrm>
          <a:prstGeom prst="rect">
            <a:avLst/>
          </a:prstGeom>
        </p:spPr>
        <p:txBody>
          <a:bodyPr lIns="243799" tIns="243799" rIns="243799" bIns="243799" anchor="ctr"/>
          <a:lstStyle>
            <a:lvl1pPr marL="998604" indent="-877953" defTabSz="2438400">
              <a:lnSpc>
                <a:spcPct val="100000"/>
              </a:lnSpc>
              <a:spcBef>
                <a:spcPts val="10100"/>
              </a:spcBef>
              <a:buClr>
                <a:srgbClr val="FFFFFF"/>
              </a:buClr>
              <a:buSzPts val="6000"/>
              <a:buFont typeface="Montserrat Thin Regular"/>
              <a:defRPr sz="6000">
                <a:solidFill>
                  <a:srgbClr val="FFFFFF"/>
                </a:solidFill>
              </a:defRPr>
            </a:lvl1pPr>
            <a:lvl2pPr marL="1455804" indent="-877953" defTabSz="2438400">
              <a:lnSpc>
                <a:spcPct val="100000"/>
              </a:lnSpc>
              <a:spcBef>
                <a:spcPts val="10100"/>
              </a:spcBef>
              <a:buClr>
                <a:srgbClr val="FFFFFF"/>
              </a:buClr>
              <a:buSzPts val="6000"/>
              <a:buFont typeface="Montserrat Thin Regular"/>
              <a:defRPr sz="6000">
                <a:solidFill>
                  <a:srgbClr val="FFFFFF"/>
                </a:solidFill>
              </a:defRPr>
            </a:lvl2pPr>
            <a:lvl3pPr marL="1913004" indent="-877953" defTabSz="2438400">
              <a:lnSpc>
                <a:spcPct val="100000"/>
              </a:lnSpc>
              <a:spcBef>
                <a:spcPts val="10100"/>
              </a:spcBef>
              <a:buClr>
                <a:srgbClr val="FFFFFF"/>
              </a:buClr>
              <a:buSzPts val="6000"/>
              <a:buFont typeface="Montserrat Thin Regular"/>
              <a:defRPr sz="6000">
                <a:solidFill>
                  <a:srgbClr val="FFFFFF"/>
                </a:solidFill>
              </a:defRPr>
            </a:lvl3pPr>
            <a:lvl4pPr marL="2370204" indent="-877953" defTabSz="2438400">
              <a:lnSpc>
                <a:spcPct val="100000"/>
              </a:lnSpc>
              <a:spcBef>
                <a:spcPts val="10100"/>
              </a:spcBef>
              <a:buClr>
                <a:srgbClr val="FFFFFF"/>
              </a:buClr>
              <a:buSzPts val="6000"/>
              <a:buFont typeface="Montserrat Thin Regular"/>
              <a:defRPr sz="6000">
                <a:solidFill>
                  <a:srgbClr val="FFFFFF"/>
                </a:solidFill>
              </a:defRPr>
            </a:lvl4pPr>
            <a:lvl5pPr marL="2827406" indent="-877956" defTabSz="2438400">
              <a:lnSpc>
                <a:spcPct val="100000"/>
              </a:lnSpc>
              <a:spcBef>
                <a:spcPts val="10100"/>
              </a:spcBef>
              <a:buClr>
                <a:srgbClr val="FFFFFF"/>
              </a:buClr>
              <a:buSzPts val="6000"/>
              <a:buFont typeface="Montserrat Thin Regular"/>
              <a:defRPr sz="60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60" name="Diabildsnummer"/>
          <p:cNvSpPr txBox="1">
            <a:spLocks noGrp="1"/>
          </p:cNvSpPr>
          <p:nvPr>
            <p:ph type="sldNum" sz="quarter" idx="2"/>
          </p:nvPr>
        </p:nvSpPr>
        <p:spPr>
          <a:xfrm>
            <a:off x="11924835" y="11525243"/>
            <a:ext cx="521340" cy="588234"/>
          </a:xfrm>
          <a:prstGeom prst="rect">
            <a:avLst/>
          </a:prstGeom>
        </p:spPr>
        <p:txBody>
          <a:bodyPr lIns="46466" tIns="46466" rIns="46466" bIns="46466" anchor="t"/>
          <a:lstStyle>
            <a:lvl1pPr defTabSz="2438400">
              <a:defRPr sz="3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77" name="Titeltext"/>
          <p:cNvSpPr txBox="1">
            <a:spLocks noGrp="1"/>
          </p:cNvSpPr>
          <p:nvPr>
            <p:ph type="title"/>
          </p:nvPr>
        </p:nvSpPr>
        <p:spPr>
          <a:xfrm>
            <a:off x="1689100" y="355600"/>
            <a:ext cx="21005800" cy="2286000"/>
          </a:xfrm>
          <a:prstGeom prst="rect">
            <a:avLst/>
          </a:prstGeom>
        </p:spPr>
        <p:txBody>
          <a:bodyPr anchor="ctr"/>
          <a:lstStyle>
            <a:lvl1pPr algn="ctr" defTabSz="825500">
              <a:lnSpc>
                <a:spcPct val="100000"/>
              </a:lnSpc>
              <a:defRPr sz="11200" spc="0">
                <a:latin typeface="Montserrat Thin Regular"/>
                <a:ea typeface="Montserrat Thin Regular"/>
                <a:cs typeface="Montserrat Thin Regular"/>
                <a:sym typeface="Montserrat Thin Regular"/>
              </a:defRPr>
            </a:lvl1pPr>
          </a:lstStyle>
          <a:p>
            <a:r>
              <a:t>Titeltext</a:t>
            </a:r>
          </a:p>
        </p:txBody>
      </p:sp>
      <p:sp>
        <p:nvSpPr>
          <p:cNvPr id="178" name="Brödtext nivå ett…"/>
          <p:cNvSpPr txBox="1">
            <a:spLocks noGrp="1"/>
          </p:cNvSpPr>
          <p:nvPr>
            <p:ph type="body" idx="1"/>
          </p:nvPr>
        </p:nvSpPr>
        <p:spPr>
          <a:xfrm>
            <a:off x="1689100" y="3149600"/>
            <a:ext cx="21005800" cy="9296400"/>
          </a:xfrm>
          <a:prstGeom prst="rect">
            <a:avLst/>
          </a:prstGeom>
        </p:spPr>
        <p:txBody>
          <a:bodyPr anchor="ctr"/>
          <a:lstStyle>
            <a:lvl1pPr marL="635000" indent="-635000" defTabSz="825500">
              <a:lnSpc>
                <a:spcPct val="100000"/>
              </a:lnSpc>
              <a:spcBef>
                <a:spcPts val="5900"/>
              </a:spcBef>
              <a:buSzPct val="125000"/>
            </a:lvl1pPr>
            <a:lvl2pPr marL="1270000" indent="-635000" defTabSz="825500">
              <a:lnSpc>
                <a:spcPct val="100000"/>
              </a:lnSpc>
              <a:spcBef>
                <a:spcPts val="5900"/>
              </a:spcBef>
              <a:buSzPct val="125000"/>
            </a:lvl2pPr>
            <a:lvl3pPr marL="1905000" indent="-635000" defTabSz="825500">
              <a:lnSpc>
                <a:spcPct val="100000"/>
              </a:lnSpc>
              <a:spcBef>
                <a:spcPts val="5900"/>
              </a:spcBef>
              <a:buSzPct val="125000"/>
            </a:lvl3pPr>
            <a:lvl4pPr marL="2540000" indent="-635000" defTabSz="825500">
              <a:lnSpc>
                <a:spcPct val="100000"/>
              </a:lnSpc>
              <a:spcBef>
                <a:spcPts val="5900"/>
              </a:spcBef>
              <a:buSzPct val="125000"/>
            </a:lvl4pPr>
            <a:lvl5pPr marL="3175000" indent="-635000" defTabSz="825500">
              <a:lnSpc>
                <a:spcPct val="100000"/>
              </a:lnSpc>
              <a:spcBef>
                <a:spcPts val="5900"/>
              </a:spcBef>
              <a:buSzPct val="125000"/>
            </a:lvl5pPr>
          </a:lstStyle>
          <a:p>
            <a:r>
              <a:t>Brödtext nivå ett</a:t>
            </a:r>
          </a:p>
          <a:p>
            <a:pPr lvl="1"/>
            <a:r>
              <a:t>Brödtext nivå två</a:t>
            </a:r>
          </a:p>
          <a:p>
            <a:pPr lvl="2"/>
            <a:r>
              <a:t>Brödtext nivå tre</a:t>
            </a:r>
          </a:p>
          <a:p>
            <a:pPr lvl="3"/>
            <a:r>
              <a:t>Brödtext nivå fyra</a:t>
            </a:r>
          </a:p>
          <a:p>
            <a:pPr lvl="4"/>
            <a:r>
              <a:t>Brödtext nivå fem</a:t>
            </a:r>
          </a:p>
        </p:txBody>
      </p:sp>
      <p:sp>
        <p:nvSpPr>
          <p:cNvPr id="179" name="Diabildsnummer"/>
          <p:cNvSpPr txBox="1">
            <a:spLocks noGrp="1"/>
          </p:cNvSpPr>
          <p:nvPr>
            <p:ph type="sldNum" sz="quarter" idx="2"/>
          </p:nvPr>
        </p:nvSpPr>
        <p:spPr>
          <a:xfrm>
            <a:off x="11972610" y="13081000"/>
            <a:ext cx="426080" cy="469900"/>
          </a:xfrm>
          <a:prstGeom prst="rect">
            <a:avLst/>
          </a:prstGeom>
        </p:spPr>
        <p:txBody>
          <a:bodyPr anchor="t"/>
          <a:lstStyle>
            <a:lvl1pPr defTabSz="825500">
              <a:defRPr sz="24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Rubrikbild">
    <p:spTree>
      <p:nvGrpSpPr>
        <p:cNvPr id="1" name=""/>
        <p:cNvGrpSpPr/>
        <p:nvPr/>
      </p:nvGrpSpPr>
      <p:grpSpPr>
        <a:xfrm>
          <a:off x="0" y="0"/>
          <a:ext cx="0" cy="0"/>
          <a:chOff x="0" y="0"/>
          <a:chExt cx="0" cy="0"/>
        </a:xfrm>
      </p:grpSpPr>
      <p:sp>
        <p:nvSpPr>
          <p:cNvPr id="186" name="Titeltext"/>
          <p:cNvSpPr txBox="1">
            <a:spLocks noGrp="1"/>
          </p:cNvSpPr>
          <p:nvPr>
            <p:ph type="title"/>
          </p:nvPr>
        </p:nvSpPr>
        <p:spPr>
          <a:xfrm>
            <a:off x="1828799" y="4260850"/>
            <a:ext cx="20726401" cy="2940052"/>
          </a:xfrm>
          <a:prstGeom prst="rect">
            <a:avLst/>
          </a:prstGeom>
        </p:spPr>
        <p:txBody>
          <a:bodyPr lIns="243799" tIns="243799" rIns="243799" bIns="243799" anchor="ctr"/>
          <a:lstStyle>
            <a:lvl1pPr algn="ctr" defTabSz="2438400">
              <a:lnSpc>
                <a:spcPct val="100000"/>
              </a:lnSpc>
              <a:defRPr sz="11600" spc="0">
                <a:latin typeface="Montserrat Thin Regular"/>
                <a:ea typeface="Montserrat Thin Regular"/>
                <a:cs typeface="Montserrat Thin Regular"/>
                <a:sym typeface="Montserrat Thin Regular"/>
              </a:defRPr>
            </a:lvl1pPr>
          </a:lstStyle>
          <a:p>
            <a:r>
              <a:t>Titeltext</a:t>
            </a:r>
          </a:p>
        </p:txBody>
      </p:sp>
      <p:sp>
        <p:nvSpPr>
          <p:cNvPr id="187" name="Brödtext nivå ett…"/>
          <p:cNvSpPr txBox="1">
            <a:spLocks noGrp="1"/>
          </p:cNvSpPr>
          <p:nvPr>
            <p:ph type="body" sz="quarter" idx="1"/>
          </p:nvPr>
        </p:nvSpPr>
        <p:spPr>
          <a:xfrm>
            <a:off x="3657599" y="7772400"/>
            <a:ext cx="17068801" cy="3505200"/>
          </a:xfrm>
          <a:prstGeom prst="rect">
            <a:avLst/>
          </a:prstGeom>
        </p:spPr>
        <p:txBody>
          <a:bodyPr lIns="243799" tIns="243799" rIns="243799" bIns="243799"/>
          <a:lstStyle>
            <a:lvl1pPr marL="0" indent="0" algn="ctr" defTabSz="2438400">
              <a:lnSpc>
                <a:spcPct val="100000"/>
              </a:lnSpc>
              <a:spcBef>
                <a:spcPts val="1600"/>
              </a:spcBef>
              <a:buSzTx/>
              <a:buNone/>
              <a:defRPr sz="8400">
                <a:solidFill>
                  <a:srgbClr val="888888"/>
                </a:solidFill>
              </a:defRPr>
            </a:lvl1pPr>
            <a:lvl2pPr marL="0" indent="457200" algn="ctr" defTabSz="2438400">
              <a:lnSpc>
                <a:spcPct val="100000"/>
              </a:lnSpc>
              <a:spcBef>
                <a:spcPts val="1600"/>
              </a:spcBef>
              <a:buSzTx/>
              <a:buNone/>
              <a:defRPr sz="8400">
                <a:solidFill>
                  <a:srgbClr val="888888"/>
                </a:solidFill>
              </a:defRPr>
            </a:lvl2pPr>
            <a:lvl3pPr marL="0" indent="914400" algn="ctr" defTabSz="2438400">
              <a:lnSpc>
                <a:spcPct val="100000"/>
              </a:lnSpc>
              <a:spcBef>
                <a:spcPts val="1600"/>
              </a:spcBef>
              <a:buSzTx/>
              <a:buNone/>
              <a:defRPr sz="8400">
                <a:solidFill>
                  <a:srgbClr val="888888"/>
                </a:solidFill>
              </a:defRPr>
            </a:lvl3pPr>
            <a:lvl4pPr marL="0" indent="1371600" algn="ctr" defTabSz="2438400">
              <a:lnSpc>
                <a:spcPct val="100000"/>
              </a:lnSpc>
              <a:spcBef>
                <a:spcPts val="1600"/>
              </a:spcBef>
              <a:buSzTx/>
              <a:buNone/>
              <a:defRPr sz="8400">
                <a:solidFill>
                  <a:srgbClr val="888888"/>
                </a:solidFill>
              </a:defRPr>
            </a:lvl4pPr>
            <a:lvl5pPr marL="0" indent="1828800" algn="ctr" defTabSz="2438400">
              <a:lnSpc>
                <a:spcPct val="100000"/>
              </a:lnSpc>
              <a:spcBef>
                <a:spcPts val="1600"/>
              </a:spcBef>
              <a:buSzTx/>
              <a:buNone/>
              <a:defRPr sz="84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88" name="Diabildsnummer"/>
          <p:cNvSpPr txBox="1">
            <a:spLocks noGrp="1"/>
          </p:cNvSpPr>
          <p:nvPr>
            <p:ph type="sldNum" sz="quarter" idx="2"/>
          </p:nvPr>
        </p:nvSpPr>
        <p:spPr>
          <a:xfrm>
            <a:off x="22492660" y="12708309"/>
            <a:ext cx="672141" cy="739035"/>
          </a:xfrm>
          <a:prstGeom prst="rect">
            <a:avLst/>
          </a:prstGeom>
        </p:spPr>
        <p:txBody>
          <a:bodyPr lIns="121866" tIns="121866" rIns="121866" bIns="121866" anchor="ctr"/>
          <a:lstStyle>
            <a:lvl1pPr algn="r" defTabSz="2438400">
              <a:defRPr sz="3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Avokador och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stitel"/>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Presentations­titel</a:t>
            </a:r>
          </a:p>
        </p:txBody>
      </p:sp>
      <p:sp>
        <p:nvSpPr>
          <p:cNvPr id="23" name="Skapare och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17244">
              <a:lnSpc>
                <a:spcPct val="100000"/>
              </a:lnSpc>
              <a:spcBef>
                <a:spcPts val="0"/>
              </a:spcBef>
              <a:buSzTx/>
              <a:buNone/>
              <a:defRPr sz="3564">
                <a:latin typeface="+mn-lt"/>
                <a:ea typeface="+mn-ea"/>
                <a:cs typeface="+mn-cs"/>
                <a:sym typeface="Montserrat Thin Bold"/>
              </a:defRPr>
            </a:lvl1pPr>
          </a:lstStyle>
          <a:p>
            <a:r>
              <a:t>Skapare och datum</a:t>
            </a:r>
          </a:p>
        </p:txBody>
      </p:sp>
      <p:sp>
        <p:nvSpPr>
          <p:cNvPr id="24" name="Brödtext nivå ett…"/>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latin typeface="+mn-lt"/>
                <a:ea typeface="+mn-ea"/>
                <a:cs typeface="+mn-cs"/>
                <a:sym typeface="Montserrat Thin Bold"/>
              </a:defRPr>
            </a:lvl1pPr>
            <a:lvl2pPr marL="0" indent="457200" defTabSz="825500">
              <a:lnSpc>
                <a:spcPct val="100000"/>
              </a:lnSpc>
              <a:spcBef>
                <a:spcPts val="0"/>
              </a:spcBef>
              <a:buSzTx/>
              <a:buNone/>
              <a:defRPr sz="5500">
                <a:latin typeface="+mn-lt"/>
                <a:ea typeface="+mn-ea"/>
                <a:cs typeface="+mn-cs"/>
                <a:sym typeface="Montserrat Thin Bold"/>
              </a:defRPr>
            </a:lvl2pPr>
            <a:lvl3pPr marL="0" indent="914400" defTabSz="825500">
              <a:lnSpc>
                <a:spcPct val="100000"/>
              </a:lnSpc>
              <a:spcBef>
                <a:spcPts val="0"/>
              </a:spcBef>
              <a:buSzTx/>
              <a:buNone/>
              <a:defRPr sz="5500">
                <a:latin typeface="+mn-lt"/>
                <a:ea typeface="+mn-ea"/>
                <a:cs typeface="+mn-cs"/>
                <a:sym typeface="Montserrat Thin Bold"/>
              </a:defRPr>
            </a:lvl3pPr>
            <a:lvl4pPr marL="0" indent="1371600" defTabSz="825500">
              <a:lnSpc>
                <a:spcPct val="100000"/>
              </a:lnSpc>
              <a:spcBef>
                <a:spcPts val="0"/>
              </a:spcBef>
              <a:buSzTx/>
              <a:buNone/>
              <a:defRPr sz="5500">
                <a:latin typeface="+mn-lt"/>
                <a:ea typeface="+mn-ea"/>
                <a:cs typeface="+mn-cs"/>
                <a:sym typeface="Montserrat Thin Bold"/>
              </a:defRPr>
            </a:lvl4pPr>
            <a:lvl5pPr marL="0" indent="1828800" defTabSz="825500">
              <a:lnSpc>
                <a:spcPct val="100000"/>
              </a:lnSpc>
              <a:spcBef>
                <a:spcPts val="0"/>
              </a:spcBef>
              <a:buSzTx/>
              <a:buNone/>
              <a:defRPr sz="5500">
                <a:latin typeface="+mn-lt"/>
                <a:ea typeface="+mn-ea"/>
                <a:cs typeface="+mn-cs"/>
                <a:sym typeface="Montserrat Thin Bold"/>
              </a:defRPr>
            </a:lvl5pPr>
          </a:lstStyle>
          <a:p>
            <a:r>
              <a:t>Presentations­undertitel</a:t>
            </a:r>
          </a:p>
          <a:p>
            <a:pPr lvl="1"/>
            <a:endParaRPr/>
          </a:p>
          <a:p>
            <a:pPr lvl="2"/>
            <a:endParaRPr/>
          </a:p>
          <a:p>
            <a:pPr lvl="3"/>
            <a:endParaRPr/>
          </a:p>
          <a:p>
            <a:pPr lvl="4"/>
            <a:endParaRPr/>
          </a:p>
        </p:txBody>
      </p:sp>
      <p:sp>
        <p:nvSpPr>
          <p:cNvPr id="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5" name="Titeltext"/>
          <p:cNvSpPr txBox="1">
            <a:spLocks noGrp="1"/>
          </p:cNvSpPr>
          <p:nvPr>
            <p:ph type="title"/>
          </p:nvPr>
        </p:nvSpPr>
        <p:spPr>
          <a:xfrm>
            <a:off x="1689098" y="1981194"/>
            <a:ext cx="21006401" cy="1714404"/>
          </a:xfrm>
          <a:prstGeom prst="rect">
            <a:avLst/>
          </a:prstGeom>
        </p:spPr>
        <p:txBody>
          <a:bodyPr lIns="243799" tIns="243799" rIns="243799" bIns="243799" anchor="ctr"/>
          <a:lstStyle>
            <a:lvl1pPr algn="ctr" defTabSz="2438400">
              <a:lnSpc>
                <a:spcPct val="100000"/>
              </a:lnSpc>
              <a:defRPr sz="13200" spc="0">
                <a:latin typeface="Montserrat Thin Regular"/>
                <a:ea typeface="Montserrat Thin Regular"/>
                <a:cs typeface="Montserrat Thin Regular"/>
                <a:sym typeface="Montserrat Thin Regular"/>
              </a:defRPr>
            </a:lvl1pPr>
          </a:lstStyle>
          <a:p>
            <a:r>
              <a:t>Titeltext</a:t>
            </a:r>
          </a:p>
        </p:txBody>
      </p:sp>
      <p:sp>
        <p:nvSpPr>
          <p:cNvPr id="196" name="Brödtext nivå ett…"/>
          <p:cNvSpPr txBox="1">
            <a:spLocks noGrp="1"/>
          </p:cNvSpPr>
          <p:nvPr>
            <p:ph type="body" idx="1"/>
          </p:nvPr>
        </p:nvSpPr>
        <p:spPr>
          <a:xfrm>
            <a:off x="1689098" y="4076698"/>
            <a:ext cx="21006401" cy="6972001"/>
          </a:xfrm>
          <a:prstGeom prst="rect">
            <a:avLst/>
          </a:prstGeom>
        </p:spPr>
        <p:txBody>
          <a:bodyPr lIns="243799" tIns="243799" rIns="243799" bIns="243799" anchor="ctr"/>
          <a:lstStyle>
            <a:lvl1pPr marL="998604" indent="-877953" defTabSz="2438400">
              <a:lnSpc>
                <a:spcPct val="100000"/>
              </a:lnSpc>
              <a:spcBef>
                <a:spcPts val="10100"/>
              </a:spcBef>
              <a:buClr>
                <a:srgbClr val="FFFFFF"/>
              </a:buClr>
              <a:buSzPts val="6000"/>
              <a:buFont typeface="Montserrat Thin Regular"/>
              <a:defRPr sz="6000"/>
            </a:lvl1pPr>
            <a:lvl2pPr marL="1455804" indent="-877953" defTabSz="2438400">
              <a:lnSpc>
                <a:spcPct val="100000"/>
              </a:lnSpc>
              <a:spcBef>
                <a:spcPts val="10100"/>
              </a:spcBef>
              <a:buClr>
                <a:srgbClr val="FFFFFF"/>
              </a:buClr>
              <a:buSzPts val="6000"/>
              <a:buFont typeface="Montserrat Thin Regular"/>
              <a:defRPr sz="6000"/>
            </a:lvl2pPr>
            <a:lvl3pPr marL="1913004" indent="-877953" defTabSz="2438400">
              <a:lnSpc>
                <a:spcPct val="100000"/>
              </a:lnSpc>
              <a:spcBef>
                <a:spcPts val="10100"/>
              </a:spcBef>
              <a:buClr>
                <a:srgbClr val="FFFFFF"/>
              </a:buClr>
              <a:buSzPts val="6000"/>
              <a:buFont typeface="Montserrat Thin Regular"/>
              <a:defRPr sz="6000"/>
            </a:lvl3pPr>
            <a:lvl4pPr marL="2370204" indent="-877953" defTabSz="2438400">
              <a:lnSpc>
                <a:spcPct val="100000"/>
              </a:lnSpc>
              <a:spcBef>
                <a:spcPts val="10100"/>
              </a:spcBef>
              <a:buClr>
                <a:srgbClr val="FFFFFF"/>
              </a:buClr>
              <a:buSzPts val="6000"/>
              <a:buFont typeface="Montserrat Thin Regular"/>
              <a:defRPr sz="6000"/>
            </a:lvl4pPr>
            <a:lvl5pPr marL="2827406" indent="-877956" defTabSz="2438400">
              <a:lnSpc>
                <a:spcPct val="100000"/>
              </a:lnSpc>
              <a:spcBef>
                <a:spcPts val="10100"/>
              </a:spcBef>
              <a:buClr>
                <a:srgbClr val="FFFFFF"/>
              </a:buClr>
              <a:buSzPts val="6000"/>
              <a:buFont typeface="Montserrat Thin Regular"/>
              <a:defRPr sz="6000"/>
            </a:lvl5pPr>
          </a:lstStyle>
          <a:p>
            <a:r>
              <a:t>Brödtext nivå ett</a:t>
            </a:r>
          </a:p>
          <a:p>
            <a:pPr lvl="1"/>
            <a:r>
              <a:t>Brödtext nivå två</a:t>
            </a:r>
          </a:p>
          <a:p>
            <a:pPr lvl="2"/>
            <a:r>
              <a:t>Brödtext nivå tre</a:t>
            </a:r>
          </a:p>
          <a:p>
            <a:pPr lvl="3"/>
            <a:r>
              <a:t>Brödtext nivå fyra</a:t>
            </a:r>
          </a:p>
          <a:p>
            <a:pPr lvl="4"/>
            <a:r>
              <a:t>Brödtext nivå fem</a:t>
            </a:r>
          </a:p>
        </p:txBody>
      </p:sp>
      <p:sp>
        <p:nvSpPr>
          <p:cNvPr id="197" name="Diabildsnummer"/>
          <p:cNvSpPr txBox="1">
            <a:spLocks noGrp="1"/>
          </p:cNvSpPr>
          <p:nvPr>
            <p:ph type="sldNum" sz="quarter" idx="2"/>
          </p:nvPr>
        </p:nvSpPr>
        <p:spPr>
          <a:xfrm>
            <a:off x="11924835" y="11525243"/>
            <a:ext cx="521340" cy="588234"/>
          </a:xfrm>
          <a:prstGeom prst="rect">
            <a:avLst/>
          </a:prstGeom>
        </p:spPr>
        <p:txBody>
          <a:bodyPr lIns="46466" tIns="46466" rIns="46466" bIns="46466" anchor="t"/>
          <a:lstStyle>
            <a:lvl1pPr defTabSz="2438400">
              <a:defRPr sz="3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214" name="Diabildstitel"/>
          <p:cNvSpPr txBox="1">
            <a:spLocks noGrp="1"/>
          </p:cNvSpPr>
          <p:nvPr>
            <p:ph type="title" hasCustomPrompt="1"/>
          </p:nvPr>
        </p:nvSpPr>
        <p:spPr>
          <a:prstGeom prst="rect">
            <a:avLst/>
          </a:prstGeom>
        </p:spPr>
        <p:txBody>
          <a:bodyPr/>
          <a:lstStyle/>
          <a:p>
            <a:r>
              <a:t>Diabilds­titel</a:t>
            </a:r>
          </a:p>
        </p:txBody>
      </p:sp>
      <p:sp>
        <p:nvSpPr>
          <p:cNvPr id="215"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Montserrat Thin Bold"/>
              </a:defRPr>
            </a:lvl1pPr>
          </a:lstStyle>
          <a:p>
            <a:r>
              <a:t>Diabildsundertitel</a:t>
            </a:r>
          </a:p>
        </p:txBody>
      </p:sp>
      <p:sp>
        <p:nvSpPr>
          <p:cNvPr id="216"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2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24" name="Skapare och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atin typeface="Helvetica Neue"/>
                <a:ea typeface="Helvetica Neue"/>
                <a:cs typeface="Helvetica Neue"/>
                <a:sym typeface="Helvetica Neue"/>
              </a:defRPr>
            </a:lvl1pPr>
          </a:lstStyle>
          <a:p>
            <a:r>
              <a:t>Skapare och datum</a:t>
            </a:r>
          </a:p>
        </p:txBody>
      </p:sp>
      <p:sp>
        <p:nvSpPr>
          <p:cNvPr id="225" name="Presentationstitel"/>
          <p:cNvSpPr txBox="1">
            <a:spLocks noGrp="1"/>
          </p:cNvSpPr>
          <p:nvPr>
            <p:ph type="title" hasCustomPrompt="1"/>
          </p:nvPr>
        </p:nvSpPr>
        <p:spPr>
          <a:xfrm>
            <a:off x="1206496" y="2574991"/>
            <a:ext cx="21971004" cy="4648201"/>
          </a:xfrm>
          <a:prstGeom prst="rect">
            <a:avLst/>
          </a:prstGeom>
        </p:spPr>
        <p:txBody>
          <a:bodyPr anchor="b"/>
          <a:lstStyle>
            <a:lvl1pPr>
              <a:defRPr sz="11600" b="1" spc="-232">
                <a:latin typeface="Helvetica Neue"/>
                <a:ea typeface="Helvetica Neue"/>
                <a:cs typeface="Helvetica Neue"/>
                <a:sym typeface="Helvetica Neue"/>
              </a:defRPr>
            </a:lvl1pPr>
          </a:lstStyle>
          <a:p>
            <a:r>
              <a:t>Presentations­titel</a:t>
            </a:r>
          </a:p>
        </p:txBody>
      </p:sp>
      <p:sp>
        <p:nvSpPr>
          <p:cNvPr id="226" name="Brödtext nivå ett…"/>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atin typeface="Helvetica Neue"/>
                <a:ea typeface="Helvetica Neue"/>
                <a:cs typeface="Helvetica Neue"/>
                <a:sym typeface="Helvetica Neue"/>
              </a:defRPr>
            </a:lvl1pPr>
            <a:lvl2pPr marL="0" indent="457200" defTabSz="825500">
              <a:lnSpc>
                <a:spcPct val="100000"/>
              </a:lnSpc>
              <a:spcBef>
                <a:spcPts val="0"/>
              </a:spcBef>
              <a:buSzTx/>
              <a:buNone/>
              <a:defRPr sz="5500" b="1">
                <a:latin typeface="Helvetica Neue"/>
                <a:ea typeface="Helvetica Neue"/>
                <a:cs typeface="Helvetica Neue"/>
                <a:sym typeface="Helvetica Neue"/>
              </a:defRPr>
            </a:lvl2pPr>
            <a:lvl3pPr marL="0" indent="914400" defTabSz="825500">
              <a:lnSpc>
                <a:spcPct val="100000"/>
              </a:lnSpc>
              <a:spcBef>
                <a:spcPts val="0"/>
              </a:spcBef>
              <a:buSzTx/>
              <a:buNone/>
              <a:defRPr sz="5500" b="1">
                <a:latin typeface="Helvetica Neue"/>
                <a:ea typeface="Helvetica Neue"/>
                <a:cs typeface="Helvetica Neue"/>
                <a:sym typeface="Helvetica Neue"/>
              </a:defRPr>
            </a:lvl3pPr>
            <a:lvl4pPr marL="0" indent="1371600" defTabSz="825500">
              <a:lnSpc>
                <a:spcPct val="100000"/>
              </a:lnSpc>
              <a:spcBef>
                <a:spcPts val="0"/>
              </a:spcBef>
              <a:buSzTx/>
              <a:buNone/>
              <a:defRPr sz="5500" b="1">
                <a:latin typeface="Helvetica Neue"/>
                <a:ea typeface="Helvetica Neue"/>
                <a:cs typeface="Helvetica Neue"/>
                <a:sym typeface="Helvetica Neue"/>
              </a:defRPr>
            </a:lvl4pPr>
            <a:lvl5pPr marL="0" indent="1828800" defTabSz="825500">
              <a:lnSpc>
                <a:spcPct val="100000"/>
              </a:lnSpc>
              <a:spcBef>
                <a:spcPts val="0"/>
              </a:spcBef>
              <a:buSzTx/>
              <a:buNone/>
              <a:defRPr sz="5500" b="1">
                <a:latin typeface="Helvetica Neue"/>
                <a:ea typeface="Helvetica Neue"/>
                <a:cs typeface="Helvetica Neue"/>
                <a:sym typeface="Helvetica Neue"/>
              </a:defRPr>
            </a:lvl5pPr>
          </a:lstStyle>
          <a:p>
            <a:r>
              <a:t>Presentations­undertitel</a:t>
            </a:r>
          </a:p>
          <a:p>
            <a:pPr lvl="1"/>
            <a:endParaRPr/>
          </a:p>
          <a:p>
            <a:pPr lvl="2"/>
            <a:endParaRPr/>
          </a:p>
          <a:p>
            <a:pPr lvl="3"/>
            <a:endParaRPr/>
          </a:p>
          <a:p>
            <a:pPr lvl="4"/>
            <a:endParaRPr/>
          </a:p>
        </p:txBody>
      </p:sp>
      <p:sp>
        <p:nvSpPr>
          <p:cNvPr id="227" name="Diabildsnummer"/>
          <p:cNvSpPr txBox="1">
            <a:spLocks noGrp="1"/>
          </p:cNvSpPr>
          <p:nvPr>
            <p:ph type="sldNum" sz="quarter" idx="2"/>
          </p:nvPr>
        </p:nvSpPr>
        <p:spPr>
          <a:xfrm>
            <a:off x="12001499" y="13080999"/>
            <a:ext cx="368505" cy="374600"/>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254" name="Diabildstitel"/>
          <p:cNvSpPr txBox="1">
            <a:spLocks noGrp="1"/>
          </p:cNvSpPr>
          <p:nvPr>
            <p:ph type="title" hasCustomPrompt="1"/>
          </p:nvPr>
        </p:nvSpPr>
        <p:spPr>
          <a:prstGeom prst="rect">
            <a:avLst/>
          </a:prstGeom>
        </p:spPr>
        <p:txBody>
          <a:bodyPr/>
          <a:lstStyle>
            <a:lvl1pPr>
              <a:defRPr>
                <a:latin typeface="Montserrat Thin Regular"/>
                <a:ea typeface="Montserrat Thin Regular"/>
                <a:cs typeface="Montserrat Thin Regular"/>
                <a:sym typeface="Montserrat Thin Regular"/>
              </a:defRPr>
            </a:lvl1pPr>
          </a:lstStyle>
          <a:p>
            <a:r>
              <a:t>Diabilds­titel</a:t>
            </a:r>
          </a:p>
        </p:txBody>
      </p:sp>
      <p:sp>
        <p:nvSpPr>
          <p:cNvPr id="255"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vl1pPr>
          </a:lstStyle>
          <a:p>
            <a:r>
              <a:t>Diabildsundertitel</a:t>
            </a:r>
          </a:p>
        </p:txBody>
      </p:sp>
      <p:sp>
        <p:nvSpPr>
          <p:cNvPr id="256"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25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297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Skål med laxkakor, sallad och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Diabildstitel"/>
          <p:cNvSpPr txBox="1">
            <a:spLocks noGrp="1"/>
          </p:cNvSpPr>
          <p:nvPr>
            <p:ph type="title" hasCustomPrompt="1"/>
          </p:nvPr>
        </p:nvSpPr>
        <p:spPr>
          <a:xfrm>
            <a:off x="1206500" y="1270000"/>
            <a:ext cx="9779000" cy="5882273"/>
          </a:xfrm>
          <a:prstGeom prst="rect">
            <a:avLst/>
          </a:prstGeom>
        </p:spPr>
        <p:txBody>
          <a:bodyPr anchor="b"/>
          <a:lstStyle/>
          <a:p>
            <a:r>
              <a:t>Diabilds­titel</a:t>
            </a:r>
          </a:p>
        </p:txBody>
      </p:sp>
      <p:sp>
        <p:nvSpPr>
          <p:cNvPr id="34" name="Brödtext nivå ett…"/>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Montserrat Thin Bold"/>
              </a:defRPr>
            </a:lvl1pPr>
            <a:lvl2pPr marL="0" indent="457200" defTabSz="825500">
              <a:lnSpc>
                <a:spcPct val="100000"/>
              </a:lnSpc>
              <a:spcBef>
                <a:spcPts val="0"/>
              </a:spcBef>
              <a:buSzTx/>
              <a:buNone/>
              <a:defRPr sz="5500">
                <a:latin typeface="+mn-lt"/>
                <a:ea typeface="+mn-ea"/>
                <a:cs typeface="+mn-cs"/>
                <a:sym typeface="Montserrat Thin Bold"/>
              </a:defRPr>
            </a:lvl2pPr>
            <a:lvl3pPr marL="0" indent="914400" defTabSz="825500">
              <a:lnSpc>
                <a:spcPct val="100000"/>
              </a:lnSpc>
              <a:spcBef>
                <a:spcPts val="0"/>
              </a:spcBef>
              <a:buSzTx/>
              <a:buNone/>
              <a:defRPr sz="5500">
                <a:latin typeface="+mn-lt"/>
                <a:ea typeface="+mn-ea"/>
                <a:cs typeface="+mn-cs"/>
                <a:sym typeface="Montserrat Thin Bold"/>
              </a:defRPr>
            </a:lvl3pPr>
            <a:lvl4pPr marL="0" indent="1371600" defTabSz="825500">
              <a:lnSpc>
                <a:spcPct val="100000"/>
              </a:lnSpc>
              <a:spcBef>
                <a:spcPts val="0"/>
              </a:spcBef>
              <a:buSzTx/>
              <a:buNone/>
              <a:defRPr sz="5500">
                <a:latin typeface="+mn-lt"/>
                <a:ea typeface="+mn-ea"/>
                <a:cs typeface="+mn-cs"/>
                <a:sym typeface="Montserrat Thin Bold"/>
              </a:defRPr>
            </a:lvl4pPr>
            <a:lvl5pPr marL="0" indent="1828800" defTabSz="825500">
              <a:lnSpc>
                <a:spcPct val="100000"/>
              </a:lnSpc>
              <a:spcBef>
                <a:spcPts val="0"/>
              </a:spcBef>
              <a:buSzTx/>
              <a:buNone/>
              <a:defRPr sz="5500">
                <a:latin typeface="+mn-lt"/>
                <a:ea typeface="+mn-ea"/>
                <a:cs typeface="+mn-cs"/>
                <a:sym typeface="Montserrat Thin Bold"/>
              </a:defRPr>
            </a:lvl5pPr>
          </a:lstStyle>
          <a:p>
            <a:r>
              <a:t>Diabildsundertitel</a:t>
            </a:r>
          </a:p>
          <a:p>
            <a:pPr lvl="1"/>
            <a:endParaRPr/>
          </a:p>
          <a:p>
            <a:pPr lvl="2"/>
            <a:endParaRPr/>
          </a:p>
          <a:p>
            <a:pPr lvl="3"/>
            <a:endParaRPr/>
          </a:p>
          <a:p>
            <a:pPr lvl="4"/>
            <a:endParaRPr/>
          </a:p>
        </p:txBody>
      </p:sp>
      <p:sp>
        <p:nvSpPr>
          <p:cNvPr id="35" name="Diabildsnummer"/>
          <p:cNvSpPr txBox="1">
            <a:spLocks noGrp="1"/>
          </p:cNvSpPr>
          <p:nvPr>
            <p:ph type="sldNum" sz="quarter" idx="2"/>
          </p:nvPr>
        </p:nvSpPr>
        <p:spPr>
          <a:xfrm>
            <a:off x="12011684" y="13078832"/>
            <a:ext cx="348135"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Diabildstitel"/>
          <p:cNvSpPr txBox="1">
            <a:spLocks noGrp="1"/>
          </p:cNvSpPr>
          <p:nvPr>
            <p:ph type="title" hasCustomPrompt="1"/>
          </p:nvPr>
        </p:nvSpPr>
        <p:spPr>
          <a:prstGeom prst="rect">
            <a:avLst/>
          </a:prstGeom>
        </p:spPr>
        <p:txBody>
          <a:bodyPr/>
          <a:lstStyle/>
          <a:p>
            <a:r>
              <a:t>Diabilds­titel</a:t>
            </a:r>
          </a:p>
        </p:txBody>
      </p:sp>
      <p:sp>
        <p:nvSpPr>
          <p:cNvPr id="43"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Montserrat Thin Bold"/>
              </a:defRPr>
            </a:lvl1pPr>
          </a:lstStyle>
          <a:p>
            <a:r>
              <a:t>Diabildsundertitel</a:t>
            </a:r>
          </a:p>
        </p:txBody>
      </p:sp>
      <p:sp>
        <p:nvSpPr>
          <p:cNvPr id="44"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prstGeom prst="rect">
            <a:avLst/>
          </a:prstGeom>
        </p:spPr>
        <p:txBody>
          <a:bodyPr numCol="2" spcCol="1098550"/>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Montserrat Thin Bold"/>
              </a:defRPr>
            </a:lvl1pPr>
          </a:lstStyle>
          <a:p>
            <a:r>
              <a:t>Diabildsundertitel</a:t>
            </a:r>
          </a:p>
        </p:txBody>
      </p:sp>
      <p:sp>
        <p:nvSpPr>
          <p:cNvPr id="61"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62" name="Skål med pappardellepasta med persiljesmör, rostade hasselnötter och hyvlad parmesanost"/>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71" name="Avsnittstitel"/>
          <p:cNvSpPr txBox="1">
            <a:spLocks noGrp="1"/>
          </p:cNvSpPr>
          <p:nvPr>
            <p:ph type="title" hasCustomPrompt="1"/>
          </p:nvPr>
        </p:nvSpPr>
        <p:spPr>
          <a:xfrm>
            <a:off x="1206496" y="4533900"/>
            <a:ext cx="21971004" cy="4648200"/>
          </a:xfrm>
          <a:prstGeom prst="rect">
            <a:avLst/>
          </a:prstGeom>
        </p:spPr>
        <p:txBody>
          <a:bodyPr anchor="ctr"/>
          <a:lstStyle>
            <a:lvl1pPr>
              <a:defRPr sz="11600" spc="-232">
                <a:latin typeface="Montserrat Thin Regular"/>
                <a:ea typeface="Montserrat Thin Regular"/>
                <a:cs typeface="Montserrat Thin Regular"/>
                <a:sym typeface="Montserrat Thin Regular"/>
              </a:defRPr>
            </a:lvl1pPr>
          </a:lstStyle>
          <a:p>
            <a:r>
              <a:t>Avsnittstitel</a:t>
            </a:r>
          </a:p>
        </p:txBody>
      </p:sp>
      <p:sp>
        <p:nvSpPr>
          <p:cNvPr id="72" name="Diabildsnummer"/>
          <p:cNvSpPr txBox="1">
            <a:spLocks noGrp="1"/>
          </p:cNvSpPr>
          <p:nvPr>
            <p:ph type="sldNum" sz="quarter" idx="2"/>
          </p:nvPr>
        </p:nvSpPr>
        <p:spPr>
          <a:xfrm>
            <a:off x="12011684" y="13078832"/>
            <a:ext cx="348135"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79" name="Diabildstitel"/>
          <p:cNvSpPr txBox="1">
            <a:spLocks noGrp="1"/>
          </p:cNvSpPr>
          <p:nvPr>
            <p:ph type="title" hasCustomPrompt="1"/>
          </p:nvPr>
        </p:nvSpPr>
        <p:spPr>
          <a:xfrm>
            <a:off x="1206500" y="1079500"/>
            <a:ext cx="21971000" cy="1434949"/>
          </a:xfrm>
          <a:prstGeom prst="rect">
            <a:avLst/>
          </a:prstGeom>
        </p:spPr>
        <p:txBody>
          <a:bodyPr/>
          <a:lstStyle/>
          <a:p>
            <a:r>
              <a:t>Diabilds­titel</a:t>
            </a:r>
          </a:p>
        </p:txBody>
      </p:sp>
      <p:sp>
        <p:nvSpPr>
          <p:cNvPr id="80"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Montserrat Thin Bold"/>
              </a:defRPr>
            </a:lvl1pPr>
          </a:lstStyle>
          <a:p>
            <a:r>
              <a:t>Diabildsundertitel</a:t>
            </a:r>
          </a:p>
        </p:txBody>
      </p:sp>
      <p:sp>
        <p:nvSpPr>
          <p:cNvPr id="8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88" name="Dagordning, titel"/>
          <p:cNvSpPr txBox="1">
            <a:spLocks noGrp="1"/>
          </p:cNvSpPr>
          <p:nvPr>
            <p:ph type="title" hasCustomPrompt="1"/>
          </p:nvPr>
        </p:nvSpPr>
        <p:spPr>
          <a:xfrm>
            <a:off x="1206500" y="1079500"/>
            <a:ext cx="21971000" cy="1435100"/>
          </a:xfrm>
          <a:prstGeom prst="rect">
            <a:avLst/>
          </a:prstGeom>
        </p:spPr>
        <p:txBody>
          <a:bodyPr/>
          <a:lstStyle/>
          <a:p>
            <a:r>
              <a:t>Dagordning, titel</a:t>
            </a:r>
          </a:p>
        </p:txBody>
      </p:sp>
      <p:sp>
        <p:nvSpPr>
          <p:cNvPr id="89" name="Dagordning, 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Montserrat Thin Bold"/>
              </a:defRPr>
            </a:lvl1pPr>
          </a:lstStyle>
          <a:p>
            <a:r>
              <a:t>Dagordning, undertitel</a:t>
            </a:r>
          </a:p>
        </p:txBody>
      </p:sp>
      <p:sp>
        <p:nvSpPr>
          <p:cNvPr id="90" name="Brödtext nivå ett…"/>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Ämnen på dagordningen</a:t>
            </a:r>
          </a:p>
          <a:p>
            <a:pPr lvl="1"/>
            <a:endParaRPr/>
          </a:p>
          <a:p>
            <a:pPr lvl="2"/>
            <a:endParaRPr/>
          </a:p>
          <a:p>
            <a:pPr lvl="3"/>
            <a:endParaRPr/>
          </a:p>
          <a:p>
            <a:pPr lvl="4"/>
            <a:endParaRPr/>
          </a:p>
        </p:txBody>
      </p:sp>
      <p:sp>
        <p:nvSpPr>
          <p:cNvPr id="9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iabilds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Diabilds­titel</a:t>
            </a:r>
          </a:p>
        </p:txBody>
      </p:sp>
      <p:sp>
        <p:nvSpPr>
          <p:cNvPr id="3" name="Brödtext nivå ett…"/>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Diabildspunkttext</a:t>
            </a:r>
          </a:p>
          <a:p>
            <a:pPr lvl="1"/>
            <a:endParaRPr/>
          </a:p>
          <a:p>
            <a:pPr lvl="2"/>
            <a:endParaRPr/>
          </a:p>
          <a:p>
            <a:pPr lvl="3"/>
            <a:endParaRPr/>
          </a:p>
          <a:p>
            <a:pPr lvl="4"/>
            <a:endParaRPr/>
          </a:p>
        </p:txBody>
      </p:sp>
      <p:sp>
        <p:nvSpPr>
          <p:cNvPr id="4" name="Diabildsnummer"/>
          <p:cNvSpPr txBox="1">
            <a:spLocks noGrp="1"/>
          </p:cNvSpPr>
          <p:nvPr>
            <p:ph type="sldNum" sz="quarter" idx="2"/>
          </p:nvPr>
        </p:nvSpPr>
        <p:spPr>
          <a:xfrm>
            <a:off x="12011684" y="13074598"/>
            <a:ext cx="348135" cy="381001"/>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1" r:id="rId21"/>
    <p:sldLayoutId id="2147483672" r:id="rId22"/>
    <p:sldLayoutId id="2147483675" r:id="rId23"/>
    <p:sldLayoutId id="2147483676" r:id="rId24"/>
  </p:sldLayoutIdLst>
  <p:transition spd="med"/>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Thin Bold"/>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Montserrat Thin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mailto:linda.mannila@helsinki.fi"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ailit.fi"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ailit.fi" TargetMode="External"/><Relationship Id="rId5"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mailto:linda.mannila@helsinki.fi"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77" name="4e39ecf7-94b8-4730-939d-54097f22aa71.jpeg"/>
          <p:cNvGrpSpPr/>
          <p:nvPr/>
        </p:nvGrpSpPr>
        <p:grpSpPr>
          <a:xfrm>
            <a:off x="-95592" y="-1929890"/>
            <a:ext cx="31741220" cy="18181382"/>
            <a:chOff x="0" y="0"/>
            <a:chExt cx="31741219" cy="18181381"/>
          </a:xfrm>
        </p:grpSpPr>
        <p:pic>
          <p:nvPicPr>
            <p:cNvPr id="276" name="4e39ecf7-94b8-4730-939d-54097f22aa71.jpeg" descr="4e39ecf7-94b8-4730-939d-54097f22aa71.jpeg"/>
            <p:cNvPicPr>
              <a:picLocks noChangeAspect="1"/>
            </p:cNvPicPr>
            <p:nvPr/>
          </p:nvPicPr>
          <p:blipFill>
            <a:blip r:embed="rId3">
              <a:alphaModFix amt="29541"/>
            </a:blip>
            <a:stretch>
              <a:fillRect/>
            </a:stretch>
          </p:blipFill>
          <p:spPr>
            <a:xfrm>
              <a:off x="50800" y="50800"/>
              <a:ext cx="31639620" cy="18079782"/>
            </a:xfrm>
            <a:prstGeom prst="rect">
              <a:avLst/>
            </a:prstGeom>
            <a:ln>
              <a:noFill/>
            </a:ln>
            <a:effectLst/>
          </p:spPr>
        </p:pic>
        <p:pic>
          <p:nvPicPr>
            <p:cNvPr id="275" name="4e39ecf7-94b8-4730-939d-54097f22aa71.jpeg" descr="4e39ecf7-94b8-4730-939d-54097f22aa71.jpeg"/>
            <p:cNvPicPr>
              <a:picLocks/>
            </p:cNvPicPr>
            <p:nvPr/>
          </p:nvPicPr>
          <p:blipFill>
            <a:blip r:embed="rId4">
              <a:alphaModFix amt="29541"/>
            </a:blip>
            <a:stretch>
              <a:fillRect/>
            </a:stretch>
          </p:blipFill>
          <p:spPr>
            <a:xfrm>
              <a:off x="0" y="0"/>
              <a:ext cx="31741220" cy="18181382"/>
            </a:xfrm>
            <a:prstGeom prst="rect">
              <a:avLst/>
            </a:prstGeom>
            <a:effectLst/>
          </p:spPr>
        </p:pic>
      </p:grpSp>
      <p:sp>
        <p:nvSpPr>
          <p:cNvPr id="278" name="How can we teach and assess AI literacy in K-12 education?"/>
          <p:cNvSpPr txBox="1">
            <a:spLocks noGrp="1"/>
          </p:cNvSpPr>
          <p:nvPr>
            <p:ph type="title"/>
          </p:nvPr>
        </p:nvSpPr>
        <p:spPr>
          <a:xfrm>
            <a:off x="1866621" y="5171363"/>
            <a:ext cx="20650758" cy="3978877"/>
          </a:xfrm>
          <a:prstGeom prst="rect">
            <a:avLst/>
          </a:prstGeom>
        </p:spPr>
        <p:txBody>
          <a:bodyPr>
            <a:normAutofit/>
          </a:bodyPr>
          <a:lstStyle>
            <a:lvl1pPr defTabSz="1389853">
              <a:lnSpc>
                <a:spcPct val="90000"/>
              </a:lnSpc>
              <a:defRPr sz="10944" spc="-218">
                <a:solidFill>
                  <a:srgbClr val="FFFFFF"/>
                </a:solidFill>
                <a:latin typeface="Montserrat Thin SemiBold"/>
                <a:ea typeface="Montserrat Thin SemiBold"/>
                <a:cs typeface="Montserrat Thin SemiBold"/>
                <a:sym typeface="Montserrat Thin SemiBold"/>
              </a:defRPr>
            </a:lvl1pPr>
          </a:lstStyle>
          <a:p>
            <a:pPr algn="ctr"/>
            <a:r>
              <a:rPr lang="sv-SE" sz="13100" dirty="0"/>
              <a:t>Om AI i undervisningen </a:t>
            </a:r>
            <a:br>
              <a:rPr lang="sv-SE" sz="13100" dirty="0"/>
            </a:br>
            <a:r>
              <a:rPr lang="sv-SE" dirty="0"/>
              <a:t>- att förklara hur AI fungerar</a:t>
            </a:r>
            <a:endParaRPr dirty="0"/>
          </a:p>
        </p:txBody>
      </p:sp>
      <p:sp>
        <p:nvSpPr>
          <p:cNvPr id="279" name="Linda Mannila…"/>
          <p:cNvSpPr txBox="1">
            <a:spLocks noGrp="1"/>
          </p:cNvSpPr>
          <p:nvPr>
            <p:ph type="body" sz="quarter" idx="1"/>
          </p:nvPr>
        </p:nvSpPr>
        <p:spPr>
          <a:xfrm>
            <a:off x="19287759" y="12110897"/>
            <a:ext cx="4603977" cy="1885794"/>
          </a:xfrm>
          <a:prstGeom prst="rect">
            <a:avLst/>
          </a:prstGeom>
        </p:spPr>
        <p:txBody>
          <a:bodyPr/>
          <a:lstStyle/>
          <a:p>
            <a:pPr marL="0" indent="0" algn="ctr" defTabSz="404495">
              <a:lnSpc>
                <a:spcPct val="100000"/>
              </a:lnSpc>
              <a:spcBef>
                <a:spcPts val="0"/>
              </a:spcBef>
              <a:buSzTx/>
              <a:buNone/>
              <a:defRPr sz="4900">
                <a:solidFill>
                  <a:srgbClr val="FFFFFF"/>
                </a:solidFill>
                <a:latin typeface="Montserrat Thin Medium"/>
                <a:ea typeface="Montserrat Thin Medium"/>
                <a:cs typeface="Montserrat Thin Medium"/>
                <a:sym typeface="Montserrat Thin Medium"/>
              </a:defRPr>
            </a:pPr>
            <a:r>
              <a:rPr dirty="0">
                <a:solidFill>
                  <a:schemeClr val="bg1"/>
                </a:solidFill>
              </a:rPr>
              <a:t>Linda Mannila</a:t>
            </a:r>
          </a:p>
          <a:p>
            <a:pPr marL="0" indent="0" algn="ctr" defTabSz="404495">
              <a:lnSpc>
                <a:spcPct val="100000"/>
              </a:lnSpc>
              <a:spcBef>
                <a:spcPts val="0"/>
              </a:spcBef>
              <a:buSzTx/>
              <a:buNone/>
              <a:defRPr sz="2744">
                <a:solidFill>
                  <a:srgbClr val="FFFFFF"/>
                </a:solidFill>
                <a:latin typeface="Montserrat Thin Medium"/>
                <a:ea typeface="Montserrat Thin Medium"/>
                <a:cs typeface="Montserrat Thin Medium"/>
                <a:sym typeface="Montserrat Thin Medium"/>
              </a:defRPr>
            </a:pPr>
            <a:r>
              <a:rPr u="sng" dirty="0">
                <a:solidFill>
                  <a:schemeClr val="bg1"/>
                </a:solidFill>
                <a:hlinkClick r:id="rId5">
                  <a:extLst>
                    <a:ext uri="{A12FA001-AC4F-418D-AE19-62706E023703}">
                      <ahyp:hlinkClr xmlns:ahyp="http://schemas.microsoft.com/office/drawing/2018/hyperlinkcolor" val="tx"/>
                    </a:ext>
                  </a:extLst>
                </a:hlinkClick>
              </a:rPr>
              <a:t>linda.mannila@helsinki.fi</a:t>
            </a:r>
          </a:p>
        </p:txBody>
      </p:sp>
      <p:pic>
        <p:nvPicPr>
          <p:cNvPr id="280" name="HY__LC05_txt__L_3L_B3__NEGA.png" descr="HY__LC05_txt__L_3L_B3__NEGA.png"/>
          <p:cNvPicPr>
            <a:picLocks noChangeAspect="1"/>
          </p:cNvPicPr>
          <p:nvPr/>
        </p:nvPicPr>
        <p:blipFill>
          <a:blip r:embed="rId6"/>
          <a:stretch>
            <a:fillRect/>
          </a:stretch>
        </p:blipFill>
        <p:spPr>
          <a:xfrm>
            <a:off x="406072" y="11821733"/>
            <a:ext cx="4950388" cy="1691444"/>
          </a:xfrm>
          <a:prstGeom prst="rect">
            <a:avLst/>
          </a:prstGeom>
          <a:ln w="12700">
            <a:miter lim="400000"/>
          </a:ln>
        </p:spPr>
      </p:pic>
      <p:pic>
        <p:nvPicPr>
          <p:cNvPr id="281" name="Bild" descr="Bild"/>
          <p:cNvPicPr>
            <a:picLocks noChangeAspect="1"/>
          </p:cNvPicPr>
          <p:nvPr/>
        </p:nvPicPr>
        <p:blipFill>
          <a:blip r:embed="rId7"/>
          <a:srcRect t="10515" r="56779" b="12336"/>
          <a:stretch>
            <a:fillRect/>
          </a:stretch>
        </p:blipFill>
        <p:spPr>
          <a:xfrm>
            <a:off x="5533666" y="12035629"/>
            <a:ext cx="2201070" cy="1234515"/>
          </a:xfrm>
          <a:custGeom>
            <a:avLst/>
            <a:gdLst/>
            <a:ahLst/>
            <a:cxnLst>
              <a:cxn ang="0">
                <a:pos x="wd2" y="hd2"/>
              </a:cxn>
              <a:cxn ang="5400000">
                <a:pos x="wd2" y="hd2"/>
              </a:cxn>
              <a:cxn ang="10800000">
                <a:pos x="wd2" y="hd2"/>
              </a:cxn>
              <a:cxn ang="16200000">
                <a:pos x="wd2" y="hd2"/>
              </a:cxn>
            </a:cxnLst>
            <a:rect l="0" t="0" r="r" b="b"/>
            <a:pathLst>
              <a:path w="21600" h="21276" extrusionOk="0">
                <a:moveTo>
                  <a:pt x="0" y="0"/>
                </a:moveTo>
                <a:lnTo>
                  <a:pt x="0" y="10403"/>
                </a:lnTo>
                <a:lnTo>
                  <a:pt x="0" y="20807"/>
                </a:lnTo>
                <a:lnTo>
                  <a:pt x="1932" y="20807"/>
                </a:lnTo>
                <a:lnTo>
                  <a:pt x="3867" y="20807"/>
                </a:lnTo>
                <a:lnTo>
                  <a:pt x="3867" y="10403"/>
                </a:lnTo>
                <a:lnTo>
                  <a:pt x="3867" y="0"/>
                </a:lnTo>
                <a:lnTo>
                  <a:pt x="1932" y="0"/>
                </a:lnTo>
                <a:lnTo>
                  <a:pt x="0" y="0"/>
                </a:lnTo>
                <a:close/>
                <a:moveTo>
                  <a:pt x="4970" y="6778"/>
                </a:moveTo>
                <a:lnTo>
                  <a:pt x="4970" y="13789"/>
                </a:lnTo>
                <a:lnTo>
                  <a:pt x="4970" y="20807"/>
                </a:lnTo>
                <a:lnTo>
                  <a:pt x="6625" y="20807"/>
                </a:lnTo>
                <a:lnTo>
                  <a:pt x="8284" y="20807"/>
                </a:lnTo>
                <a:lnTo>
                  <a:pt x="8284" y="13789"/>
                </a:lnTo>
                <a:lnTo>
                  <a:pt x="8284" y="6778"/>
                </a:lnTo>
                <a:lnTo>
                  <a:pt x="6625" y="6778"/>
                </a:lnTo>
                <a:lnTo>
                  <a:pt x="4970" y="6778"/>
                </a:lnTo>
                <a:close/>
                <a:moveTo>
                  <a:pt x="13254" y="6778"/>
                </a:moveTo>
                <a:lnTo>
                  <a:pt x="13254" y="11587"/>
                </a:lnTo>
                <a:cubicBezTo>
                  <a:pt x="13254" y="14232"/>
                  <a:pt x="13148" y="16512"/>
                  <a:pt x="13016" y="16655"/>
                </a:cubicBezTo>
                <a:cubicBezTo>
                  <a:pt x="12885" y="16797"/>
                  <a:pt x="12552" y="16483"/>
                  <a:pt x="12280" y="15957"/>
                </a:cubicBezTo>
                <a:cubicBezTo>
                  <a:pt x="11644" y="14726"/>
                  <a:pt x="10368" y="14734"/>
                  <a:pt x="9663" y="15971"/>
                </a:cubicBezTo>
                <a:cubicBezTo>
                  <a:pt x="8997" y="17137"/>
                  <a:pt x="8958" y="18748"/>
                  <a:pt x="9554" y="20239"/>
                </a:cubicBezTo>
                <a:cubicBezTo>
                  <a:pt x="9912" y="21136"/>
                  <a:pt x="10204" y="21316"/>
                  <a:pt x="11139" y="21196"/>
                </a:cubicBezTo>
                <a:cubicBezTo>
                  <a:pt x="12174" y="21064"/>
                  <a:pt x="12335" y="20860"/>
                  <a:pt x="12798" y="19131"/>
                </a:cubicBezTo>
                <a:lnTo>
                  <a:pt x="13312" y="17216"/>
                </a:lnTo>
                <a:lnTo>
                  <a:pt x="13865" y="18543"/>
                </a:lnTo>
                <a:cubicBezTo>
                  <a:pt x="14168" y="19272"/>
                  <a:pt x="14769" y="20189"/>
                  <a:pt x="15201" y="20581"/>
                </a:cubicBezTo>
                <a:cubicBezTo>
                  <a:pt x="16326" y="21600"/>
                  <a:pt x="18455" y="21479"/>
                  <a:pt x="19520" y="20341"/>
                </a:cubicBezTo>
                <a:cubicBezTo>
                  <a:pt x="21057" y="18699"/>
                  <a:pt x="21378" y="17314"/>
                  <a:pt x="21495" y="11771"/>
                </a:cubicBezTo>
                <a:lnTo>
                  <a:pt x="21600" y="6778"/>
                </a:lnTo>
                <a:lnTo>
                  <a:pt x="19773" y="6778"/>
                </a:lnTo>
                <a:lnTo>
                  <a:pt x="17947" y="6778"/>
                </a:lnTo>
                <a:lnTo>
                  <a:pt x="17947" y="11347"/>
                </a:lnTo>
                <a:cubicBezTo>
                  <a:pt x="17947" y="15985"/>
                  <a:pt x="17722" y="17045"/>
                  <a:pt x="16969" y="15950"/>
                </a:cubicBezTo>
                <a:cubicBezTo>
                  <a:pt x="16672" y="15519"/>
                  <a:pt x="16568" y="14244"/>
                  <a:pt x="16568" y="11074"/>
                </a:cubicBezTo>
                <a:lnTo>
                  <a:pt x="16568" y="6778"/>
                </a:lnTo>
                <a:lnTo>
                  <a:pt x="14909" y="6778"/>
                </a:lnTo>
                <a:lnTo>
                  <a:pt x="13254" y="6778"/>
                </a:lnTo>
                <a:close/>
              </a:path>
            </a:pathLst>
          </a:cu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00" name="4e39ecf7-94b8-4730-939d-54097f22aa71.jpeg"/>
          <p:cNvGrpSpPr/>
          <p:nvPr/>
        </p:nvGrpSpPr>
        <p:grpSpPr>
          <a:xfrm>
            <a:off x="-95617" y="-1879090"/>
            <a:ext cx="31741271" cy="18374009"/>
            <a:chOff x="-25" y="50800"/>
            <a:chExt cx="31741269" cy="18374008"/>
          </a:xfrm>
        </p:grpSpPr>
        <p:pic>
          <p:nvPicPr>
            <p:cNvPr id="299" name="4e39ecf7-94b8-4730-939d-54097f22aa71.jpeg" descr="4e39ecf7-94b8-4730-939d-54097f22aa71.jpeg"/>
            <p:cNvPicPr>
              <a:picLocks noChangeAspect="1"/>
            </p:cNvPicPr>
            <p:nvPr/>
          </p:nvPicPr>
          <p:blipFill>
            <a:blip r:embed="rId3">
              <a:alphaModFix amt="29541"/>
            </a:blip>
            <a:srcRect/>
            <a:stretch>
              <a:fillRect/>
            </a:stretch>
          </p:blipFill>
          <p:spPr>
            <a:xfrm>
              <a:off x="50800" y="50800"/>
              <a:ext cx="31639620" cy="18079782"/>
            </a:xfrm>
            <a:prstGeom prst="rect">
              <a:avLst/>
            </a:prstGeom>
            <a:ln>
              <a:noFill/>
            </a:ln>
            <a:effectLst/>
          </p:spPr>
        </p:pic>
        <p:pic>
          <p:nvPicPr>
            <p:cNvPr id="298" name="4e39ecf7-94b8-4730-939d-54097f22aa71.jpeg" descr="4e39ecf7-94b8-4730-939d-54097f22aa71.jpeg"/>
            <p:cNvPicPr>
              <a:picLocks/>
            </p:cNvPicPr>
            <p:nvPr/>
          </p:nvPicPr>
          <p:blipFill>
            <a:blip r:embed="rId4">
              <a:alphaModFix amt="29541"/>
            </a:blip>
            <a:stretch>
              <a:fillRect/>
            </a:stretch>
          </p:blipFill>
          <p:spPr>
            <a:xfrm>
              <a:off x="-25" y="243567"/>
              <a:ext cx="31741269" cy="18181241"/>
            </a:xfrm>
            <a:prstGeom prst="rect">
              <a:avLst/>
            </a:prstGeom>
            <a:effectLst/>
          </p:spPr>
        </p:pic>
      </p:grpSp>
      <p:pic>
        <p:nvPicPr>
          <p:cNvPr id="301" name="question-mark-3842932_1280.png" descr="question-mark-3842932_1280.png"/>
          <p:cNvPicPr>
            <a:picLocks noChangeAspect="1"/>
          </p:cNvPicPr>
          <p:nvPr/>
        </p:nvPicPr>
        <p:blipFill>
          <a:blip r:embed="rId5"/>
          <a:srcRect l="36277" t="7979" r="36355"/>
          <a:stretch>
            <a:fillRect/>
          </a:stretch>
        </p:blipFill>
        <p:spPr>
          <a:xfrm>
            <a:off x="18068646" y="1104503"/>
            <a:ext cx="5622986" cy="12599591"/>
          </a:xfrm>
          <a:custGeom>
            <a:avLst/>
            <a:gdLst/>
            <a:ahLst/>
            <a:cxnLst>
              <a:cxn ang="0">
                <a:pos x="wd2" y="hd2"/>
              </a:cxn>
              <a:cxn ang="5400000">
                <a:pos x="wd2" y="hd2"/>
              </a:cxn>
              <a:cxn ang="10800000">
                <a:pos x="wd2" y="hd2"/>
              </a:cxn>
              <a:cxn ang="16200000">
                <a:pos x="wd2" y="hd2"/>
              </a:cxn>
            </a:cxnLst>
            <a:rect l="0" t="0" r="r" b="b"/>
            <a:pathLst>
              <a:path w="21546" h="21600" extrusionOk="0">
                <a:moveTo>
                  <a:pt x="9735" y="0"/>
                </a:moveTo>
                <a:cubicBezTo>
                  <a:pt x="7176" y="0"/>
                  <a:pt x="3792" y="331"/>
                  <a:pt x="1614" y="795"/>
                </a:cubicBezTo>
                <a:cubicBezTo>
                  <a:pt x="619" y="1007"/>
                  <a:pt x="229" y="1163"/>
                  <a:pt x="69" y="1408"/>
                </a:cubicBezTo>
                <a:cubicBezTo>
                  <a:pt x="-50" y="1591"/>
                  <a:pt x="-37" y="1634"/>
                  <a:pt x="294" y="2205"/>
                </a:cubicBezTo>
                <a:cubicBezTo>
                  <a:pt x="487" y="2537"/>
                  <a:pt x="840" y="3146"/>
                  <a:pt x="1079" y="3558"/>
                </a:cubicBezTo>
                <a:cubicBezTo>
                  <a:pt x="1317" y="3970"/>
                  <a:pt x="1576" y="4410"/>
                  <a:pt x="1657" y="4536"/>
                </a:cubicBezTo>
                <a:cubicBezTo>
                  <a:pt x="1884" y="4895"/>
                  <a:pt x="2421" y="5077"/>
                  <a:pt x="3246" y="5077"/>
                </a:cubicBezTo>
                <a:cubicBezTo>
                  <a:pt x="3375" y="5077"/>
                  <a:pt x="3945" y="4974"/>
                  <a:pt x="4513" y="4848"/>
                </a:cubicBezTo>
                <a:cubicBezTo>
                  <a:pt x="5766" y="4568"/>
                  <a:pt x="6582" y="4482"/>
                  <a:pt x="7826" y="4501"/>
                </a:cubicBezTo>
                <a:cubicBezTo>
                  <a:pt x="8935" y="4518"/>
                  <a:pt x="9453" y="4618"/>
                  <a:pt x="9776" y="4874"/>
                </a:cubicBezTo>
                <a:cubicBezTo>
                  <a:pt x="9963" y="5023"/>
                  <a:pt x="9985" y="5083"/>
                  <a:pt x="9939" y="5329"/>
                </a:cubicBezTo>
                <a:cubicBezTo>
                  <a:pt x="9852" y="5791"/>
                  <a:pt x="9189" y="6355"/>
                  <a:pt x="7686" y="7243"/>
                </a:cubicBezTo>
                <a:cubicBezTo>
                  <a:pt x="5634" y="8455"/>
                  <a:pt x="4810" y="9248"/>
                  <a:pt x="4202" y="10604"/>
                </a:cubicBezTo>
                <a:cubicBezTo>
                  <a:pt x="4073" y="10893"/>
                  <a:pt x="4075" y="12190"/>
                  <a:pt x="4205" y="12422"/>
                </a:cubicBezTo>
                <a:cubicBezTo>
                  <a:pt x="4330" y="12643"/>
                  <a:pt x="4752" y="12844"/>
                  <a:pt x="5207" y="12901"/>
                </a:cubicBezTo>
                <a:cubicBezTo>
                  <a:pt x="5394" y="12924"/>
                  <a:pt x="5839" y="12943"/>
                  <a:pt x="6198" y="12944"/>
                </a:cubicBezTo>
                <a:lnTo>
                  <a:pt x="6848" y="12946"/>
                </a:lnTo>
                <a:lnTo>
                  <a:pt x="6439" y="13028"/>
                </a:lnTo>
                <a:cubicBezTo>
                  <a:pt x="5361" y="13247"/>
                  <a:pt x="4128" y="13794"/>
                  <a:pt x="3547" y="14312"/>
                </a:cubicBezTo>
                <a:cubicBezTo>
                  <a:pt x="3191" y="14629"/>
                  <a:pt x="2883" y="15255"/>
                  <a:pt x="2878" y="15669"/>
                </a:cubicBezTo>
                <a:cubicBezTo>
                  <a:pt x="2873" y="16048"/>
                  <a:pt x="3106" y="16604"/>
                  <a:pt x="3404" y="16923"/>
                </a:cubicBezTo>
                <a:cubicBezTo>
                  <a:pt x="3538" y="17067"/>
                  <a:pt x="3533" y="17101"/>
                  <a:pt x="3322" y="17455"/>
                </a:cubicBezTo>
                <a:cubicBezTo>
                  <a:pt x="3197" y="17663"/>
                  <a:pt x="3067" y="17918"/>
                  <a:pt x="3031" y="18021"/>
                </a:cubicBezTo>
                <a:cubicBezTo>
                  <a:pt x="2996" y="18124"/>
                  <a:pt x="2835" y="18358"/>
                  <a:pt x="2674" y="18541"/>
                </a:cubicBezTo>
                <a:lnTo>
                  <a:pt x="2382" y="18874"/>
                </a:lnTo>
                <a:lnTo>
                  <a:pt x="2403" y="19686"/>
                </a:lnTo>
                <a:cubicBezTo>
                  <a:pt x="2424" y="20490"/>
                  <a:pt x="2638" y="21444"/>
                  <a:pt x="2823" y="21548"/>
                </a:cubicBezTo>
                <a:cubicBezTo>
                  <a:pt x="2893" y="21588"/>
                  <a:pt x="3759" y="21600"/>
                  <a:pt x="6483" y="21600"/>
                </a:cubicBezTo>
                <a:lnTo>
                  <a:pt x="10148" y="21600"/>
                </a:lnTo>
                <a:lnTo>
                  <a:pt x="10281" y="21506"/>
                </a:lnTo>
                <a:cubicBezTo>
                  <a:pt x="10354" y="21455"/>
                  <a:pt x="10445" y="21328"/>
                  <a:pt x="10481" y="21225"/>
                </a:cubicBezTo>
                <a:cubicBezTo>
                  <a:pt x="10589" y="20925"/>
                  <a:pt x="11571" y="20514"/>
                  <a:pt x="12805" y="20255"/>
                </a:cubicBezTo>
                <a:cubicBezTo>
                  <a:pt x="13446" y="20120"/>
                  <a:pt x="13876" y="19895"/>
                  <a:pt x="13876" y="19694"/>
                </a:cubicBezTo>
                <a:cubicBezTo>
                  <a:pt x="13876" y="19608"/>
                  <a:pt x="13807" y="19494"/>
                  <a:pt x="13722" y="19440"/>
                </a:cubicBezTo>
                <a:cubicBezTo>
                  <a:pt x="13579" y="19348"/>
                  <a:pt x="13578" y="19339"/>
                  <a:pt x="13731" y="19300"/>
                </a:cubicBezTo>
                <a:cubicBezTo>
                  <a:pt x="14106" y="19207"/>
                  <a:pt x="14247" y="19104"/>
                  <a:pt x="14247" y="18921"/>
                </a:cubicBezTo>
                <a:cubicBezTo>
                  <a:pt x="14247" y="18775"/>
                  <a:pt x="14191" y="18709"/>
                  <a:pt x="13969" y="18603"/>
                </a:cubicBezTo>
                <a:cubicBezTo>
                  <a:pt x="13742" y="18494"/>
                  <a:pt x="13688" y="18433"/>
                  <a:pt x="13687" y="18276"/>
                </a:cubicBezTo>
                <a:cubicBezTo>
                  <a:pt x="13686" y="18170"/>
                  <a:pt x="13646" y="18056"/>
                  <a:pt x="13598" y="18021"/>
                </a:cubicBezTo>
                <a:cubicBezTo>
                  <a:pt x="13531" y="17974"/>
                  <a:pt x="13610" y="17912"/>
                  <a:pt x="13914" y="17771"/>
                </a:cubicBezTo>
                <a:cubicBezTo>
                  <a:pt x="14829" y="17347"/>
                  <a:pt x="15226" y="16983"/>
                  <a:pt x="15558" y="16263"/>
                </a:cubicBezTo>
                <a:cubicBezTo>
                  <a:pt x="15789" y="15762"/>
                  <a:pt x="15762" y="15491"/>
                  <a:pt x="15418" y="14885"/>
                </a:cubicBezTo>
                <a:cubicBezTo>
                  <a:pt x="14949" y="14059"/>
                  <a:pt x="13946" y="13476"/>
                  <a:pt x="12300" y="13073"/>
                </a:cubicBezTo>
                <a:lnTo>
                  <a:pt x="11809" y="12954"/>
                </a:lnTo>
                <a:lnTo>
                  <a:pt x="12633" y="12935"/>
                </a:lnTo>
                <a:cubicBezTo>
                  <a:pt x="13556" y="12915"/>
                  <a:pt x="13935" y="12847"/>
                  <a:pt x="14248" y="12650"/>
                </a:cubicBezTo>
                <a:cubicBezTo>
                  <a:pt x="14424" y="12540"/>
                  <a:pt x="14465" y="12438"/>
                  <a:pt x="14536" y="11890"/>
                </a:cubicBezTo>
                <a:cubicBezTo>
                  <a:pt x="14644" y="11054"/>
                  <a:pt x="14746" y="10830"/>
                  <a:pt x="15222" y="10379"/>
                </a:cubicBezTo>
                <a:cubicBezTo>
                  <a:pt x="15700" y="9924"/>
                  <a:pt x="16080" y="9670"/>
                  <a:pt x="17253" y="9018"/>
                </a:cubicBezTo>
                <a:cubicBezTo>
                  <a:pt x="19623" y="7703"/>
                  <a:pt x="20615" y="6901"/>
                  <a:pt x="21245" y="5791"/>
                </a:cubicBezTo>
                <a:cubicBezTo>
                  <a:pt x="21516" y="5314"/>
                  <a:pt x="21543" y="5205"/>
                  <a:pt x="21547" y="4620"/>
                </a:cubicBezTo>
                <a:cubicBezTo>
                  <a:pt x="21550" y="4083"/>
                  <a:pt x="21514" y="3904"/>
                  <a:pt x="21332" y="3558"/>
                </a:cubicBezTo>
                <a:cubicBezTo>
                  <a:pt x="20870" y="2681"/>
                  <a:pt x="20045" y="1996"/>
                  <a:pt x="18768" y="1433"/>
                </a:cubicBezTo>
                <a:cubicBezTo>
                  <a:pt x="17967" y="1079"/>
                  <a:pt x="16634" y="677"/>
                  <a:pt x="15660" y="496"/>
                </a:cubicBezTo>
                <a:cubicBezTo>
                  <a:pt x="14104" y="206"/>
                  <a:pt x="11635" y="0"/>
                  <a:pt x="9735" y="0"/>
                </a:cubicBezTo>
                <a:close/>
              </a:path>
            </a:pathLst>
          </a:custGeom>
          <a:ln w="12700">
            <a:miter lim="400000"/>
          </a:ln>
        </p:spPr>
      </p:pic>
      <p:sp>
        <p:nvSpPr>
          <p:cNvPr id="302" name="What do we need to understand about computers?…"/>
          <p:cNvSpPr txBox="1">
            <a:spLocks noGrp="1"/>
          </p:cNvSpPr>
          <p:nvPr>
            <p:ph type="body" sz="half" idx="1"/>
          </p:nvPr>
        </p:nvSpPr>
        <p:spPr>
          <a:xfrm>
            <a:off x="1182042" y="5235378"/>
            <a:ext cx="18533314" cy="4951887"/>
          </a:xfrm>
          <a:prstGeom prst="rect">
            <a:avLst/>
          </a:prstGeom>
        </p:spPr>
        <p:txBody>
          <a:bodyPr>
            <a:normAutofit/>
          </a:bodyPr>
          <a:lstStyle/>
          <a:p>
            <a:pPr marL="565784" indent="-565784" defTabSz="452627">
              <a:lnSpc>
                <a:spcPct val="120000"/>
              </a:lnSpc>
              <a:spcBef>
                <a:spcPts val="0"/>
              </a:spcBef>
              <a:defRPr sz="4455">
                <a:solidFill>
                  <a:srgbClr val="FFFFFF"/>
                </a:solidFill>
              </a:defRPr>
            </a:pPr>
            <a:r>
              <a:rPr lang="sv-SE" dirty="0"/>
              <a:t>Vad behöver vi förstå om datorer? </a:t>
            </a:r>
          </a:p>
          <a:p>
            <a:pPr marL="565784" indent="-565784" defTabSz="452627">
              <a:lnSpc>
                <a:spcPct val="120000"/>
              </a:lnSpc>
              <a:spcBef>
                <a:spcPts val="0"/>
              </a:spcBef>
              <a:defRPr sz="4455">
                <a:solidFill>
                  <a:srgbClr val="FFFFFF"/>
                </a:solidFill>
              </a:defRPr>
            </a:pPr>
            <a:r>
              <a:rPr lang="sv-SE" dirty="0"/>
              <a:t>Vad behöver vi göra för att få datorn att jobba för oss?</a:t>
            </a:r>
          </a:p>
          <a:p>
            <a:pPr marL="565784" indent="-565784" defTabSz="452627">
              <a:lnSpc>
                <a:spcPct val="120000"/>
              </a:lnSpc>
              <a:spcBef>
                <a:spcPts val="0"/>
              </a:spcBef>
              <a:defRPr sz="4455">
                <a:solidFill>
                  <a:srgbClr val="FFFFFF"/>
                </a:solidFill>
              </a:defRPr>
            </a:pPr>
            <a:r>
              <a:rPr lang="sv-SE" dirty="0"/>
              <a:t>Hur formar datorer hur vi ser på världen?</a:t>
            </a:r>
          </a:p>
          <a:p>
            <a:pPr marL="565784" indent="-565784" defTabSz="452627">
              <a:lnSpc>
                <a:spcPct val="120000"/>
              </a:lnSpc>
              <a:spcBef>
                <a:spcPts val="0"/>
              </a:spcBef>
              <a:defRPr sz="4455">
                <a:solidFill>
                  <a:srgbClr val="FFFFFF"/>
                </a:solidFill>
              </a:defRPr>
            </a:pPr>
            <a:r>
              <a:rPr lang="sv-SE" dirty="0"/>
              <a:t>Vad är datorer inte bra för?</a:t>
            </a:r>
          </a:p>
          <a:p>
            <a:pPr marL="565784" indent="-565784" defTabSz="452627">
              <a:lnSpc>
                <a:spcPct val="120000"/>
              </a:lnSpc>
              <a:spcBef>
                <a:spcPts val="0"/>
              </a:spcBef>
              <a:defRPr sz="4455">
                <a:solidFill>
                  <a:srgbClr val="FFFFFF"/>
                </a:solidFill>
              </a:defRPr>
            </a:pPr>
            <a:r>
              <a:rPr lang="sv-SE" dirty="0"/>
              <a:t>Vad borde man lära sig om datorer i olika åldrar?</a:t>
            </a:r>
            <a:endParaRPr dirty="0"/>
          </a:p>
        </p:txBody>
      </p:sp>
      <p:sp>
        <p:nvSpPr>
          <p:cNvPr id="303" name="10 years ago…"/>
          <p:cNvSpPr txBox="1"/>
          <p:nvPr/>
        </p:nvSpPr>
        <p:spPr>
          <a:xfrm>
            <a:off x="1410424" y="1376338"/>
            <a:ext cx="126478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defRPr sz="12000" spc="-239">
                <a:solidFill>
                  <a:srgbClr val="FFFFFF"/>
                </a:solidFill>
                <a:latin typeface="+mn-lt"/>
                <a:ea typeface="+mn-ea"/>
                <a:cs typeface="+mn-cs"/>
                <a:sym typeface="Montserrat Thin Bold"/>
              </a:defRPr>
            </a:lvl1pPr>
          </a:lstStyle>
          <a:p>
            <a:r>
              <a:rPr lang="sv-SE" dirty="0"/>
              <a:t>För </a:t>
            </a:r>
            <a:r>
              <a:rPr dirty="0"/>
              <a:t>10 </a:t>
            </a:r>
            <a:r>
              <a:rPr lang="sv-SE" dirty="0"/>
              <a:t>år sedan</a:t>
            </a:r>
            <a:r>
              <a:rPr dirty="0"/>
              <a:t>…</a:t>
            </a:r>
          </a:p>
        </p:txBody>
      </p:sp>
      <p:sp>
        <p:nvSpPr>
          <p:cNvPr id="304" name="Guzdial, M. (2015). Learner-Centered Design of Computing Education: Research on Computing for Everyone. Synthesis Lectures on Human-Centered Informatics. Morgan &amp; Claypool, CA, USA."/>
          <p:cNvSpPr txBox="1"/>
          <p:nvPr/>
        </p:nvSpPr>
        <p:spPr>
          <a:xfrm>
            <a:off x="1372438" y="11500856"/>
            <a:ext cx="17368963" cy="1015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ct val="117999"/>
              </a:lnSpc>
              <a:defRPr sz="2700">
                <a:solidFill>
                  <a:srgbClr val="FFFFFF"/>
                </a:solidFill>
              </a:defRPr>
            </a:pPr>
            <a:r>
              <a:t>Guzdial, M. (2015). </a:t>
            </a:r>
            <a:r>
              <a:rPr i="1"/>
              <a:t>Learner-Centered Design of Computing Education: Research on Computing for Everyone</a:t>
            </a:r>
            <a:r>
              <a:t>. Synthesis Lectures on Human-Centered Informatics. Morgan &amp; Claypool, CA, USA.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DALL·E 2024-03-19 23.01.20 - A collage image showcasing various ways AI is integrated into everyday life, featuring smart assistants, online shopping recommendations, and autonomo.jpeg" descr="DALL·E 2024-03-19 23.01.20 - A collage image showcasing various ways AI is integrated into everyday life, featuring smart assistants, online shopping recommendations, and autonomo.jpeg"/>
          <p:cNvPicPr>
            <a:picLocks noChangeAspect="1"/>
          </p:cNvPicPr>
          <p:nvPr/>
        </p:nvPicPr>
        <p:blipFill>
          <a:blip r:embed="rId3"/>
          <a:stretch>
            <a:fillRect/>
          </a:stretch>
        </p:blipFill>
        <p:spPr>
          <a:xfrm>
            <a:off x="-49367" y="-137067"/>
            <a:ext cx="24482734" cy="13990134"/>
          </a:xfrm>
          <a:prstGeom prst="rect">
            <a:avLst/>
          </a:prstGeom>
          <a:ln w="12700">
            <a:miter lim="400000"/>
          </a:ln>
        </p:spPr>
      </p:pic>
      <p:sp>
        <p:nvSpPr>
          <p:cNvPr id="340" name="Rektangel"/>
          <p:cNvSpPr/>
          <p:nvPr/>
        </p:nvSpPr>
        <p:spPr>
          <a:xfrm>
            <a:off x="-402336" y="5621646"/>
            <a:ext cx="24852269" cy="2803279"/>
          </a:xfrm>
          <a:prstGeom prst="rect">
            <a:avLst/>
          </a:prstGeom>
          <a:solidFill>
            <a:srgbClr val="000000">
              <a:alpha val="71949"/>
            </a:srgbClr>
          </a:solidFill>
          <a:ln w="12700">
            <a:miter lim="400000"/>
          </a:ln>
        </p:spPr>
        <p:txBody>
          <a:bodyPr lIns="50800" tIns="50800" rIns="50800" bIns="50800" anchor="ctr"/>
          <a:lstStyle/>
          <a:p>
            <a:pPr defTabSz="825500">
              <a:defRPr sz="3200">
                <a:solidFill>
                  <a:srgbClr val="FFFFFF"/>
                </a:solidFill>
              </a:defRPr>
            </a:pPr>
            <a:endParaRPr/>
          </a:p>
        </p:txBody>
      </p:sp>
      <p:sp>
        <p:nvSpPr>
          <p:cNvPr id="341" name="“Take X, add AI”"/>
          <p:cNvSpPr txBox="1"/>
          <p:nvPr/>
        </p:nvSpPr>
        <p:spPr>
          <a:xfrm>
            <a:off x="5999669" y="6121585"/>
            <a:ext cx="11878642" cy="180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1000">
                <a:solidFill>
                  <a:srgbClr val="FFFFFF"/>
                </a:solidFill>
                <a:latin typeface="+mn-lt"/>
                <a:ea typeface="+mn-ea"/>
                <a:cs typeface="+mn-cs"/>
                <a:sym typeface="Montserrat Thin Bold"/>
              </a:defRPr>
            </a:lvl1pPr>
          </a:lstStyle>
          <a:p>
            <a:r>
              <a:rPr dirty="0"/>
              <a:t>“Take X, add AI”</a:t>
            </a:r>
          </a:p>
        </p:txBody>
      </p:sp>
      <p:sp>
        <p:nvSpPr>
          <p:cNvPr id="342" name="Kevin Kelly, “The Inevitable”"/>
          <p:cNvSpPr txBox="1"/>
          <p:nvPr/>
        </p:nvSpPr>
        <p:spPr>
          <a:xfrm>
            <a:off x="19559155" y="13013870"/>
            <a:ext cx="4457532"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a:solidFill>
                  <a:srgbClr val="FFFFFF"/>
                </a:solidFill>
              </a:defRPr>
            </a:lvl1pPr>
          </a:lstStyle>
          <a:p>
            <a:r>
              <a:t>Kevin Kelly, “The Inevitable”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E8B8F3C-B938-BA76-C6D2-FAE1471AEFCE}"/>
            </a:ext>
          </a:extLst>
        </p:cNvPr>
        <p:cNvGrpSpPr/>
        <p:nvPr/>
      </p:nvGrpSpPr>
      <p:grpSpPr>
        <a:xfrm>
          <a:off x="0" y="0"/>
          <a:ext cx="0" cy="0"/>
          <a:chOff x="0" y="0"/>
          <a:chExt cx="0" cy="0"/>
        </a:xfrm>
      </p:grpSpPr>
      <p:grpSp>
        <p:nvGrpSpPr>
          <p:cNvPr id="300" name="4e39ecf7-94b8-4730-939d-54097f22aa71.jpeg">
            <a:extLst>
              <a:ext uri="{FF2B5EF4-FFF2-40B4-BE49-F238E27FC236}">
                <a16:creationId xmlns:a16="http://schemas.microsoft.com/office/drawing/2014/main" id="{72EEC4DF-2D76-24C5-FA6A-0C39964D858A}"/>
              </a:ext>
            </a:extLst>
          </p:cNvPr>
          <p:cNvGrpSpPr/>
          <p:nvPr/>
        </p:nvGrpSpPr>
        <p:grpSpPr>
          <a:xfrm>
            <a:off x="-95617" y="-1879090"/>
            <a:ext cx="31741271" cy="18374009"/>
            <a:chOff x="-25" y="50800"/>
            <a:chExt cx="31741269" cy="18374008"/>
          </a:xfrm>
        </p:grpSpPr>
        <p:pic>
          <p:nvPicPr>
            <p:cNvPr id="299" name="4e39ecf7-94b8-4730-939d-54097f22aa71.jpeg" descr="4e39ecf7-94b8-4730-939d-54097f22aa71.jpeg">
              <a:extLst>
                <a:ext uri="{FF2B5EF4-FFF2-40B4-BE49-F238E27FC236}">
                  <a16:creationId xmlns:a16="http://schemas.microsoft.com/office/drawing/2014/main" id="{9DE72A17-3561-1AE2-8096-CBADD401BA02}"/>
                </a:ext>
              </a:extLst>
            </p:cNvPr>
            <p:cNvPicPr>
              <a:picLocks noChangeAspect="1"/>
            </p:cNvPicPr>
            <p:nvPr/>
          </p:nvPicPr>
          <p:blipFill>
            <a:blip r:embed="rId3">
              <a:alphaModFix amt="29541"/>
            </a:blip>
            <a:srcRect/>
            <a:stretch>
              <a:fillRect/>
            </a:stretch>
          </p:blipFill>
          <p:spPr>
            <a:xfrm>
              <a:off x="50800" y="50800"/>
              <a:ext cx="31639620" cy="18079782"/>
            </a:xfrm>
            <a:prstGeom prst="rect">
              <a:avLst/>
            </a:prstGeom>
            <a:ln>
              <a:noFill/>
            </a:ln>
            <a:effectLst/>
          </p:spPr>
        </p:pic>
        <p:pic>
          <p:nvPicPr>
            <p:cNvPr id="298" name="4e39ecf7-94b8-4730-939d-54097f22aa71.jpeg" descr="4e39ecf7-94b8-4730-939d-54097f22aa71.jpeg">
              <a:extLst>
                <a:ext uri="{FF2B5EF4-FFF2-40B4-BE49-F238E27FC236}">
                  <a16:creationId xmlns:a16="http://schemas.microsoft.com/office/drawing/2014/main" id="{B416BC3D-8461-786A-8440-6167457A1FD8}"/>
                </a:ext>
              </a:extLst>
            </p:cNvPr>
            <p:cNvPicPr>
              <a:picLocks/>
            </p:cNvPicPr>
            <p:nvPr/>
          </p:nvPicPr>
          <p:blipFill>
            <a:blip r:embed="rId4">
              <a:alphaModFix amt="29541"/>
            </a:blip>
            <a:stretch>
              <a:fillRect/>
            </a:stretch>
          </p:blipFill>
          <p:spPr>
            <a:xfrm>
              <a:off x="-25" y="243567"/>
              <a:ext cx="31741269" cy="18181241"/>
            </a:xfrm>
            <a:prstGeom prst="rect">
              <a:avLst/>
            </a:prstGeom>
            <a:effectLst/>
          </p:spPr>
        </p:pic>
      </p:grpSp>
      <p:pic>
        <p:nvPicPr>
          <p:cNvPr id="301" name="question-mark-3842932_1280.png" descr="question-mark-3842932_1280.png">
            <a:extLst>
              <a:ext uri="{FF2B5EF4-FFF2-40B4-BE49-F238E27FC236}">
                <a16:creationId xmlns:a16="http://schemas.microsoft.com/office/drawing/2014/main" id="{B09C77FF-F326-D9CD-4DB0-BE34E677B034}"/>
              </a:ext>
            </a:extLst>
          </p:cNvPr>
          <p:cNvPicPr>
            <a:picLocks noChangeAspect="1"/>
          </p:cNvPicPr>
          <p:nvPr/>
        </p:nvPicPr>
        <p:blipFill>
          <a:blip r:embed="rId5"/>
          <a:srcRect l="36277" t="7979" r="36355"/>
          <a:stretch>
            <a:fillRect/>
          </a:stretch>
        </p:blipFill>
        <p:spPr>
          <a:xfrm>
            <a:off x="18068646" y="1104503"/>
            <a:ext cx="5622986" cy="12599591"/>
          </a:xfrm>
          <a:custGeom>
            <a:avLst/>
            <a:gdLst/>
            <a:ahLst/>
            <a:cxnLst>
              <a:cxn ang="0">
                <a:pos x="wd2" y="hd2"/>
              </a:cxn>
              <a:cxn ang="5400000">
                <a:pos x="wd2" y="hd2"/>
              </a:cxn>
              <a:cxn ang="10800000">
                <a:pos x="wd2" y="hd2"/>
              </a:cxn>
              <a:cxn ang="16200000">
                <a:pos x="wd2" y="hd2"/>
              </a:cxn>
            </a:cxnLst>
            <a:rect l="0" t="0" r="r" b="b"/>
            <a:pathLst>
              <a:path w="21546" h="21600" extrusionOk="0">
                <a:moveTo>
                  <a:pt x="9735" y="0"/>
                </a:moveTo>
                <a:cubicBezTo>
                  <a:pt x="7176" y="0"/>
                  <a:pt x="3792" y="331"/>
                  <a:pt x="1614" y="795"/>
                </a:cubicBezTo>
                <a:cubicBezTo>
                  <a:pt x="619" y="1007"/>
                  <a:pt x="229" y="1163"/>
                  <a:pt x="69" y="1408"/>
                </a:cubicBezTo>
                <a:cubicBezTo>
                  <a:pt x="-50" y="1591"/>
                  <a:pt x="-37" y="1634"/>
                  <a:pt x="294" y="2205"/>
                </a:cubicBezTo>
                <a:cubicBezTo>
                  <a:pt x="487" y="2537"/>
                  <a:pt x="840" y="3146"/>
                  <a:pt x="1079" y="3558"/>
                </a:cubicBezTo>
                <a:cubicBezTo>
                  <a:pt x="1317" y="3970"/>
                  <a:pt x="1576" y="4410"/>
                  <a:pt x="1657" y="4536"/>
                </a:cubicBezTo>
                <a:cubicBezTo>
                  <a:pt x="1884" y="4895"/>
                  <a:pt x="2421" y="5077"/>
                  <a:pt x="3246" y="5077"/>
                </a:cubicBezTo>
                <a:cubicBezTo>
                  <a:pt x="3375" y="5077"/>
                  <a:pt x="3945" y="4974"/>
                  <a:pt x="4513" y="4848"/>
                </a:cubicBezTo>
                <a:cubicBezTo>
                  <a:pt x="5766" y="4568"/>
                  <a:pt x="6582" y="4482"/>
                  <a:pt x="7826" y="4501"/>
                </a:cubicBezTo>
                <a:cubicBezTo>
                  <a:pt x="8935" y="4518"/>
                  <a:pt x="9453" y="4618"/>
                  <a:pt x="9776" y="4874"/>
                </a:cubicBezTo>
                <a:cubicBezTo>
                  <a:pt x="9963" y="5023"/>
                  <a:pt x="9985" y="5083"/>
                  <a:pt x="9939" y="5329"/>
                </a:cubicBezTo>
                <a:cubicBezTo>
                  <a:pt x="9852" y="5791"/>
                  <a:pt x="9189" y="6355"/>
                  <a:pt x="7686" y="7243"/>
                </a:cubicBezTo>
                <a:cubicBezTo>
                  <a:pt x="5634" y="8455"/>
                  <a:pt x="4810" y="9248"/>
                  <a:pt x="4202" y="10604"/>
                </a:cubicBezTo>
                <a:cubicBezTo>
                  <a:pt x="4073" y="10893"/>
                  <a:pt x="4075" y="12190"/>
                  <a:pt x="4205" y="12422"/>
                </a:cubicBezTo>
                <a:cubicBezTo>
                  <a:pt x="4330" y="12643"/>
                  <a:pt x="4752" y="12844"/>
                  <a:pt x="5207" y="12901"/>
                </a:cubicBezTo>
                <a:cubicBezTo>
                  <a:pt x="5394" y="12924"/>
                  <a:pt x="5839" y="12943"/>
                  <a:pt x="6198" y="12944"/>
                </a:cubicBezTo>
                <a:lnTo>
                  <a:pt x="6848" y="12946"/>
                </a:lnTo>
                <a:lnTo>
                  <a:pt x="6439" y="13028"/>
                </a:lnTo>
                <a:cubicBezTo>
                  <a:pt x="5361" y="13247"/>
                  <a:pt x="4128" y="13794"/>
                  <a:pt x="3547" y="14312"/>
                </a:cubicBezTo>
                <a:cubicBezTo>
                  <a:pt x="3191" y="14629"/>
                  <a:pt x="2883" y="15255"/>
                  <a:pt x="2878" y="15669"/>
                </a:cubicBezTo>
                <a:cubicBezTo>
                  <a:pt x="2873" y="16048"/>
                  <a:pt x="3106" y="16604"/>
                  <a:pt x="3404" y="16923"/>
                </a:cubicBezTo>
                <a:cubicBezTo>
                  <a:pt x="3538" y="17067"/>
                  <a:pt x="3533" y="17101"/>
                  <a:pt x="3322" y="17455"/>
                </a:cubicBezTo>
                <a:cubicBezTo>
                  <a:pt x="3197" y="17663"/>
                  <a:pt x="3067" y="17918"/>
                  <a:pt x="3031" y="18021"/>
                </a:cubicBezTo>
                <a:cubicBezTo>
                  <a:pt x="2996" y="18124"/>
                  <a:pt x="2835" y="18358"/>
                  <a:pt x="2674" y="18541"/>
                </a:cubicBezTo>
                <a:lnTo>
                  <a:pt x="2382" y="18874"/>
                </a:lnTo>
                <a:lnTo>
                  <a:pt x="2403" y="19686"/>
                </a:lnTo>
                <a:cubicBezTo>
                  <a:pt x="2424" y="20490"/>
                  <a:pt x="2638" y="21444"/>
                  <a:pt x="2823" y="21548"/>
                </a:cubicBezTo>
                <a:cubicBezTo>
                  <a:pt x="2893" y="21588"/>
                  <a:pt x="3759" y="21600"/>
                  <a:pt x="6483" y="21600"/>
                </a:cubicBezTo>
                <a:lnTo>
                  <a:pt x="10148" y="21600"/>
                </a:lnTo>
                <a:lnTo>
                  <a:pt x="10281" y="21506"/>
                </a:lnTo>
                <a:cubicBezTo>
                  <a:pt x="10354" y="21455"/>
                  <a:pt x="10445" y="21328"/>
                  <a:pt x="10481" y="21225"/>
                </a:cubicBezTo>
                <a:cubicBezTo>
                  <a:pt x="10589" y="20925"/>
                  <a:pt x="11571" y="20514"/>
                  <a:pt x="12805" y="20255"/>
                </a:cubicBezTo>
                <a:cubicBezTo>
                  <a:pt x="13446" y="20120"/>
                  <a:pt x="13876" y="19895"/>
                  <a:pt x="13876" y="19694"/>
                </a:cubicBezTo>
                <a:cubicBezTo>
                  <a:pt x="13876" y="19608"/>
                  <a:pt x="13807" y="19494"/>
                  <a:pt x="13722" y="19440"/>
                </a:cubicBezTo>
                <a:cubicBezTo>
                  <a:pt x="13579" y="19348"/>
                  <a:pt x="13578" y="19339"/>
                  <a:pt x="13731" y="19300"/>
                </a:cubicBezTo>
                <a:cubicBezTo>
                  <a:pt x="14106" y="19207"/>
                  <a:pt x="14247" y="19104"/>
                  <a:pt x="14247" y="18921"/>
                </a:cubicBezTo>
                <a:cubicBezTo>
                  <a:pt x="14247" y="18775"/>
                  <a:pt x="14191" y="18709"/>
                  <a:pt x="13969" y="18603"/>
                </a:cubicBezTo>
                <a:cubicBezTo>
                  <a:pt x="13742" y="18494"/>
                  <a:pt x="13688" y="18433"/>
                  <a:pt x="13687" y="18276"/>
                </a:cubicBezTo>
                <a:cubicBezTo>
                  <a:pt x="13686" y="18170"/>
                  <a:pt x="13646" y="18056"/>
                  <a:pt x="13598" y="18021"/>
                </a:cubicBezTo>
                <a:cubicBezTo>
                  <a:pt x="13531" y="17974"/>
                  <a:pt x="13610" y="17912"/>
                  <a:pt x="13914" y="17771"/>
                </a:cubicBezTo>
                <a:cubicBezTo>
                  <a:pt x="14829" y="17347"/>
                  <a:pt x="15226" y="16983"/>
                  <a:pt x="15558" y="16263"/>
                </a:cubicBezTo>
                <a:cubicBezTo>
                  <a:pt x="15789" y="15762"/>
                  <a:pt x="15762" y="15491"/>
                  <a:pt x="15418" y="14885"/>
                </a:cubicBezTo>
                <a:cubicBezTo>
                  <a:pt x="14949" y="14059"/>
                  <a:pt x="13946" y="13476"/>
                  <a:pt x="12300" y="13073"/>
                </a:cubicBezTo>
                <a:lnTo>
                  <a:pt x="11809" y="12954"/>
                </a:lnTo>
                <a:lnTo>
                  <a:pt x="12633" y="12935"/>
                </a:lnTo>
                <a:cubicBezTo>
                  <a:pt x="13556" y="12915"/>
                  <a:pt x="13935" y="12847"/>
                  <a:pt x="14248" y="12650"/>
                </a:cubicBezTo>
                <a:cubicBezTo>
                  <a:pt x="14424" y="12540"/>
                  <a:pt x="14465" y="12438"/>
                  <a:pt x="14536" y="11890"/>
                </a:cubicBezTo>
                <a:cubicBezTo>
                  <a:pt x="14644" y="11054"/>
                  <a:pt x="14746" y="10830"/>
                  <a:pt x="15222" y="10379"/>
                </a:cubicBezTo>
                <a:cubicBezTo>
                  <a:pt x="15700" y="9924"/>
                  <a:pt x="16080" y="9670"/>
                  <a:pt x="17253" y="9018"/>
                </a:cubicBezTo>
                <a:cubicBezTo>
                  <a:pt x="19623" y="7703"/>
                  <a:pt x="20615" y="6901"/>
                  <a:pt x="21245" y="5791"/>
                </a:cubicBezTo>
                <a:cubicBezTo>
                  <a:pt x="21516" y="5314"/>
                  <a:pt x="21543" y="5205"/>
                  <a:pt x="21547" y="4620"/>
                </a:cubicBezTo>
                <a:cubicBezTo>
                  <a:pt x="21550" y="4083"/>
                  <a:pt x="21514" y="3904"/>
                  <a:pt x="21332" y="3558"/>
                </a:cubicBezTo>
                <a:cubicBezTo>
                  <a:pt x="20870" y="2681"/>
                  <a:pt x="20045" y="1996"/>
                  <a:pt x="18768" y="1433"/>
                </a:cubicBezTo>
                <a:cubicBezTo>
                  <a:pt x="17967" y="1079"/>
                  <a:pt x="16634" y="677"/>
                  <a:pt x="15660" y="496"/>
                </a:cubicBezTo>
                <a:cubicBezTo>
                  <a:pt x="14104" y="206"/>
                  <a:pt x="11635" y="0"/>
                  <a:pt x="9735" y="0"/>
                </a:cubicBezTo>
                <a:close/>
              </a:path>
            </a:pathLst>
          </a:custGeom>
          <a:ln w="12700">
            <a:miter lim="400000"/>
          </a:ln>
        </p:spPr>
      </p:pic>
      <p:sp>
        <p:nvSpPr>
          <p:cNvPr id="303" name="10 years ago…">
            <a:extLst>
              <a:ext uri="{FF2B5EF4-FFF2-40B4-BE49-F238E27FC236}">
                <a16:creationId xmlns:a16="http://schemas.microsoft.com/office/drawing/2014/main" id="{41FD68DC-116A-A64E-F367-613DDF898445}"/>
              </a:ext>
            </a:extLst>
          </p:cNvPr>
          <p:cNvSpPr txBox="1"/>
          <p:nvPr/>
        </p:nvSpPr>
        <p:spPr>
          <a:xfrm>
            <a:off x="1410424" y="1376338"/>
            <a:ext cx="464293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2000" spc="-239">
                <a:solidFill>
                  <a:srgbClr val="FFFFFF"/>
                </a:solidFill>
                <a:latin typeface="+mn-lt"/>
                <a:ea typeface="+mn-ea"/>
                <a:cs typeface="+mn-cs"/>
                <a:sym typeface="Montserrat Thin Bold"/>
              </a:defRPr>
            </a:lvl1pPr>
          </a:lstStyle>
          <a:p>
            <a:r>
              <a:rPr lang="sv-SE" dirty="0"/>
              <a:t>Idag…</a:t>
            </a:r>
            <a:endParaRPr dirty="0"/>
          </a:p>
        </p:txBody>
      </p:sp>
      <p:sp>
        <p:nvSpPr>
          <p:cNvPr id="304" name="Guzdial, M. (2015). Learner-Centered Design of Computing Education: Research on Computing for Everyone. Synthesis Lectures on Human-Centered Informatics. Morgan &amp; Claypool, CA, USA.">
            <a:extLst>
              <a:ext uri="{FF2B5EF4-FFF2-40B4-BE49-F238E27FC236}">
                <a16:creationId xmlns:a16="http://schemas.microsoft.com/office/drawing/2014/main" id="{299C775C-88F7-C2A5-E613-21505EBC276C}"/>
              </a:ext>
            </a:extLst>
          </p:cNvPr>
          <p:cNvSpPr txBox="1"/>
          <p:nvPr/>
        </p:nvSpPr>
        <p:spPr>
          <a:xfrm>
            <a:off x="1372438" y="11500856"/>
            <a:ext cx="17368963" cy="1015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17999"/>
              </a:lnSpc>
              <a:defRPr sz="2700">
                <a:solidFill>
                  <a:srgbClr val="FFFFFF"/>
                </a:solidFill>
              </a:defRPr>
            </a:pPr>
            <a:r>
              <a:rPr dirty="0" err="1"/>
              <a:t>Guzdial</a:t>
            </a:r>
            <a:r>
              <a:rPr dirty="0"/>
              <a:t>, M. (2015). </a:t>
            </a:r>
            <a:r>
              <a:rPr i="1" dirty="0"/>
              <a:t>Learner-Centered Design of Computing Education: Research on Computing for Everyone</a:t>
            </a:r>
            <a:r>
              <a:rPr dirty="0"/>
              <a:t>. Synthesis Lectures on Human-Centered Informatics. Morgan &amp; Claypool, CA, USA.</a:t>
            </a:r>
          </a:p>
        </p:txBody>
      </p:sp>
      <p:sp>
        <p:nvSpPr>
          <p:cNvPr id="5" name="What do we need to understand about computers?…">
            <a:extLst>
              <a:ext uri="{FF2B5EF4-FFF2-40B4-BE49-F238E27FC236}">
                <a16:creationId xmlns:a16="http://schemas.microsoft.com/office/drawing/2014/main" id="{588BF569-0663-258B-9210-0C4C847E52A3}"/>
              </a:ext>
            </a:extLst>
          </p:cNvPr>
          <p:cNvSpPr txBox="1">
            <a:spLocks/>
          </p:cNvSpPr>
          <p:nvPr/>
        </p:nvSpPr>
        <p:spPr>
          <a:xfrm>
            <a:off x="1182042" y="5235378"/>
            <a:ext cx="17105958" cy="4951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Thin Regular"/>
                <a:ea typeface="Montserrat Thin Regular"/>
                <a:cs typeface="Montserrat Thin Regular"/>
                <a:sym typeface="Montserrat Thin Regular"/>
              </a:defRPr>
            </a:lvl9pPr>
          </a:lstStyle>
          <a:p>
            <a:pPr marL="565784" indent="-565784" defTabSz="452627" hangingPunct="1">
              <a:lnSpc>
                <a:spcPct val="120000"/>
              </a:lnSpc>
              <a:spcBef>
                <a:spcPts val="0"/>
              </a:spcBef>
              <a:defRPr sz="4455">
                <a:solidFill>
                  <a:srgbClr val="FFFFFF"/>
                </a:solidFill>
              </a:defRPr>
            </a:pPr>
            <a:r>
              <a:rPr lang="sv-SE" sz="4455">
                <a:solidFill>
                  <a:srgbClr val="FFFFFF"/>
                </a:solidFill>
              </a:rPr>
              <a:t>Vad behöver vi förstå om </a:t>
            </a:r>
            <a:r>
              <a:rPr lang="sv-SE" sz="4455">
                <a:solidFill>
                  <a:schemeClr val="accent6">
                    <a:lumMod val="60000"/>
                    <a:lumOff val="40000"/>
                  </a:schemeClr>
                </a:solidFill>
              </a:rPr>
              <a:t>AI</a:t>
            </a:r>
            <a:r>
              <a:rPr lang="sv-SE" sz="4455">
                <a:solidFill>
                  <a:srgbClr val="FFFFFF"/>
                </a:solidFill>
              </a:rPr>
              <a:t>? </a:t>
            </a:r>
          </a:p>
          <a:p>
            <a:pPr marL="565784" indent="-565784" defTabSz="452627" hangingPunct="1">
              <a:lnSpc>
                <a:spcPct val="120000"/>
              </a:lnSpc>
              <a:spcBef>
                <a:spcPts val="0"/>
              </a:spcBef>
              <a:defRPr sz="4455">
                <a:solidFill>
                  <a:srgbClr val="FFFFFF"/>
                </a:solidFill>
              </a:defRPr>
            </a:pPr>
            <a:r>
              <a:rPr lang="sv-SE" sz="4455">
                <a:solidFill>
                  <a:srgbClr val="FFFFFF"/>
                </a:solidFill>
              </a:rPr>
              <a:t>Vad behöver vi göra för att få </a:t>
            </a:r>
            <a:r>
              <a:rPr lang="sv-SE" sz="4455">
                <a:solidFill>
                  <a:schemeClr val="accent6">
                    <a:lumMod val="60000"/>
                    <a:lumOff val="40000"/>
                  </a:schemeClr>
                </a:solidFill>
              </a:rPr>
              <a:t>AI</a:t>
            </a:r>
            <a:r>
              <a:rPr lang="sv-SE" sz="4455">
                <a:solidFill>
                  <a:srgbClr val="FFFFFF"/>
                </a:solidFill>
              </a:rPr>
              <a:t> att jobba för oss?</a:t>
            </a:r>
          </a:p>
          <a:p>
            <a:pPr marL="565784" indent="-565784" defTabSz="452627" hangingPunct="1">
              <a:lnSpc>
                <a:spcPct val="120000"/>
              </a:lnSpc>
              <a:spcBef>
                <a:spcPts val="0"/>
              </a:spcBef>
              <a:defRPr sz="4455">
                <a:solidFill>
                  <a:srgbClr val="FFFFFF"/>
                </a:solidFill>
              </a:defRPr>
            </a:pPr>
            <a:r>
              <a:rPr lang="sv-SE" sz="4455">
                <a:solidFill>
                  <a:srgbClr val="FFFFFF"/>
                </a:solidFill>
              </a:rPr>
              <a:t>Hur formar </a:t>
            </a:r>
            <a:r>
              <a:rPr lang="sv-SE" sz="4455">
                <a:solidFill>
                  <a:schemeClr val="accent6">
                    <a:lumMod val="60000"/>
                    <a:lumOff val="40000"/>
                  </a:schemeClr>
                </a:solidFill>
              </a:rPr>
              <a:t>AI</a:t>
            </a:r>
            <a:r>
              <a:rPr lang="sv-SE" sz="4455">
                <a:solidFill>
                  <a:srgbClr val="FFFFFF"/>
                </a:solidFill>
              </a:rPr>
              <a:t> hur vi ser på världen?</a:t>
            </a:r>
          </a:p>
          <a:p>
            <a:pPr marL="565784" indent="-565784" defTabSz="452627" hangingPunct="1">
              <a:lnSpc>
                <a:spcPct val="120000"/>
              </a:lnSpc>
              <a:spcBef>
                <a:spcPts val="0"/>
              </a:spcBef>
              <a:defRPr sz="4455">
                <a:solidFill>
                  <a:srgbClr val="FFFFFF"/>
                </a:solidFill>
              </a:defRPr>
            </a:pPr>
            <a:r>
              <a:rPr lang="sv-SE" sz="4455">
                <a:solidFill>
                  <a:srgbClr val="FFFFFF"/>
                </a:solidFill>
              </a:rPr>
              <a:t>Vad är </a:t>
            </a:r>
            <a:r>
              <a:rPr lang="sv-SE" sz="4455">
                <a:solidFill>
                  <a:schemeClr val="accent6">
                    <a:lumMod val="60000"/>
                    <a:lumOff val="40000"/>
                  </a:schemeClr>
                </a:solidFill>
              </a:rPr>
              <a:t>AI</a:t>
            </a:r>
            <a:r>
              <a:rPr lang="sv-SE" sz="4455">
                <a:solidFill>
                  <a:srgbClr val="FFFFFF"/>
                </a:solidFill>
              </a:rPr>
              <a:t> inte bra för?</a:t>
            </a:r>
          </a:p>
          <a:p>
            <a:pPr marL="565784" indent="-565784" defTabSz="452627" hangingPunct="1">
              <a:lnSpc>
                <a:spcPct val="120000"/>
              </a:lnSpc>
              <a:spcBef>
                <a:spcPts val="0"/>
              </a:spcBef>
              <a:defRPr sz="4455">
                <a:solidFill>
                  <a:srgbClr val="FFFFFF"/>
                </a:solidFill>
              </a:defRPr>
            </a:pPr>
            <a:r>
              <a:rPr lang="sv-SE" sz="4455">
                <a:solidFill>
                  <a:srgbClr val="FFFFFF"/>
                </a:solidFill>
              </a:rPr>
              <a:t>Vad borde man lära sig om </a:t>
            </a:r>
            <a:r>
              <a:rPr lang="sv-SE" sz="4455">
                <a:solidFill>
                  <a:schemeClr val="accent6">
                    <a:lumMod val="60000"/>
                    <a:lumOff val="40000"/>
                  </a:schemeClr>
                </a:solidFill>
              </a:rPr>
              <a:t>AI </a:t>
            </a:r>
            <a:r>
              <a:rPr lang="sv-SE" sz="4455">
                <a:solidFill>
                  <a:srgbClr val="FFFFFF"/>
                </a:solidFill>
              </a:rPr>
              <a:t>i olika åldrar?</a:t>
            </a:r>
            <a:endParaRPr lang="sv-SE" sz="4455" dirty="0">
              <a:solidFill>
                <a:srgbClr val="FFFFFF"/>
              </a:solidFill>
            </a:endParaRPr>
          </a:p>
        </p:txBody>
      </p:sp>
    </p:spTree>
    <p:extLst>
      <p:ext uri="{BB962C8B-B14F-4D97-AF65-F5344CB8AC3E}">
        <p14:creationId xmlns:p14="http://schemas.microsoft.com/office/powerpoint/2010/main" val="40361641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 name="4e39ecf7-94b8-4730-939d-54097f22aa71.jpeg" descr="4e39ecf7-94b8-4730-939d-54097f22aa71.jpeg"/>
          <p:cNvPicPr>
            <a:picLocks noChangeAspect="1"/>
          </p:cNvPicPr>
          <p:nvPr/>
        </p:nvPicPr>
        <p:blipFill>
          <a:blip r:embed="rId3">
            <a:alphaModFix amt="29541"/>
          </a:blip>
          <a:stretch>
            <a:fillRect/>
          </a:stretch>
        </p:blipFill>
        <p:spPr>
          <a:xfrm>
            <a:off x="-44792" y="-1879090"/>
            <a:ext cx="31639620" cy="18079782"/>
          </a:xfrm>
          <a:prstGeom prst="rect">
            <a:avLst/>
          </a:prstGeom>
          <a:ln w="12700">
            <a:miter lim="400000"/>
          </a:ln>
        </p:spPr>
      </p:pic>
      <p:sp>
        <p:nvSpPr>
          <p:cNvPr id="513" name="Participatory process with…"/>
          <p:cNvSpPr txBox="1"/>
          <p:nvPr/>
        </p:nvSpPr>
        <p:spPr>
          <a:xfrm>
            <a:off x="1426210" y="5315678"/>
            <a:ext cx="10702046" cy="4663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ct val="117999"/>
              </a:lnSpc>
              <a:defRPr sz="5100">
                <a:solidFill>
                  <a:srgbClr val="FFFFFF"/>
                </a:solidFill>
              </a:defRPr>
            </a:pPr>
            <a:r>
              <a:rPr lang="sv-SE" dirty="0"/>
              <a:t>Samskapande med lärare, elever och lärarutbildare</a:t>
            </a:r>
            <a:r>
              <a:rPr dirty="0"/>
              <a:t> </a:t>
            </a:r>
            <a:endParaRPr lang="sv-SE" dirty="0"/>
          </a:p>
          <a:p>
            <a:pPr algn="l" defTabSz="457200">
              <a:lnSpc>
                <a:spcPct val="117999"/>
              </a:lnSpc>
              <a:defRPr sz="5100">
                <a:solidFill>
                  <a:srgbClr val="FFFFFF"/>
                </a:solidFill>
              </a:defRPr>
            </a:pPr>
            <a:endParaRPr lang="sv-FI" dirty="0"/>
          </a:p>
          <a:p>
            <a:pPr algn="l" defTabSz="457200">
              <a:lnSpc>
                <a:spcPct val="117999"/>
              </a:lnSpc>
              <a:defRPr sz="5100">
                <a:solidFill>
                  <a:srgbClr val="FFFFFF"/>
                </a:solidFill>
              </a:defRPr>
            </a:pPr>
            <a:r>
              <a:rPr lang="sv-FI" dirty="0"/>
              <a:t>Skolans realiteter som utgångspunkt</a:t>
            </a:r>
            <a:endParaRPr dirty="0"/>
          </a:p>
        </p:txBody>
      </p:sp>
      <p:sp>
        <p:nvSpPr>
          <p:cNvPr id="514" name="Collaboration with Experience Lab / ÅAU.…"/>
          <p:cNvSpPr txBox="1"/>
          <p:nvPr/>
        </p:nvSpPr>
        <p:spPr>
          <a:xfrm>
            <a:off x="14980891" y="12109417"/>
            <a:ext cx="8746352" cy="1116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117999"/>
              </a:lnSpc>
              <a:defRPr sz="2900">
                <a:solidFill>
                  <a:srgbClr val="FFFFFF"/>
                </a:solidFill>
              </a:defRPr>
            </a:pPr>
            <a:r>
              <a:rPr lang="sv-SE" dirty="0"/>
              <a:t>Samarbete med</a:t>
            </a:r>
            <a:r>
              <a:rPr dirty="0"/>
              <a:t> Experience Lab / ÅAU.</a:t>
            </a:r>
          </a:p>
          <a:p>
            <a:pPr algn="r" defTabSz="457200">
              <a:lnSpc>
                <a:spcPct val="117999"/>
              </a:lnSpc>
              <a:defRPr sz="2900">
                <a:solidFill>
                  <a:srgbClr val="FFFFFF"/>
                </a:solidFill>
              </a:defRPr>
            </a:pPr>
            <a:r>
              <a:rPr lang="sv-SE" dirty="0"/>
              <a:t>Finansierat av Svenska kulturfonden.</a:t>
            </a:r>
            <a:endParaRPr dirty="0"/>
          </a:p>
        </p:txBody>
      </p:sp>
      <p:pic>
        <p:nvPicPr>
          <p:cNvPr id="515" name="HY__LC05_txt__L_3L_B3__NEGA.png" descr="HY__LC05_txt__L_3L_B3__NEGA.png"/>
          <p:cNvPicPr>
            <a:picLocks noChangeAspect="1"/>
          </p:cNvPicPr>
          <p:nvPr/>
        </p:nvPicPr>
        <p:blipFill>
          <a:blip r:embed="rId4"/>
          <a:stretch>
            <a:fillRect/>
          </a:stretch>
        </p:blipFill>
        <p:spPr>
          <a:xfrm>
            <a:off x="406072" y="11821733"/>
            <a:ext cx="4950388" cy="1691444"/>
          </a:xfrm>
          <a:prstGeom prst="rect">
            <a:avLst/>
          </a:prstGeom>
          <a:ln w="12700">
            <a:miter lim="400000"/>
          </a:ln>
        </p:spPr>
      </p:pic>
      <p:pic>
        <p:nvPicPr>
          <p:cNvPr id="516" name="pasted-movie.png" descr="pasted-movie.png"/>
          <p:cNvPicPr>
            <a:picLocks noChangeAspect="1"/>
          </p:cNvPicPr>
          <p:nvPr/>
        </p:nvPicPr>
        <p:blipFill>
          <a:blip r:embed="rId5"/>
          <a:stretch>
            <a:fillRect/>
          </a:stretch>
        </p:blipFill>
        <p:spPr>
          <a:xfrm>
            <a:off x="1161038" y="1535758"/>
            <a:ext cx="5829264" cy="3107429"/>
          </a:xfrm>
          <a:prstGeom prst="rect">
            <a:avLst/>
          </a:prstGeom>
          <a:ln w="12700">
            <a:miter lim="400000"/>
          </a:ln>
        </p:spPr>
      </p:pic>
      <p:sp>
        <p:nvSpPr>
          <p:cNvPr id="518" name="ailit.fi"/>
          <p:cNvSpPr txBox="1"/>
          <p:nvPr/>
        </p:nvSpPr>
        <p:spPr>
          <a:xfrm>
            <a:off x="21193756" y="721005"/>
            <a:ext cx="2708177" cy="1057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7700" u="sng" spc="-154">
                <a:solidFill>
                  <a:srgbClr val="FFFFFF"/>
                </a:solidFill>
                <a:hlinkClick r:id="rId6"/>
              </a:defRPr>
            </a:lvl1pPr>
          </a:lstStyle>
          <a:p>
            <a:pPr>
              <a:defRPr u="none"/>
            </a:pPr>
            <a:r>
              <a:rPr u="sng" dirty="0">
                <a:solidFill>
                  <a:schemeClr val="bg1"/>
                </a:solidFill>
                <a:hlinkClick r:id="rId6">
                  <a:extLst>
                    <a:ext uri="{A12FA001-AC4F-418D-AE19-62706E023703}">
                      <ahyp:hlinkClr xmlns:ahyp="http://schemas.microsoft.com/office/drawing/2018/hyperlinkcolor" val="tx"/>
                    </a:ext>
                  </a:extLst>
                </a:hlinkClick>
              </a:rPr>
              <a:t>ailit.fi</a:t>
            </a:r>
          </a:p>
        </p:txBody>
      </p:sp>
      <p:pic>
        <p:nvPicPr>
          <p:cNvPr id="2" name="pasted-movie.png" descr="pasted-movie.png">
            <a:extLst>
              <a:ext uri="{FF2B5EF4-FFF2-40B4-BE49-F238E27FC236}">
                <a16:creationId xmlns:a16="http://schemas.microsoft.com/office/drawing/2014/main" id="{50BA7B4F-DA6E-EF20-747B-04D11A588E35}"/>
              </a:ext>
            </a:extLst>
          </p:cNvPr>
          <p:cNvPicPr>
            <a:picLocks noChangeAspect="1"/>
          </p:cNvPicPr>
          <p:nvPr/>
        </p:nvPicPr>
        <p:blipFill>
          <a:blip r:embed="rId7"/>
          <a:stretch>
            <a:fillRect/>
          </a:stretch>
        </p:blipFill>
        <p:spPr>
          <a:xfrm>
            <a:off x="12128256" y="2978893"/>
            <a:ext cx="11773677" cy="836381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4E89BA4-C677-2A98-11D9-799F2F81C91F}"/>
            </a:ext>
          </a:extLst>
        </p:cNvPr>
        <p:cNvGrpSpPr/>
        <p:nvPr/>
      </p:nvGrpSpPr>
      <p:grpSpPr>
        <a:xfrm>
          <a:off x="0" y="0"/>
          <a:ext cx="0" cy="0"/>
          <a:chOff x="0" y="0"/>
          <a:chExt cx="0" cy="0"/>
        </a:xfrm>
      </p:grpSpPr>
      <p:grpSp>
        <p:nvGrpSpPr>
          <p:cNvPr id="300" name="4e39ecf7-94b8-4730-939d-54097f22aa71.jpeg">
            <a:extLst>
              <a:ext uri="{FF2B5EF4-FFF2-40B4-BE49-F238E27FC236}">
                <a16:creationId xmlns:a16="http://schemas.microsoft.com/office/drawing/2014/main" id="{3CDCED2B-FDD4-EA72-87A3-222AB80787FE}"/>
              </a:ext>
            </a:extLst>
          </p:cNvPr>
          <p:cNvGrpSpPr/>
          <p:nvPr/>
        </p:nvGrpSpPr>
        <p:grpSpPr>
          <a:xfrm>
            <a:off x="-95617" y="-1879090"/>
            <a:ext cx="31741271" cy="18374009"/>
            <a:chOff x="-25" y="50800"/>
            <a:chExt cx="31741269" cy="18374008"/>
          </a:xfrm>
        </p:grpSpPr>
        <p:pic>
          <p:nvPicPr>
            <p:cNvPr id="299" name="4e39ecf7-94b8-4730-939d-54097f22aa71.jpeg" descr="4e39ecf7-94b8-4730-939d-54097f22aa71.jpeg">
              <a:extLst>
                <a:ext uri="{FF2B5EF4-FFF2-40B4-BE49-F238E27FC236}">
                  <a16:creationId xmlns:a16="http://schemas.microsoft.com/office/drawing/2014/main" id="{CD7A6C8B-5B7E-7A0F-28D3-08DD4D825515}"/>
                </a:ext>
              </a:extLst>
            </p:cNvPr>
            <p:cNvPicPr>
              <a:picLocks noChangeAspect="1"/>
            </p:cNvPicPr>
            <p:nvPr/>
          </p:nvPicPr>
          <p:blipFill>
            <a:blip r:embed="rId3">
              <a:alphaModFix amt="29541"/>
            </a:blip>
            <a:srcRect/>
            <a:stretch>
              <a:fillRect/>
            </a:stretch>
          </p:blipFill>
          <p:spPr>
            <a:xfrm>
              <a:off x="50800" y="50800"/>
              <a:ext cx="31639620" cy="18079782"/>
            </a:xfrm>
            <a:prstGeom prst="rect">
              <a:avLst/>
            </a:prstGeom>
            <a:ln>
              <a:noFill/>
            </a:ln>
            <a:effectLst/>
          </p:spPr>
        </p:pic>
        <p:pic>
          <p:nvPicPr>
            <p:cNvPr id="298" name="4e39ecf7-94b8-4730-939d-54097f22aa71.jpeg" descr="4e39ecf7-94b8-4730-939d-54097f22aa71.jpeg">
              <a:extLst>
                <a:ext uri="{FF2B5EF4-FFF2-40B4-BE49-F238E27FC236}">
                  <a16:creationId xmlns:a16="http://schemas.microsoft.com/office/drawing/2014/main" id="{7CF2897A-178E-6FDE-EE6B-830D9BC4D932}"/>
                </a:ext>
              </a:extLst>
            </p:cNvPr>
            <p:cNvPicPr>
              <a:picLocks/>
            </p:cNvPicPr>
            <p:nvPr/>
          </p:nvPicPr>
          <p:blipFill>
            <a:blip r:embed="rId4">
              <a:alphaModFix amt="29541"/>
            </a:blip>
            <a:stretch>
              <a:fillRect/>
            </a:stretch>
          </p:blipFill>
          <p:spPr>
            <a:xfrm>
              <a:off x="-25" y="243567"/>
              <a:ext cx="31741269" cy="18181241"/>
            </a:xfrm>
            <a:prstGeom prst="rect">
              <a:avLst/>
            </a:prstGeom>
            <a:effectLst/>
          </p:spPr>
        </p:pic>
      </p:grpSp>
      <p:pic>
        <p:nvPicPr>
          <p:cNvPr id="8" name="Bildobjekt 7">
            <a:extLst>
              <a:ext uri="{FF2B5EF4-FFF2-40B4-BE49-F238E27FC236}">
                <a16:creationId xmlns:a16="http://schemas.microsoft.com/office/drawing/2014/main" id="{7192F309-447F-ACE3-1364-4ED546E5B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42" y="4732691"/>
            <a:ext cx="7772400" cy="5336809"/>
          </a:xfrm>
          <a:custGeom>
            <a:avLst/>
            <a:gdLst>
              <a:gd name="csX0" fmla="*/ 0 w 7772400"/>
              <a:gd name="csY0" fmla="*/ 0 h 5336809"/>
              <a:gd name="csX1" fmla="*/ 647700 w 7772400"/>
              <a:gd name="csY1" fmla="*/ 0 h 5336809"/>
              <a:gd name="csX2" fmla="*/ 1217676 w 7772400"/>
              <a:gd name="csY2" fmla="*/ 0 h 5336809"/>
              <a:gd name="csX3" fmla="*/ 1865376 w 7772400"/>
              <a:gd name="csY3" fmla="*/ 0 h 5336809"/>
              <a:gd name="csX4" fmla="*/ 2668524 w 7772400"/>
              <a:gd name="csY4" fmla="*/ 0 h 5336809"/>
              <a:gd name="csX5" fmla="*/ 3471672 w 7772400"/>
              <a:gd name="csY5" fmla="*/ 0 h 5336809"/>
              <a:gd name="csX6" fmla="*/ 3886200 w 7772400"/>
              <a:gd name="csY6" fmla="*/ 0 h 5336809"/>
              <a:gd name="csX7" fmla="*/ 4689348 w 7772400"/>
              <a:gd name="csY7" fmla="*/ 0 h 5336809"/>
              <a:gd name="csX8" fmla="*/ 5337048 w 7772400"/>
              <a:gd name="csY8" fmla="*/ 0 h 5336809"/>
              <a:gd name="csX9" fmla="*/ 5984748 w 7772400"/>
              <a:gd name="csY9" fmla="*/ 0 h 5336809"/>
              <a:gd name="csX10" fmla="*/ 6632448 w 7772400"/>
              <a:gd name="csY10" fmla="*/ 0 h 5336809"/>
              <a:gd name="csX11" fmla="*/ 7124700 w 7772400"/>
              <a:gd name="csY11" fmla="*/ 0 h 5336809"/>
              <a:gd name="csX12" fmla="*/ 7772400 w 7772400"/>
              <a:gd name="csY12" fmla="*/ 0 h 5336809"/>
              <a:gd name="csX13" fmla="*/ 7772400 w 7772400"/>
              <a:gd name="csY13" fmla="*/ 506997 h 5336809"/>
              <a:gd name="csX14" fmla="*/ 7772400 w 7772400"/>
              <a:gd name="csY14" fmla="*/ 1067362 h 5336809"/>
              <a:gd name="csX15" fmla="*/ 7772400 w 7772400"/>
              <a:gd name="csY15" fmla="*/ 1627727 h 5336809"/>
              <a:gd name="csX16" fmla="*/ 7772400 w 7772400"/>
              <a:gd name="csY16" fmla="*/ 2348196 h 5336809"/>
              <a:gd name="csX17" fmla="*/ 7772400 w 7772400"/>
              <a:gd name="csY17" fmla="*/ 2961929 h 5336809"/>
              <a:gd name="csX18" fmla="*/ 7772400 w 7772400"/>
              <a:gd name="csY18" fmla="*/ 3735766 h 5336809"/>
              <a:gd name="csX19" fmla="*/ 7772400 w 7772400"/>
              <a:gd name="csY19" fmla="*/ 4296131 h 5336809"/>
              <a:gd name="csX20" fmla="*/ 7772400 w 7772400"/>
              <a:gd name="csY20" fmla="*/ 5336809 h 5336809"/>
              <a:gd name="csX21" fmla="*/ 7357872 w 7772400"/>
              <a:gd name="csY21" fmla="*/ 5336809 h 5336809"/>
              <a:gd name="csX22" fmla="*/ 6943344 w 7772400"/>
              <a:gd name="csY22" fmla="*/ 5336809 h 5336809"/>
              <a:gd name="csX23" fmla="*/ 6217920 w 7772400"/>
              <a:gd name="csY23" fmla="*/ 5336809 h 5336809"/>
              <a:gd name="csX24" fmla="*/ 5725668 w 7772400"/>
              <a:gd name="csY24" fmla="*/ 5336809 h 5336809"/>
              <a:gd name="csX25" fmla="*/ 5155692 w 7772400"/>
              <a:gd name="csY25" fmla="*/ 5336809 h 5336809"/>
              <a:gd name="csX26" fmla="*/ 4352544 w 7772400"/>
              <a:gd name="csY26" fmla="*/ 5336809 h 5336809"/>
              <a:gd name="csX27" fmla="*/ 3860292 w 7772400"/>
              <a:gd name="csY27" fmla="*/ 5336809 h 5336809"/>
              <a:gd name="csX28" fmla="*/ 3134868 w 7772400"/>
              <a:gd name="csY28" fmla="*/ 5336809 h 5336809"/>
              <a:gd name="csX29" fmla="*/ 2720340 w 7772400"/>
              <a:gd name="csY29" fmla="*/ 5336809 h 5336809"/>
              <a:gd name="csX30" fmla="*/ 2150364 w 7772400"/>
              <a:gd name="csY30" fmla="*/ 5336809 h 5336809"/>
              <a:gd name="csX31" fmla="*/ 1502664 w 7772400"/>
              <a:gd name="csY31" fmla="*/ 5336809 h 5336809"/>
              <a:gd name="csX32" fmla="*/ 777240 w 7772400"/>
              <a:gd name="csY32" fmla="*/ 5336809 h 5336809"/>
              <a:gd name="csX33" fmla="*/ 0 w 7772400"/>
              <a:gd name="csY33" fmla="*/ 5336809 h 5336809"/>
              <a:gd name="csX34" fmla="*/ 0 w 7772400"/>
              <a:gd name="csY34" fmla="*/ 4776444 h 5336809"/>
              <a:gd name="csX35" fmla="*/ 0 w 7772400"/>
              <a:gd name="csY35" fmla="*/ 4055975 h 5336809"/>
              <a:gd name="csX36" fmla="*/ 0 w 7772400"/>
              <a:gd name="csY36" fmla="*/ 3548978 h 5336809"/>
              <a:gd name="csX37" fmla="*/ 0 w 7772400"/>
              <a:gd name="csY37" fmla="*/ 2988613 h 5336809"/>
              <a:gd name="csX38" fmla="*/ 0 w 7772400"/>
              <a:gd name="csY38" fmla="*/ 2481616 h 5336809"/>
              <a:gd name="csX39" fmla="*/ 0 w 7772400"/>
              <a:gd name="csY39" fmla="*/ 1707779 h 5336809"/>
              <a:gd name="csX40" fmla="*/ 0 w 7772400"/>
              <a:gd name="csY40" fmla="*/ 1147414 h 5336809"/>
              <a:gd name="csX41" fmla="*/ 0 w 7772400"/>
              <a:gd name="csY41" fmla="*/ 0 h 53368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7772400" h="5336809" fill="none" extrusionOk="0">
                <a:moveTo>
                  <a:pt x="0" y="0"/>
                </a:moveTo>
                <a:cubicBezTo>
                  <a:pt x="134572" y="-6967"/>
                  <a:pt x="516568" y="-21432"/>
                  <a:pt x="647700" y="0"/>
                </a:cubicBezTo>
                <a:cubicBezTo>
                  <a:pt x="778832" y="21432"/>
                  <a:pt x="1032227" y="25021"/>
                  <a:pt x="1217676" y="0"/>
                </a:cubicBezTo>
                <a:cubicBezTo>
                  <a:pt x="1403125" y="-25021"/>
                  <a:pt x="1572357" y="-18777"/>
                  <a:pt x="1865376" y="0"/>
                </a:cubicBezTo>
                <a:cubicBezTo>
                  <a:pt x="2158395" y="18777"/>
                  <a:pt x="2269922" y="28523"/>
                  <a:pt x="2668524" y="0"/>
                </a:cubicBezTo>
                <a:cubicBezTo>
                  <a:pt x="3067126" y="-28523"/>
                  <a:pt x="3251496" y="-12856"/>
                  <a:pt x="3471672" y="0"/>
                </a:cubicBezTo>
                <a:cubicBezTo>
                  <a:pt x="3691848" y="12856"/>
                  <a:pt x="3686861" y="-15683"/>
                  <a:pt x="3886200" y="0"/>
                </a:cubicBezTo>
                <a:cubicBezTo>
                  <a:pt x="4085539" y="15683"/>
                  <a:pt x="4425213" y="38982"/>
                  <a:pt x="4689348" y="0"/>
                </a:cubicBezTo>
                <a:cubicBezTo>
                  <a:pt x="4953483" y="-38982"/>
                  <a:pt x="5131445" y="18935"/>
                  <a:pt x="5337048" y="0"/>
                </a:cubicBezTo>
                <a:cubicBezTo>
                  <a:pt x="5542651" y="-18935"/>
                  <a:pt x="5830964" y="-9956"/>
                  <a:pt x="5984748" y="0"/>
                </a:cubicBezTo>
                <a:cubicBezTo>
                  <a:pt x="6138532" y="9956"/>
                  <a:pt x="6386466" y="29760"/>
                  <a:pt x="6632448" y="0"/>
                </a:cubicBezTo>
                <a:cubicBezTo>
                  <a:pt x="6878430" y="-29760"/>
                  <a:pt x="7022112" y="13263"/>
                  <a:pt x="7124700" y="0"/>
                </a:cubicBezTo>
                <a:cubicBezTo>
                  <a:pt x="7227288" y="-13263"/>
                  <a:pt x="7577755" y="15731"/>
                  <a:pt x="7772400" y="0"/>
                </a:cubicBezTo>
                <a:cubicBezTo>
                  <a:pt x="7785356" y="159178"/>
                  <a:pt x="7779584" y="339974"/>
                  <a:pt x="7772400" y="506997"/>
                </a:cubicBezTo>
                <a:cubicBezTo>
                  <a:pt x="7765216" y="674020"/>
                  <a:pt x="7785237" y="881019"/>
                  <a:pt x="7772400" y="1067362"/>
                </a:cubicBezTo>
                <a:cubicBezTo>
                  <a:pt x="7759563" y="1253705"/>
                  <a:pt x="7766299" y="1458842"/>
                  <a:pt x="7772400" y="1627727"/>
                </a:cubicBezTo>
                <a:cubicBezTo>
                  <a:pt x="7778501" y="1796613"/>
                  <a:pt x="7796056" y="2185588"/>
                  <a:pt x="7772400" y="2348196"/>
                </a:cubicBezTo>
                <a:cubicBezTo>
                  <a:pt x="7748744" y="2510804"/>
                  <a:pt x="7799625" y="2783849"/>
                  <a:pt x="7772400" y="2961929"/>
                </a:cubicBezTo>
                <a:cubicBezTo>
                  <a:pt x="7745175" y="3140009"/>
                  <a:pt x="7782173" y="3537884"/>
                  <a:pt x="7772400" y="3735766"/>
                </a:cubicBezTo>
                <a:cubicBezTo>
                  <a:pt x="7762627" y="3933648"/>
                  <a:pt x="7769663" y="4131848"/>
                  <a:pt x="7772400" y="4296131"/>
                </a:cubicBezTo>
                <a:cubicBezTo>
                  <a:pt x="7775137" y="4460414"/>
                  <a:pt x="7808848" y="4911778"/>
                  <a:pt x="7772400" y="5336809"/>
                </a:cubicBezTo>
                <a:cubicBezTo>
                  <a:pt x="7620453" y="5356037"/>
                  <a:pt x="7510178" y="5318403"/>
                  <a:pt x="7357872" y="5336809"/>
                </a:cubicBezTo>
                <a:cubicBezTo>
                  <a:pt x="7205566" y="5355215"/>
                  <a:pt x="7120124" y="5323534"/>
                  <a:pt x="6943344" y="5336809"/>
                </a:cubicBezTo>
                <a:cubicBezTo>
                  <a:pt x="6766564" y="5350084"/>
                  <a:pt x="6391986" y="5348435"/>
                  <a:pt x="6217920" y="5336809"/>
                </a:cubicBezTo>
                <a:cubicBezTo>
                  <a:pt x="6043854" y="5325183"/>
                  <a:pt x="5909172" y="5323876"/>
                  <a:pt x="5725668" y="5336809"/>
                </a:cubicBezTo>
                <a:cubicBezTo>
                  <a:pt x="5542164" y="5349742"/>
                  <a:pt x="5325573" y="5353870"/>
                  <a:pt x="5155692" y="5336809"/>
                </a:cubicBezTo>
                <a:cubicBezTo>
                  <a:pt x="4985811" y="5319748"/>
                  <a:pt x="4535237" y="5330545"/>
                  <a:pt x="4352544" y="5336809"/>
                </a:cubicBezTo>
                <a:cubicBezTo>
                  <a:pt x="4169851" y="5343073"/>
                  <a:pt x="4092053" y="5342145"/>
                  <a:pt x="3860292" y="5336809"/>
                </a:cubicBezTo>
                <a:cubicBezTo>
                  <a:pt x="3628531" y="5331473"/>
                  <a:pt x="3448530" y="5312783"/>
                  <a:pt x="3134868" y="5336809"/>
                </a:cubicBezTo>
                <a:cubicBezTo>
                  <a:pt x="2821206" y="5360835"/>
                  <a:pt x="2806556" y="5319661"/>
                  <a:pt x="2720340" y="5336809"/>
                </a:cubicBezTo>
                <a:cubicBezTo>
                  <a:pt x="2634124" y="5353957"/>
                  <a:pt x="2344084" y="5355330"/>
                  <a:pt x="2150364" y="5336809"/>
                </a:cubicBezTo>
                <a:cubicBezTo>
                  <a:pt x="1956644" y="5318288"/>
                  <a:pt x="1734899" y="5357094"/>
                  <a:pt x="1502664" y="5336809"/>
                </a:cubicBezTo>
                <a:cubicBezTo>
                  <a:pt x="1270429" y="5316524"/>
                  <a:pt x="1096627" y="5365912"/>
                  <a:pt x="777240" y="5336809"/>
                </a:cubicBezTo>
                <a:cubicBezTo>
                  <a:pt x="457853" y="5307706"/>
                  <a:pt x="203627" y="5299670"/>
                  <a:pt x="0" y="5336809"/>
                </a:cubicBezTo>
                <a:cubicBezTo>
                  <a:pt x="-1121" y="5200617"/>
                  <a:pt x="-10677" y="4966697"/>
                  <a:pt x="0" y="4776444"/>
                </a:cubicBezTo>
                <a:cubicBezTo>
                  <a:pt x="10677" y="4586192"/>
                  <a:pt x="-12701" y="4289761"/>
                  <a:pt x="0" y="4055975"/>
                </a:cubicBezTo>
                <a:cubicBezTo>
                  <a:pt x="12701" y="3822189"/>
                  <a:pt x="24141" y="3720288"/>
                  <a:pt x="0" y="3548978"/>
                </a:cubicBezTo>
                <a:cubicBezTo>
                  <a:pt x="-24141" y="3377668"/>
                  <a:pt x="8418" y="3148479"/>
                  <a:pt x="0" y="2988613"/>
                </a:cubicBezTo>
                <a:cubicBezTo>
                  <a:pt x="-8418" y="2828748"/>
                  <a:pt x="-10520" y="2649373"/>
                  <a:pt x="0" y="2481616"/>
                </a:cubicBezTo>
                <a:cubicBezTo>
                  <a:pt x="10520" y="2313859"/>
                  <a:pt x="-29955" y="1923171"/>
                  <a:pt x="0" y="1707779"/>
                </a:cubicBezTo>
                <a:cubicBezTo>
                  <a:pt x="29955" y="1492387"/>
                  <a:pt x="-17825" y="1379548"/>
                  <a:pt x="0" y="1147414"/>
                </a:cubicBezTo>
                <a:cubicBezTo>
                  <a:pt x="17825" y="915281"/>
                  <a:pt x="-27877" y="356192"/>
                  <a:pt x="0" y="0"/>
                </a:cubicBezTo>
                <a:close/>
              </a:path>
              <a:path w="7772400" h="5336809" stroke="0" extrusionOk="0">
                <a:moveTo>
                  <a:pt x="0" y="0"/>
                </a:moveTo>
                <a:cubicBezTo>
                  <a:pt x="180345" y="5033"/>
                  <a:pt x="309865" y="-8101"/>
                  <a:pt x="414528" y="0"/>
                </a:cubicBezTo>
                <a:cubicBezTo>
                  <a:pt x="519191" y="8101"/>
                  <a:pt x="882947" y="-23594"/>
                  <a:pt x="1217676" y="0"/>
                </a:cubicBezTo>
                <a:cubicBezTo>
                  <a:pt x="1552405" y="23594"/>
                  <a:pt x="1483361" y="-23471"/>
                  <a:pt x="1709928" y="0"/>
                </a:cubicBezTo>
                <a:cubicBezTo>
                  <a:pt x="1936495" y="23471"/>
                  <a:pt x="2227580" y="-20202"/>
                  <a:pt x="2357628" y="0"/>
                </a:cubicBezTo>
                <a:cubicBezTo>
                  <a:pt x="2487676" y="20202"/>
                  <a:pt x="2684380" y="-19754"/>
                  <a:pt x="2849880" y="0"/>
                </a:cubicBezTo>
                <a:cubicBezTo>
                  <a:pt x="3015380" y="19754"/>
                  <a:pt x="3131613" y="16182"/>
                  <a:pt x="3342132" y="0"/>
                </a:cubicBezTo>
                <a:cubicBezTo>
                  <a:pt x="3552651" y="-16182"/>
                  <a:pt x="3682611" y="-6386"/>
                  <a:pt x="3834384" y="0"/>
                </a:cubicBezTo>
                <a:cubicBezTo>
                  <a:pt x="3986157" y="6386"/>
                  <a:pt x="4329350" y="-4938"/>
                  <a:pt x="4637532" y="0"/>
                </a:cubicBezTo>
                <a:cubicBezTo>
                  <a:pt x="4945714" y="4938"/>
                  <a:pt x="5154076" y="27738"/>
                  <a:pt x="5285232" y="0"/>
                </a:cubicBezTo>
                <a:cubicBezTo>
                  <a:pt x="5416388" y="-27738"/>
                  <a:pt x="5570807" y="-2256"/>
                  <a:pt x="5699760" y="0"/>
                </a:cubicBezTo>
                <a:cubicBezTo>
                  <a:pt x="5828713" y="2256"/>
                  <a:pt x="6101850" y="-22526"/>
                  <a:pt x="6347460" y="0"/>
                </a:cubicBezTo>
                <a:cubicBezTo>
                  <a:pt x="6593070" y="22526"/>
                  <a:pt x="6556935" y="422"/>
                  <a:pt x="6761988" y="0"/>
                </a:cubicBezTo>
                <a:cubicBezTo>
                  <a:pt x="6967041" y="-422"/>
                  <a:pt x="7351778" y="-46317"/>
                  <a:pt x="7772400" y="0"/>
                </a:cubicBezTo>
                <a:cubicBezTo>
                  <a:pt x="7804449" y="238911"/>
                  <a:pt x="7778441" y="533606"/>
                  <a:pt x="7772400" y="720469"/>
                </a:cubicBezTo>
                <a:cubicBezTo>
                  <a:pt x="7766359" y="907332"/>
                  <a:pt x="7792076" y="1083638"/>
                  <a:pt x="7772400" y="1280834"/>
                </a:cubicBezTo>
                <a:cubicBezTo>
                  <a:pt x="7752724" y="1478030"/>
                  <a:pt x="7801782" y="1851825"/>
                  <a:pt x="7772400" y="2054671"/>
                </a:cubicBezTo>
                <a:cubicBezTo>
                  <a:pt x="7743018" y="2257517"/>
                  <a:pt x="7774963" y="2469204"/>
                  <a:pt x="7772400" y="2615036"/>
                </a:cubicBezTo>
                <a:cubicBezTo>
                  <a:pt x="7769837" y="2760869"/>
                  <a:pt x="7766526" y="3050421"/>
                  <a:pt x="7772400" y="3335506"/>
                </a:cubicBezTo>
                <a:cubicBezTo>
                  <a:pt x="7778275" y="3620591"/>
                  <a:pt x="7775751" y="3688203"/>
                  <a:pt x="7772400" y="3895871"/>
                </a:cubicBezTo>
                <a:cubicBezTo>
                  <a:pt x="7769049" y="4103539"/>
                  <a:pt x="7766526" y="4377949"/>
                  <a:pt x="7772400" y="4616340"/>
                </a:cubicBezTo>
                <a:cubicBezTo>
                  <a:pt x="7778274" y="4854731"/>
                  <a:pt x="7807538" y="5181399"/>
                  <a:pt x="7772400" y="5336809"/>
                </a:cubicBezTo>
                <a:cubicBezTo>
                  <a:pt x="7486826" y="5339640"/>
                  <a:pt x="7264660" y="5306338"/>
                  <a:pt x="7124700" y="5336809"/>
                </a:cubicBezTo>
                <a:cubicBezTo>
                  <a:pt x="6984740" y="5367280"/>
                  <a:pt x="6836057" y="5313718"/>
                  <a:pt x="6632448" y="5336809"/>
                </a:cubicBezTo>
                <a:cubicBezTo>
                  <a:pt x="6428839" y="5359900"/>
                  <a:pt x="6198707" y="5322176"/>
                  <a:pt x="5829300" y="5336809"/>
                </a:cubicBezTo>
                <a:cubicBezTo>
                  <a:pt x="5459893" y="5351442"/>
                  <a:pt x="5518788" y="5347405"/>
                  <a:pt x="5414772" y="5336809"/>
                </a:cubicBezTo>
                <a:cubicBezTo>
                  <a:pt x="5310756" y="5326213"/>
                  <a:pt x="5069161" y="5356732"/>
                  <a:pt x="4922520" y="5336809"/>
                </a:cubicBezTo>
                <a:cubicBezTo>
                  <a:pt x="4775879" y="5316886"/>
                  <a:pt x="4594744" y="5335672"/>
                  <a:pt x="4507992" y="5336809"/>
                </a:cubicBezTo>
                <a:cubicBezTo>
                  <a:pt x="4421240" y="5337946"/>
                  <a:pt x="4015975" y="5352855"/>
                  <a:pt x="3704844" y="5336809"/>
                </a:cubicBezTo>
                <a:cubicBezTo>
                  <a:pt x="3393713" y="5320763"/>
                  <a:pt x="3284172" y="5315787"/>
                  <a:pt x="3134868" y="5336809"/>
                </a:cubicBezTo>
                <a:cubicBezTo>
                  <a:pt x="2985564" y="5357831"/>
                  <a:pt x="2746021" y="5360141"/>
                  <a:pt x="2564892" y="5336809"/>
                </a:cubicBezTo>
                <a:cubicBezTo>
                  <a:pt x="2383763" y="5313477"/>
                  <a:pt x="2328704" y="5331786"/>
                  <a:pt x="2150364" y="5336809"/>
                </a:cubicBezTo>
                <a:cubicBezTo>
                  <a:pt x="1972024" y="5341832"/>
                  <a:pt x="1892155" y="5336047"/>
                  <a:pt x="1658112" y="5336809"/>
                </a:cubicBezTo>
                <a:cubicBezTo>
                  <a:pt x="1424069" y="5337571"/>
                  <a:pt x="1166694" y="5358551"/>
                  <a:pt x="932688" y="5336809"/>
                </a:cubicBezTo>
                <a:cubicBezTo>
                  <a:pt x="698682" y="5315067"/>
                  <a:pt x="317021" y="5292199"/>
                  <a:pt x="0" y="5336809"/>
                </a:cubicBezTo>
                <a:cubicBezTo>
                  <a:pt x="35097" y="5038801"/>
                  <a:pt x="22142" y="4811275"/>
                  <a:pt x="0" y="4562972"/>
                </a:cubicBezTo>
                <a:cubicBezTo>
                  <a:pt x="-22142" y="4314669"/>
                  <a:pt x="-4558" y="4205141"/>
                  <a:pt x="0" y="4055975"/>
                </a:cubicBezTo>
                <a:cubicBezTo>
                  <a:pt x="4558" y="3906809"/>
                  <a:pt x="-6583" y="3581573"/>
                  <a:pt x="0" y="3388874"/>
                </a:cubicBezTo>
                <a:cubicBezTo>
                  <a:pt x="6583" y="3196175"/>
                  <a:pt x="-25400" y="2880768"/>
                  <a:pt x="0" y="2668405"/>
                </a:cubicBezTo>
                <a:cubicBezTo>
                  <a:pt x="25400" y="2456042"/>
                  <a:pt x="10249" y="2227005"/>
                  <a:pt x="0" y="2054671"/>
                </a:cubicBezTo>
                <a:cubicBezTo>
                  <a:pt x="-10249" y="1882337"/>
                  <a:pt x="-7937" y="1607473"/>
                  <a:pt x="0" y="1494307"/>
                </a:cubicBezTo>
                <a:cubicBezTo>
                  <a:pt x="7937" y="1381141"/>
                  <a:pt x="29362" y="1103510"/>
                  <a:pt x="0" y="720469"/>
                </a:cubicBezTo>
                <a:cubicBezTo>
                  <a:pt x="-29362" y="337428"/>
                  <a:pt x="12159" y="293002"/>
                  <a:pt x="0" y="0"/>
                </a:cubicBezTo>
                <a:close/>
              </a:path>
            </a:pathLst>
          </a:custGeom>
          <a:ln>
            <a:solidFill>
              <a:srgbClr val="E0E0E0"/>
            </a:solidFill>
            <a:extLst>
              <a:ext uri="{C807C97D-BFC1-408E-A445-0C87EB9F89A2}">
                <ask:lineSketchStyleProps xmlns:ask="http://schemas.microsoft.com/office/drawing/2018/sketchyshapes" sd="2470599024">
                  <a:prstGeom prst="rect">
                    <a:avLst/>
                  </a:prstGeom>
                  <ask:type>
                    <ask:lineSketchFreehand/>
                  </ask:type>
                </ask:lineSketchStyleProps>
              </a:ext>
            </a:extLst>
          </a:ln>
        </p:spPr>
      </p:pic>
      <p:sp>
        <p:nvSpPr>
          <p:cNvPr id="10" name="ailit.fi">
            <a:extLst>
              <a:ext uri="{FF2B5EF4-FFF2-40B4-BE49-F238E27FC236}">
                <a16:creationId xmlns:a16="http://schemas.microsoft.com/office/drawing/2014/main" id="{54A48E1F-409C-2FBF-8893-D92421A71E1F}"/>
              </a:ext>
            </a:extLst>
          </p:cNvPr>
          <p:cNvSpPr txBox="1"/>
          <p:nvPr/>
        </p:nvSpPr>
        <p:spPr>
          <a:xfrm>
            <a:off x="21193756" y="721005"/>
            <a:ext cx="2708177" cy="1057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7700" u="sng" spc="-154">
                <a:solidFill>
                  <a:srgbClr val="FFFFFF"/>
                </a:solidFill>
                <a:hlinkClick r:id="rId6"/>
              </a:defRPr>
            </a:lvl1pPr>
          </a:lstStyle>
          <a:p>
            <a:pPr>
              <a:defRPr u="none"/>
            </a:pPr>
            <a:r>
              <a:rPr u="sng" dirty="0">
                <a:solidFill>
                  <a:schemeClr val="bg1"/>
                </a:solidFill>
                <a:hlinkClick r:id="rId6">
                  <a:extLst>
                    <a:ext uri="{A12FA001-AC4F-418D-AE19-62706E023703}">
                      <ahyp:hlinkClr xmlns:ahyp="http://schemas.microsoft.com/office/drawing/2018/hyperlinkcolor" val="tx"/>
                    </a:ext>
                  </a:extLst>
                </a:hlinkClick>
              </a:rPr>
              <a:t>ailit.fi</a:t>
            </a:r>
          </a:p>
        </p:txBody>
      </p:sp>
      <p:pic>
        <p:nvPicPr>
          <p:cNvPr id="6" name="Bildobjekt 5">
            <a:extLst>
              <a:ext uri="{FF2B5EF4-FFF2-40B4-BE49-F238E27FC236}">
                <a16:creationId xmlns:a16="http://schemas.microsoft.com/office/drawing/2014/main" id="{E771CCF1-A537-6E6F-0B56-5D51751B98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6761015"/>
            <a:ext cx="7772400" cy="6152681"/>
          </a:xfrm>
          <a:custGeom>
            <a:avLst/>
            <a:gdLst>
              <a:gd name="csX0" fmla="*/ 0 w 7772400"/>
              <a:gd name="csY0" fmla="*/ 0 h 6152681"/>
              <a:gd name="csX1" fmla="*/ 647700 w 7772400"/>
              <a:gd name="csY1" fmla="*/ 0 h 6152681"/>
              <a:gd name="csX2" fmla="*/ 1295400 w 7772400"/>
              <a:gd name="csY2" fmla="*/ 0 h 6152681"/>
              <a:gd name="csX3" fmla="*/ 1709928 w 7772400"/>
              <a:gd name="csY3" fmla="*/ 0 h 6152681"/>
              <a:gd name="csX4" fmla="*/ 2357628 w 7772400"/>
              <a:gd name="csY4" fmla="*/ 0 h 6152681"/>
              <a:gd name="csX5" fmla="*/ 3160776 w 7772400"/>
              <a:gd name="csY5" fmla="*/ 0 h 6152681"/>
              <a:gd name="csX6" fmla="*/ 3730752 w 7772400"/>
              <a:gd name="csY6" fmla="*/ 0 h 6152681"/>
              <a:gd name="csX7" fmla="*/ 4300728 w 7772400"/>
              <a:gd name="csY7" fmla="*/ 0 h 6152681"/>
              <a:gd name="csX8" fmla="*/ 4948428 w 7772400"/>
              <a:gd name="csY8" fmla="*/ 0 h 6152681"/>
              <a:gd name="csX9" fmla="*/ 5673852 w 7772400"/>
              <a:gd name="csY9" fmla="*/ 0 h 6152681"/>
              <a:gd name="csX10" fmla="*/ 6399276 w 7772400"/>
              <a:gd name="csY10" fmla="*/ 0 h 6152681"/>
              <a:gd name="csX11" fmla="*/ 7124700 w 7772400"/>
              <a:gd name="csY11" fmla="*/ 0 h 6152681"/>
              <a:gd name="csX12" fmla="*/ 7772400 w 7772400"/>
              <a:gd name="csY12" fmla="*/ 0 h 6152681"/>
              <a:gd name="csX13" fmla="*/ 7772400 w 7772400"/>
              <a:gd name="csY13" fmla="*/ 683631 h 6152681"/>
              <a:gd name="csX14" fmla="*/ 7772400 w 7772400"/>
              <a:gd name="csY14" fmla="*/ 1367262 h 6152681"/>
              <a:gd name="csX15" fmla="*/ 7772400 w 7772400"/>
              <a:gd name="csY15" fmla="*/ 2112420 h 6152681"/>
              <a:gd name="csX16" fmla="*/ 7772400 w 7772400"/>
              <a:gd name="csY16" fmla="*/ 2919105 h 6152681"/>
              <a:gd name="csX17" fmla="*/ 7772400 w 7772400"/>
              <a:gd name="csY17" fmla="*/ 3664263 h 6152681"/>
              <a:gd name="csX18" fmla="*/ 7772400 w 7772400"/>
              <a:gd name="csY18" fmla="*/ 4470948 h 6152681"/>
              <a:gd name="csX19" fmla="*/ 7772400 w 7772400"/>
              <a:gd name="csY19" fmla="*/ 5216106 h 6152681"/>
              <a:gd name="csX20" fmla="*/ 7772400 w 7772400"/>
              <a:gd name="csY20" fmla="*/ 6152681 h 6152681"/>
              <a:gd name="csX21" fmla="*/ 7046976 w 7772400"/>
              <a:gd name="csY21" fmla="*/ 6152681 h 6152681"/>
              <a:gd name="csX22" fmla="*/ 6321552 w 7772400"/>
              <a:gd name="csY22" fmla="*/ 6152681 h 6152681"/>
              <a:gd name="csX23" fmla="*/ 5673852 w 7772400"/>
              <a:gd name="csY23" fmla="*/ 6152681 h 6152681"/>
              <a:gd name="csX24" fmla="*/ 5259324 w 7772400"/>
              <a:gd name="csY24" fmla="*/ 6152681 h 6152681"/>
              <a:gd name="csX25" fmla="*/ 4689348 w 7772400"/>
              <a:gd name="csY25" fmla="*/ 6152681 h 6152681"/>
              <a:gd name="csX26" fmla="*/ 3963924 w 7772400"/>
              <a:gd name="csY26" fmla="*/ 6152681 h 6152681"/>
              <a:gd name="csX27" fmla="*/ 3471672 w 7772400"/>
              <a:gd name="csY27" fmla="*/ 6152681 h 6152681"/>
              <a:gd name="csX28" fmla="*/ 2668524 w 7772400"/>
              <a:gd name="csY28" fmla="*/ 6152681 h 6152681"/>
              <a:gd name="csX29" fmla="*/ 1865376 w 7772400"/>
              <a:gd name="csY29" fmla="*/ 6152681 h 6152681"/>
              <a:gd name="csX30" fmla="*/ 1217676 w 7772400"/>
              <a:gd name="csY30" fmla="*/ 6152681 h 6152681"/>
              <a:gd name="csX31" fmla="*/ 0 w 7772400"/>
              <a:gd name="csY31" fmla="*/ 6152681 h 6152681"/>
              <a:gd name="csX32" fmla="*/ 0 w 7772400"/>
              <a:gd name="csY32" fmla="*/ 5469050 h 6152681"/>
              <a:gd name="csX33" fmla="*/ 0 w 7772400"/>
              <a:gd name="csY33" fmla="*/ 4908472 h 6152681"/>
              <a:gd name="csX34" fmla="*/ 0 w 7772400"/>
              <a:gd name="csY34" fmla="*/ 4347895 h 6152681"/>
              <a:gd name="csX35" fmla="*/ 0 w 7772400"/>
              <a:gd name="csY35" fmla="*/ 3787317 h 6152681"/>
              <a:gd name="csX36" fmla="*/ 0 w 7772400"/>
              <a:gd name="csY36" fmla="*/ 3226739 h 6152681"/>
              <a:gd name="csX37" fmla="*/ 0 w 7772400"/>
              <a:gd name="csY37" fmla="*/ 2604635 h 6152681"/>
              <a:gd name="csX38" fmla="*/ 0 w 7772400"/>
              <a:gd name="csY38" fmla="*/ 2044057 h 6152681"/>
              <a:gd name="csX39" fmla="*/ 0 w 7772400"/>
              <a:gd name="csY39" fmla="*/ 1421953 h 6152681"/>
              <a:gd name="csX40" fmla="*/ 0 w 7772400"/>
              <a:gd name="csY40" fmla="*/ 676795 h 6152681"/>
              <a:gd name="csX41" fmla="*/ 0 w 7772400"/>
              <a:gd name="csY41" fmla="*/ 0 h 61526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7772400" h="6152681" fill="none" extrusionOk="0">
                <a:moveTo>
                  <a:pt x="0" y="0"/>
                </a:moveTo>
                <a:cubicBezTo>
                  <a:pt x="240273" y="4904"/>
                  <a:pt x="400540" y="29754"/>
                  <a:pt x="647700" y="0"/>
                </a:cubicBezTo>
                <a:cubicBezTo>
                  <a:pt x="894860" y="-29754"/>
                  <a:pt x="992704" y="-4804"/>
                  <a:pt x="1295400" y="0"/>
                </a:cubicBezTo>
                <a:cubicBezTo>
                  <a:pt x="1598096" y="4804"/>
                  <a:pt x="1541973" y="-15199"/>
                  <a:pt x="1709928" y="0"/>
                </a:cubicBezTo>
                <a:cubicBezTo>
                  <a:pt x="1877883" y="15199"/>
                  <a:pt x="2055574" y="-2077"/>
                  <a:pt x="2357628" y="0"/>
                </a:cubicBezTo>
                <a:cubicBezTo>
                  <a:pt x="2659682" y="2077"/>
                  <a:pt x="2963050" y="25925"/>
                  <a:pt x="3160776" y="0"/>
                </a:cubicBezTo>
                <a:cubicBezTo>
                  <a:pt x="3358502" y="-25925"/>
                  <a:pt x="3452633" y="3845"/>
                  <a:pt x="3730752" y="0"/>
                </a:cubicBezTo>
                <a:cubicBezTo>
                  <a:pt x="4008871" y="-3845"/>
                  <a:pt x="4143688" y="-15591"/>
                  <a:pt x="4300728" y="0"/>
                </a:cubicBezTo>
                <a:cubicBezTo>
                  <a:pt x="4457768" y="15591"/>
                  <a:pt x="4817039" y="-22143"/>
                  <a:pt x="4948428" y="0"/>
                </a:cubicBezTo>
                <a:cubicBezTo>
                  <a:pt x="5079817" y="22143"/>
                  <a:pt x="5326650" y="10025"/>
                  <a:pt x="5673852" y="0"/>
                </a:cubicBezTo>
                <a:cubicBezTo>
                  <a:pt x="6021054" y="-10025"/>
                  <a:pt x="6152726" y="-36149"/>
                  <a:pt x="6399276" y="0"/>
                </a:cubicBezTo>
                <a:cubicBezTo>
                  <a:pt x="6645826" y="36149"/>
                  <a:pt x="6816878" y="4201"/>
                  <a:pt x="7124700" y="0"/>
                </a:cubicBezTo>
                <a:cubicBezTo>
                  <a:pt x="7432522" y="-4201"/>
                  <a:pt x="7566736" y="14213"/>
                  <a:pt x="7772400" y="0"/>
                </a:cubicBezTo>
                <a:cubicBezTo>
                  <a:pt x="7775366" y="138978"/>
                  <a:pt x="7773651" y="509437"/>
                  <a:pt x="7772400" y="683631"/>
                </a:cubicBezTo>
                <a:cubicBezTo>
                  <a:pt x="7771149" y="857825"/>
                  <a:pt x="7775345" y="1100601"/>
                  <a:pt x="7772400" y="1367262"/>
                </a:cubicBezTo>
                <a:cubicBezTo>
                  <a:pt x="7769455" y="1633923"/>
                  <a:pt x="7788408" y="1756130"/>
                  <a:pt x="7772400" y="2112420"/>
                </a:cubicBezTo>
                <a:cubicBezTo>
                  <a:pt x="7756392" y="2468710"/>
                  <a:pt x="7750844" y="2535597"/>
                  <a:pt x="7772400" y="2919105"/>
                </a:cubicBezTo>
                <a:cubicBezTo>
                  <a:pt x="7793956" y="3302613"/>
                  <a:pt x="7736652" y="3423589"/>
                  <a:pt x="7772400" y="3664263"/>
                </a:cubicBezTo>
                <a:cubicBezTo>
                  <a:pt x="7808148" y="3904937"/>
                  <a:pt x="7807283" y="4180136"/>
                  <a:pt x="7772400" y="4470948"/>
                </a:cubicBezTo>
                <a:cubicBezTo>
                  <a:pt x="7737517" y="4761760"/>
                  <a:pt x="7776362" y="4850378"/>
                  <a:pt x="7772400" y="5216106"/>
                </a:cubicBezTo>
                <a:cubicBezTo>
                  <a:pt x="7768438" y="5581834"/>
                  <a:pt x="7817399" y="5852857"/>
                  <a:pt x="7772400" y="6152681"/>
                </a:cubicBezTo>
                <a:cubicBezTo>
                  <a:pt x="7453422" y="6167704"/>
                  <a:pt x="7287431" y="6188478"/>
                  <a:pt x="7046976" y="6152681"/>
                </a:cubicBezTo>
                <a:cubicBezTo>
                  <a:pt x="6806521" y="6116884"/>
                  <a:pt x="6503599" y="6184829"/>
                  <a:pt x="6321552" y="6152681"/>
                </a:cubicBezTo>
                <a:cubicBezTo>
                  <a:pt x="6139505" y="6120533"/>
                  <a:pt x="5975894" y="6150498"/>
                  <a:pt x="5673852" y="6152681"/>
                </a:cubicBezTo>
                <a:cubicBezTo>
                  <a:pt x="5371810" y="6154864"/>
                  <a:pt x="5381740" y="6132132"/>
                  <a:pt x="5259324" y="6152681"/>
                </a:cubicBezTo>
                <a:cubicBezTo>
                  <a:pt x="5136908" y="6173230"/>
                  <a:pt x="4850609" y="6142370"/>
                  <a:pt x="4689348" y="6152681"/>
                </a:cubicBezTo>
                <a:cubicBezTo>
                  <a:pt x="4528087" y="6162992"/>
                  <a:pt x="4109830" y="6155202"/>
                  <a:pt x="3963924" y="6152681"/>
                </a:cubicBezTo>
                <a:cubicBezTo>
                  <a:pt x="3818018" y="6150160"/>
                  <a:pt x="3608905" y="6154880"/>
                  <a:pt x="3471672" y="6152681"/>
                </a:cubicBezTo>
                <a:cubicBezTo>
                  <a:pt x="3334439" y="6150482"/>
                  <a:pt x="3053358" y="6192380"/>
                  <a:pt x="2668524" y="6152681"/>
                </a:cubicBezTo>
                <a:cubicBezTo>
                  <a:pt x="2283690" y="6112982"/>
                  <a:pt x="2113208" y="6182130"/>
                  <a:pt x="1865376" y="6152681"/>
                </a:cubicBezTo>
                <a:cubicBezTo>
                  <a:pt x="1617544" y="6123232"/>
                  <a:pt x="1423448" y="6159219"/>
                  <a:pt x="1217676" y="6152681"/>
                </a:cubicBezTo>
                <a:cubicBezTo>
                  <a:pt x="1011904" y="6146143"/>
                  <a:pt x="374947" y="6159088"/>
                  <a:pt x="0" y="6152681"/>
                </a:cubicBezTo>
                <a:cubicBezTo>
                  <a:pt x="19076" y="5997346"/>
                  <a:pt x="21936" y="5779582"/>
                  <a:pt x="0" y="5469050"/>
                </a:cubicBezTo>
                <a:cubicBezTo>
                  <a:pt x="-21936" y="5158518"/>
                  <a:pt x="-8527" y="5026530"/>
                  <a:pt x="0" y="4908472"/>
                </a:cubicBezTo>
                <a:cubicBezTo>
                  <a:pt x="8527" y="4790414"/>
                  <a:pt x="-27569" y="4579661"/>
                  <a:pt x="0" y="4347895"/>
                </a:cubicBezTo>
                <a:cubicBezTo>
                  <a:pt x="27569" y="4116129"/>
                  <a:pt x="6471" y="3999671"/>
                  <a:pt x="0" y="3787317"/>
                </a:cubicBezTo>
                <a:cubicBezTo>
                  <a:pt x="-6471" y="3574963"/>
                  <a:pt x="5778" y="3494152"/>
                  <a:pt x="0" y="3226739"/>
                </a:cubicBezTo>
                <a:cubicBezTo>
                  <a:pt x="-5778" y="2959326"/>
                  <a:pt x="-17458" y="2754722"/>
                  <a:pt x="0" y="2604635"/>
                </a:cubicBezTo>
                <a:cubicBezTo>
                  <a:pt x="17458" y="2454548"/>
                  <a:pt x="-20729" y="2223815"/>
                  <a:pt x="0" y="2044057"/>
                </a:cubicBezTo>
                <a:cubicBezTo>
                  <a:pt x="20729" y="1864299"/>
                  <a:pt x="-12834" y="1573053"/>
                  <a:pt x="0" y="1421953"/>
                </a:cubicBezTo>
                <a:cubicBezTo>
                  <a:pt x="12834" y="1270853"/>
                  <a:pt x="12224" y="894096"/>
                  <a:pt x="0" y="676795"/>
                </a:cubicBezTo>
                <a:cubicBezTo>
                  <a:pt x="-12224" y="459494"/>
                  <a:pt x="6104" y="279803"/>
                  <a:pt x="0" y="0"/>
                </a:cubicBezTo>
                <a:close/>
              </a:path>
              <a:path w="7772400" h="6152681" stroke="0" extrusionOk="0">
                <a:moveTo>
                  <a:pt x="0" y="0"/>
                </a:moveTo>
                <a:cubicBezTo>
                  <a:pt x="120882" y="-19041"/>
                  <a:pt x="345677" y="-15698"/>
                  <a:pt x="569976" y="0"/>
                </a:cubicBezTo>
                <a:cubicBezTo>
                  <a:pt x="794275" y="15698"/>
                  <a:pt x="878546" y="-4221"/>
                  <a:pt x="984504" y="0"/>
                </a:cubicBezTo>
                <a:cubicBezTo>
                  <a:pt x="1090462" y="4221"/>
                  <a:pt x="1616297" y="13668"/>
                  <a:pt x="1787652" y="0"/>
                </a:cubicBezTo>
                <a:cubicBezTo>
                  <a:pt x="1959007" y="-13668"/>
                  <a:pt x="2091696" y="2763"/>
                  <a:pt x="2357628" y="0"/>
                </a:cubicBezTo>
                <a:cubicBezTo>
                  <a:pt x="2623560" y="-2763"/>
                  <a:pt x="2674169" y="28085"/>
                  <a:pt x="2927604" y="0"/>
                </a:cubicBezTo>
                <a:cubicBezTo>
                  <a:pt x="3181039" y="-28085"/>
                  <a:pt x="3338525" y="-39741"/>
                  <a:pt x="3730752" y="0"/>
                </a:cubicBezTo>
                <a:cubicBezTo>
                  <a:pt x="4122979" y="39741"/>
                  <a:pt x="4071346" y="20482"/>
                  <a:pt x="4223004" y="0"/>
                </a:cubicBezTo>
                <a:cubicBezTo>
                  <a:pt x="4374662" y="-20482"/>
                  <a:pt x="4759407" y="-27994"/>
                  <a:pt x="5026152" y="0"/>
                </a:cubicBezTo>
                <a:cubicBezTo>
                  <a:pt x="5292897" y="27994"/>
                  <a:pt x="5652332" y="-28959"/>
                  <a:pt x="5829300" y="0"/>
                </a:cubicBezTo>
                <a:cubicBezTo>
                  <a:pt x="6006268" y="28959"/>
                  <a:pt x="6209550" y="19396"/>
                  <a:pt x="6477000" y="0"/>
                </a:cubicBezTo>
                <a:cubicBezTo>
                  <a:pt x="6744450" y="-19396"/>
                  <a:pt x="7484935" y="19119"/>
                  <a:pt x="7772400" y="0"/>
                </a:cubicBezTo>
                <a:cubicBezTo>
                  <a:pt x="7748775" y="134989"/>
                  <a:pt x="7765720" y="456041"/>
                  <a:pt x="7772400" y="622104"/>
                </a:cubicBezTo>
                <a:cubicBezTo>
                  <a:pt x="7779080" y="788167"/>
                  <a:pt x="7751825" y="1018243"/>
                  <a:pt x="7772400" y="1121155"/>
                </a:cubicBezTo>
                <a:cubicBezTo>
                  <a:pt x="7792975" y="1224067"/>
                  <a:pt x="7752119" y="1469262"/>
                  <a:pt x="7772400" y="1804786"/>
                </a:cubicBezTo>
                <a:cubicBezTo>
                  <a:pt x="7792681" y="2140310"/>
                  <a:pt x="7765316" y="2344687"/>
                  <a:pt x="7772400" y="2488418"/>
                </a:cubicBezTo>
                <a:cubicBezTo>
                  <a:pt x="7779484" y="2632149"/>
                  <a:pt x="7771763" y="2932810"/>
                  <a:pt x="7772400" y="3172049"/>
                </a:cubicBezTo>
                <a:cubicBezTo>
                  <a:pt x="7773037" y="3411288"/>
                  <a:pt x="7753903" y="3715658"/>
                  <a:pt x="7772400" y="3917207"/>
                </a:cubicBezTo>
                <a:cubicBezTo>
                  <a:pt x="7790897" y="4118756"/>
                  <a:pt x="7802889" y="4308918"/>
                  <a:pt x="7772400" y="4662365"/>
                </a:cubicBezTo>
                <a:cubicBezTo>
                  <a:pt x="7741911" y="5015812"/>
                  <a:pt x="7761182" y="5163677"/>
                  <a:pt x="7772400" y="5407523"/>
                </a:cubicBezTo>
                <a:cubicBezTo>
                  <a:pt x="7783618" y="5651369"/>
                  <a:pt x="7795405" y="5789033"/>
                  <a:pt x="7772400" y="6152681"/>
                </a:cubicBezTo>
                <a:cubicBezTo>
                  <a:pt x="7661781" y="6149557"/>
                  <a:pt x="7478073" y="6151643"/>
                  <a:pt x="7280148" y="6152681"/>
                </a:cubicBezTo>
                <a:cubicBezTo>
                  <a:pt x="7082223" y="6153719"/>
                  <a:pt x="6882358" y="6134799"/>
                  <a:pt x="6632448" y="6152681"/>
                </a:cubicBezTo>
                <a:cubicBezTo>
                  <a:pt x="6382538" y="6170563"/>
                  <a:pt x="6310983" y="6146770"/>
                  <a:pt x="6140196" y="6152681"/>
                </a:cubicBezTo>
                <a:cubicBezTo>
                  <a:pt x="5969409" y="6158592"/>
                  <a:pt x="5623237" y="6139752"/>
                  <a:pt x="5492496" y="6152681"/>
                </a:cubicBezTo>
                <a:cubicBezTo>
                  <a:pt x="5361755" y="6165610"/>
                  <a:pt x="5213219" y="6143767"/>
                  <a:pt x="5077968" y="6152681"/>
                </a:cubicBezTo>
                <a:cubicBezTo>
                  <a:pt x="4942717" y="6161595"/>
                  <a:pt x="4801787" y="6132239"/>
                  <a:pt x="4663440" y="6152681"/>
                </a:cubicBezTo>
                <a:cubicBezTo>
                  <a:pt x="4525093" y="6173123"/>
                  <a:pt x="4150237" y="6157318"/>
                  <a:pt x="4015740" y="6152681"/>
                </a:cubicBezTo>
                <a:cubicBezTo>
                  <a:pt x="3881243" y="6148044"/>
                  <a:pt x="3625338" y="6164423"/>
                  <a:pt x="3523488" y="6152681"/>
                </a:cubicBezTo>
                <a:cubicBezTo>
                  <a:pt x="3421638" y="6140939"/>
                  <a:pt x="2998280" y="6129641"/>
                  <a:pt x="2798064" y="6152681"/>
                </a:cubicBezTo>
                <a:cubicBezTo>
                  <a:pt x="2597848" y="6175721"/>
                  <a:pt x="2469071" y="6144402"/>
                  <a:pt x="2305812" y="6152681"/>
                </a:cubicBezTo>
                <a:cubicBezTo>
                  <a:pt x="2142553" y="6160960"/>
                  <a:pt x="1913776" y="6139554"/>
                  <a:pt x="1580388" y="6152681"/>
                </a:cubicBezTo>
                <a:cubicBezTo>
                  <a:pt x="1247000" y="6165808"/>
                  <a:pt x="1342290" y="6157418"/>
                  <a:pt x="1165860" y="6152681"/>
                </a:cubicBezTo>
                <a:cubicBezTo>
                  <a:pt x="989430" y="6147944"/>
                  <a:pt x="282228" y="6123181"/>
                  <a:pt x="0" y="6152681"/>
                </a:cubicBezTo>
                <a:cubicBezTo>
                  <a:pt x="12438" y="5874469"/>
                  <a:pt x="27641" y="5832093"/>
                  <a:pt x="0" y="5592103"/>
                </a:cubicBezTo>
                <a:cubicBezTo>
                  <a:pt x="-27641" y="5352113"/>
                  <a:pt x="-1796" y="4958946"/>
                  <a:pt x="0" y="4785419"/>
                </a:cubicBezTo>
                <a:cubicBezTo>
                  <a:pt x="1796" y="4611892"/>
                  <a:pt x="-11238" y="4360632"/>
                  <a:pt x="0" y="4163314"/>
                </a:cubicBezTo>
                <a:cubicBezTo>
                  <a:pt x="11238" y="3965996"/>
                  <a:pt x="4964" y="3674427"/>
                  <a:pt x="0" y="3356629"/>
                </a:cubicBezTo>
                <a:cubicBezTo>
                  <a:pt x="-4964" y="3038832"/>
                  <a:pt x="-12195" y="2968615"/>
                  <a:pt x="0" y="2796052"/>
                </a:cubicBezTo>
                <a:cubicBezTo>
                  <a:pt x="12195" y="2623489"/>
                  <a:pt x="-2431" y="2438462"/>
                  <a:pt x="0" y="2297001"/>
                </a:cubicBezTo>
                <a:cubicBezTo>
                  <a:pt x="2431" y="2155540"/>
                  <a:pt x="-11365" y="2000656"/>
                  <a:pt x="0" y="1797950"/>
                </a:cubicBezTo>
                <a:cubicBezTo>
                  <a:pt x="11365" y="1595244"/>
                  <a:pt x="-34978" y="1246135"/>
                  <a:pt x="0" y="1052792"/>
                </a:cubicBezTo>
                <a:cubicBezTo>
                  <a:pt x="34978" y="859449"/>
                  <a:pt x="18604" y="247485"/>
                  <a:pt x="0" y="0"/>
                </a:cubicBezTo>
                <a:close/>
              </a:path>
            </a:pathLst>
          </a:custGeom>
          <a:ln>
            <a:solidFill>
              <a:srgbClr val="E0E0E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3" name="Bildobjekt 2">
            <a:extLst>
              <a:ext uri="{FF2B5EF4-FFF2-40B4-BE49-F238E27FC236}">
                <a16:creationId xmlns:a16="http://schemas.microsoft.com/office/drawing/2014/main" id="{1E9A90B5-2476-C34F-4EA7-A076C8B117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36758" y="9052018"/>
            <a:ext cx="7772400" cy="4151430"/>
          </a:xfrm>
          <a:custGeom>
            <a:avLst/>
            <a:gdLst>
              <a:gd name="csX0" fmla="*/ 0 w 7772400"/>
              <a:gd name="csY0" fmla="*/ 0 h 4151430"/>
              <a:gd name="csX1" fmla="*/ 647700 w 7772400"/>
              <a:gd name="csY1" fmla="*/ 0 h 4151430"/>
              <a:gd name="csX2" fmla="*/ 1062228 w 7772400"/>
              <a:gd name="csY2" fmla="*/ 0 h 4151430"/>
              <a:gd name="csX3" fmla="*/ 1476756 w 7772400"/>
              <a:gd name="csY3" fmla="*/ 0 h 4151430"/>
              <a:gd name="csX4" fmla="*/ 1891284 w 7772400"/>
              <a:gd name="csY4" fmla="*/ 0 h 4151430"/>
              <a:gd name="csX5" fmla="*/ 2538984 w 7772400"/>
              <a:gd name="csY5" fmla="*/ 0 h 4151430"/>
              <a:gd name="csX6" fmla="*/ 3342132 w 7772400"/>
              <a:gd name="csY6" fmla="*/ 0 h 4151430"/>
              <a:gd name="csX7" fmla="*/ 4145280 w 7772400"/>
              <a:gd name="csY7" fmla="*/ 0 h 4151430"/>
              <a:gd name="csX8" fmla="*/ 4637532 w 7772400"/>
              <a:gd name="csY8" fmla="*/ 0 h 4151430"/>
              <a:gd name="csX9" fmla="*/ 5207508 w 7772400"/>
              <a:gd name="csY9" fmla="*/ 0 h 4151430"/>
              <a:gd name="csX10" fmla="*/ 5777484 w 7772400"/>
              <a:gd name="csY10" fmla="*/ 0 h 4151430"/>
              <a:gd name="csX11" fmla="*/ 6580632 w 7772400"/>
              <a:gd name="csY11" fmla="*/ 0 h 4151430"/>
              <a:gd name="csX12" fmla="*/ 7772400 w 7772400"/>
              <a:gd name="csY12" fmla="*/ 0 h 4151430"/>
              <a:gd name="csX13" fmla="*/ 7772400 w 7772400"/>
              <a:gd name="csY13" fmla="*/ 608876 h 4151430"/>
              <a:gd name="csX14" fmla="*/ 7772400 w 7772400"/>
              <a:gd name="csY14" fmla="*/ 1176239 h 4151430"/>
              <a:gd name="csX15" fmla="*/ 7772400 w 7772400"/>
              <a:gd name="csY15" fmla="*/ 1826629 h 4151430"/>
              <a:gd name="csX16" fmla="*/ 7772400 w 7772400"/>
              <a:gd name="csY16" fmla="*/ 2435506 h 4151430"/>
              <a:gd name="csX17" fmla="*/ 7772400 w 7772400"/>
              <a:gd name="csY17" fmla="*/ 3085896 h 4151430"/>
              <a:gd name="csX18" fmla="*/ 7772400 w 7772400"/>
              <a:gd name="csY18" fmla="*/ 4151430 h 4151430"/>
              <a:gd name="csX19" fmla="*/ 6969252 w 7772400"/>
              <a:gd name="csY19" fmla="*/ 4151430 h 4151430"/>
              <a:gd name="csX20" fmla="*/ 6243828 w 7772400"/>
              <a:gd name="csY20" fmla="*/ 4151430 h 4151430"/>
              <a:gd name="csX21" fmla="*/ 5596128 w 7772400"/>
              <a:gd name="csY21" fmla="*/ 4151430 h 4151430"/>
              <a:gd name="csX22" fmla="*/ 5026152 w 7772400"/>
              <a:gd name="csY22" fmla="*/ 4151430 h 4151430"/>
              <a:gd name="csX23" fmla="*/ 4456176 w 7772400"/>
              <a:gd name="csY23" fmla="*/ 4151430 h 4151430"/>
              <a:gd name="csX24" fmla="*/ 3730752 w 7772400"/>
              <a:gd name="csY24" fmla="*/ 4151430 h 4151430"/>
              <a:gd name="csX25" fmla="*/ 3316224 w 7772400"/>
              <a:gd name="csY25" fmla="*/ 4151430 h 4151430"/>
              <a:gd name="csX26" fmla="*/ 2668524 w 7772400"/>
              <a:gd name="csY26" fmla="*/ 4151430 h 4151430"/>
              <a:gd name="csX27" fmla="*/ 2020824 w 7772400"/>
              <a:gd name="csY27" fmla="*/ 4151430 h 4151430"/>
              <a:gd name="csX28" fmla="*/ 1528572 w 7772400"/>
              <a:gd name="csY28" fmla="*/ 4151430 h 4151430"/>
              <a:gd name="csX29" fmla="*/ 958596 w 7772400"/>
              <a:gd name="csY29" fmla="*/ 4151430 h 4151430"/>
              <a:gd name="csX30" fmla="*/ 0 w 7772400"/>
              <a:gd name="csY30" fmla="*/ 4151430 h 4151430"/>
              <a:gd name="csX31" fmla="*/ 0 w 7772400"/>
              <a:gd name="csY31" fmla="*/ 3376496 h 4151430"/>
              <a:gd name="csX32" fmla="*/ 0 w 7772400"/>
              <a:gd name="csY32" fmla="*/ 2726106 h 4151430"/>
              <a:gd name="csX33" fmla="*/ 0 w 7772400"/>
              <a:gd name="csY33" fmla="*/ 2158744 h 4151430"/>
              <a:gd name="csX34" fmla="*/ 0 w 7772400"/>
              <a:gd name="csY34" fmla="*/ 1425324 h 4151430"/>
              <a:gd name="csX35" fmla="*/ 0 w 7772400"/>
              <a:gd name="csY35" fmla="*/ 857962 h 4151430"/>
              <a:gd name="csX36" fmla="*/ 0 w 7772400"/>
              <a:gd name="csY36" fmla="*/ 0 h 41514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7772400" h="4151430" fill="none" extrusionOk="0">
                <a:moveTo>
                  <a:pt x="0" y="0"/>
                </a:moveTo>
                <a:cubicBezTo>
                  <a:pt x="235141" y="-24627"/>
                  <a:pt x="495523" y="-20786"/>
                  <a:pt x="647700" y="0"/>
                </a:cubicBezTo>
                <a:cubicBezTo>
                  <a:pt x="799877" y="20786"/>
                  <a:pt x="895891" y="19622"/>
                  <a:pt x="1062228" y="0"/>
                </a:cubicBezTo>
                <a:cubicBezTo>
                  <a:pt x="1228565" y="-19622"/>
                  <a:pt x="1321277" y="-13251"/>
                  <a:pt x="1476756" y="0"/>
                </a:cubicBezTo>
                <a:cubicBezTo>
                  <a:pt x="1632235" y="13251"/>
                  <a:pt x="1781643" y="17231"/>
                  <a:pt x="1891284" y="0"/>
                </a:cubicBezTo>
                <a:cubicBezTo>
                  <a:pt x="2000925" y="-17231"/>
                  <a:pt x="2289642" y="15074"/>
                  <a:pt x="2538984" y="0"/>
                </a:cubicBezTo>
                <a:cubicBezTo>
                  <a:pt x="2788326" y="-15074"/>
                  <a:pt x="3099503" y="-20244"/>
                  <a:pt x="3342132" y="0"/>
                </a:cubicBezTo>
                <a:cubicBezTo>
                  <a:pt x="3584761" y="20244"/>
                  <a:pt x="3899541" y="-34719"/>
                  <a:pt x="4145280" y="0"/>
                </a:cubicBezTo>
                <a:cubicBezTo>
                  <a:pt x="4391019" y="34719"/>
                  <a:pt x="4515592" y="-19584"/>
                  <a:pt x="4637532" y="0"/>
                </a:cubicBezTo>
                <a:cubicBezTo>
                  <a:pt x="4759472" y="19584"/>
                  <a:pt x="5045569" y="9948"/>
                  <a:pt x="5207508" y="0"/>
                </a:cubicBezTo>
                <a:cubicBezTo>
                  <a:pt x="5369447" y="-9948"/>
                  <a:pt x="5514154" y="19832"/>
                  <a:pt x="5777484" y="0"/>
                </a:cubicBezTo>
                <a:cubicBezTo>
                  <a:pt x="6040814" y="-19832"/>
                  <a:pt x="6276290" y="5762"/>
                  <a:pt x="6580632" y="0"/>
                </a:cubicBezTo>
                <a:cubicBezTo>
                  <a:pt x="6884974" y="-5762"/>
                  <a:pt x="7454048" y="-11674"/>
                  <a:pt x="7772400" y="0"/>
                </a:cubicBezTo>
                <a:cubicBezTo>
                  <a:pt x="7754456" y="173173"/>
                  <a:pt x="7784006" y="421877"/>
                  <a:pt x="7772400" y="608876"/>
                </a:cubicBezTo>
                <a:cubicBezTo>
                  <a:pt x="7760794" y="795875"/>
                  <a:pt x="7788670" y="967447"/>
                  <a:pt x="7772400" y="1176239"/>
                </a:cubicBezTo>
                <a:cubicBezTo>
                  <a:pt x="7756130" y="1385031"/>
                  <a:pt x="7745313" y="1517760"/>
                  <a:pt x="7772400" y="1826629"/>
                </a:cubicBezTo>
                <a:cubicBezTo>
                  <a:pt x="7799488" y="2135498"/>
                  <a:pt x="7800035" y="2293294"/>
                  <a:pt x="7772400" y="2435506"/>
                </a:cubicBezTo>
                <a:cubicBezTo>
                  <a:pt x="7744765" y="2577718"/>
                  <a:pt x="7767574" y="2881509"/>
                  <a:pt x="7772400" y="3085896"/>
                </a:cubicBezTo>
                <a:cubicBezTo>
                  <a:pt x="7777227" y="3290283"/>
                  <a:pt x="7743111" y="3886517"/>
                  <a:pt x="7772400" y="4151430"/>
                </a:cubicBezTo>
                <a:cubicBezTo>
                  <a:pt x="7466794" y="4172943"/>
                  <a:pt x="7259219" y="4117268"/>
                  <a:pt x="6969252" y="4151430"/>
                </a:cubicBezTo>
                <a:cubicBezTo>
                  <a:pt x="6679285" y="4185592"/>
                  <a:pt x="6588723" y="4145643"/>
                  <a:pt x="6243828" y="4151430"/>
                </a:cubicBezTo>
                <a:cubicBezTo>
                  <a:pt x="5898933" y="4157217"/>
                  <a:pt x="5782912" y="4157886"/>
                  <a:pt x="5596128" y="4151430"/>
                </a:cubicBezTo>
                <a:cubicBezTo>
                  <a:pt x="5409344" y="4144974"/>
                  <a:pt x="5237199" y="4147278"/>
                  <a:pt x="5026152" y="4151430"/>
                </a:cubicBezTo>
                <a:cubicBezTo>
                  <a:pt x="4815105" y="4155582"/>
                  <a:pt x="4574475" y="4176286"/>
                  <a:pt x="4456176" y="4151430"/>
                </a:cubicBezTo>
                <a:cubicBezTo>
                  <a:pt x="4337877" y="4126574"/>
                  <a:pt x="4028565" y="4183808"/>
                  <a:pt x="3730752" y="4151430"/>
                </a:cubicBezTo>
                <a:cubicBezTo>
                  <a:pt x="3432939" y="4119052"/>
                  <a:pt x="3504664" y="4139955"/>
                  <a:pt x="3316224" y="4151430"/>
                </a:cubicBezTo>
                <a:cubicBezTo>
                  <a:pt x="3127784" y="4162905"/>
                  <a:pt x="2836950" y="4121762"/>
                  <a:pt x="2668524" y="4151430"/>
                </a:cubicBezTo>
                <a:cubicBezTo>
                  <a:pt x="2500098" y="4181098"/>
                  <a:pt x="2236432" y="4140953"/>
                  <a:pt x="2020824" y="4151430"/>
                </a:cubicBezTo>
                <a:cubicBezTo>
                  <a:pt x="1805216" y="4161907"/>
                  <a:pt x="1689947" y="4172275"/>
                  <a:pt x="1528572" y="4151430"/>
                </a:cubicBezTo>
                <a:cubicBezTo>
                  <a:pt x="1367197" y="4130585"/>
                  <a:pt x="1216792" y="4157246"/>
                  <a:pt x="958596" y="4151430"/>
                </a:cubicBezTo>
                <a:cubicBezTo>
                  <a:pt x="700400" y="4145614"/>
                  <a:pt x="231500" y="4175671"/>
                  <a:pt x="0" y="4151430"/>
                </a:cubicBezTo>
                <a:cubicBezTo>
                  <a:pt x="-6363" y="3958876"/>
                  <a:pt x="28585" y="3593665"/>
                  <a:pt x="0" y="3376496"/>
                </a:cubicBezTo>
                <a:cubicBezTo>
                  <a:pt x="-28585" y="3159327"/>
                  <a:pt x="-18818" y="2876090"/>
                  <a:pt x="0" y="2726106"/>
                </a:cubicBezTo>
                <a:cubicBezTo>
                  <a:pt x="18818" y="2576122"/>
                  <a:pt x="-21537" y="2341395"/>
                  <a:pt x="0" y="2158744"/>
                </a:cubicBezTo>
                <a:cubicBezTo>
                  <a:pt x="21537" y="1976093"/>
                  <a:pt x="-26671" y="1771731"/>
                  <a:pt x="0" y="1425324"/>
                </a:cubicBezTo>
                <a:cubicBezTo>
                  <a:pt x="26671" y="1078917"/>
                  <a:pt x="-1976" y="1065211"/>
                  <a:pt x="0" y="857962"/>
                </a:cubicBezTo>
                <a:cubicBezTo>
                  <a:pt x="1976" y="650713"/>
                  <a:pt x="32212" y="366531"/>
                  <a:pt x="0" y="0"/>
                </a:cubicBezTo>
                <a:close/>
              </a:path>
              <a:path w="7772400" h="4151430" stroke="0" extrusionOk="0">
                <a:moveTo>
                  <a:pt x="0" y="0"/>
                </a:moveTo>
                <a:cubicBezTo>
                  <a:pt x="270592" y="19871"/>
                  <a:pt x="415968" y="7430"/>
                  <a:pt x="725424" y="0"/>
                </a:cubicBezTo>
                <a:cubicBezTo>
                  <a:pt x="1034880" y="-7430"/>
                  <a:pt x="1046924" y="10685"/>
                  <a:pt x="1139952" y="0"/>
                </a:cubicBezTo>
                <a:cubicBezTo>
                  <a:pt x="1232980" y="-10685"/>
                  <a:pt x="1707744" y="-23817"/>
                  <a:pt x="1865376" y="0"/>
                </a:cubicBezTo>
                <a:cubicBezTo>
                  <a:pt x="2023008" y="23817"/>
                  <a:pt x="2149124" y="6949"/>
                  <a:pt x="2279904" y="0"/>
                </a:cubicBezTo>
                <a:cubicBezTo>
                  <a:pt x="2410684" y="-6949"/>
                  <a:pt x="2674465" y="21701"/>
                  <a:pt x="2927604" y="0"/>
                </a:cubicBezTo>
                <a:cubicBezTo>
                  <a:pt x="3180743" y="-21701"/>
                  <a:pt x="3312982" y="-24077"/>
                  <a:pt x="3575304" y="0"/>
                </a:cubicBezTo>
                <a:cubicBezTo>
                  <a:pt x="3837626" y="24077"/>
                  <a:pt x="4020364" y="16977"/>
                  <a:pt x="4223004" y="0"/>
                </a:cubicBezTo>
                <a:cubicBezTo>
                  <a:pt x="4425644" y="-16977"/>
                  <a:pt x="4674547" y="-10102"/>
                  <a:pt x="4870704" y="0"/>
                </a:cubicBezTo>
                <a:cubicBezTo>
                  <a:pt x="5066861" y="10102"/>
                  <a:pt x="5287975" y="-20404"/>
                  <a:pt x="5673852" y="0"/>
                </a:cubicBezTo>
                <a:cubicBezTo>
                  <a:pt x="6059729" y="20404"/>
                  <a:pt x="6230613" y="-11633"/>
                  <a:pt x="6399276" y="0"/>
                </a:cubicBezTo>
                <a:cubicBezTo>
                  <a:pt x="6567939" y="11633"/>
                  <a:pt x="6795950" y="-11305"/>
                  <a:pt x="6969252" y="0"/>
                </a:cubicBezTo>
                <a:cubicBezTo>
                  <a:pt x="7142554" y="11305"/>
                  <a:pt x="7577188" y="-14294"/>
                  <a:pt x="7772400" y="0"/>
                </a:cubicBezTo>
                <a:cubicBezTo>
                  <a:pt x="7763858" y="314288"/>
                  <a:pt x="7793197" y="554765"/>
                  <a:pt x="7772400" y="774934"/>
                </a:cubicBezTo>
                <a:cubicBezTo>
                  <a:pt x="7751603" y="995103"/>
                  <a:pt x="7784746" y="1225210"/>
                  <a:pt x="7772400" y="1342296"/>
                </a:cubicBezTo>
                <a:cubicBezTo>
                  <a:pt x="7760054" y="1459382"/>
                  <a:pt x="7762870" y="1889974"/>
                  <a:pt x="7772400" y="2034201"/>
                </a:cubicBezTo>
                <a:cubicBezTo>
                  <a:pt x="7781930" y="2178429"/>
                  <a:pt x="7788817" y="2330454"/>
                  <a:pt x="7772400" y="2601563"/>
                </a:cubicBezTo>
                <a:cubicBezTo>
                  <a:pt x="7755983" y="2872672"/>
                  <a:pt x="7794112" y="2971024"/>
                  <a:pt x="7772400" y="3251954"/>
                </a:cubicBezTo>
                <a:cubicBezTo>
                  <a:pt x="7750688" y="3532884"/>
                  <a:pt x="7752719" y="3874412"/>
                  <a:pt x="7772400" y="4151430"/>
                </a:cubicBezTo>
                <a:cubicBezTo>
                  <a:pt x="7488125" y="4149028"/>
                  <a:pt x="7337879" y="4155559"/>
                  <a:pt x="7202424" y="4151430"/>
                </a:cubicBezTo>
                <a:cubicBezTo>
                  <a:pt x="7066969" y="4147301"/>
                  <a:pt x="6777958" y="4163271"/>
                  <a:pt x="6477000" y="4151430"/>
                </a:cubicBezTo>
                <a:cubicBezTo>
                  <a:pt x="6176042" y="4139589"/>
                  <a:pt x="6131241" y="4174226"/>
                  <a:pt x="5984748" y="4151430"/>
                </a:cubicBezTo>
                <a:cubicBezTo>
                  <a:pt x="5838255" y="4128634"/>
                  <a:pt x="5698503" y="4142617"/>
                  <a:pt x="5570220" y="4151430"/>
                </a:cubicBezTo>
                <a:cubicBezTo>
                  <a:pt x="5441937" y="4160243"/>
                  <a:pt x="5077015" y="4164263"/>
                  <a:pt x="4844796" y="4151430"/>
                </a:cubicBezTo>
                <a:cubicBezTo>
                  <a:pt x="4612577" y="4138597"/>
                  <a:pt x="4368297" y="4179168"/>
                  <a:pt x="4041648" y="4151430"/>
                </a:cubicBezTo>
                <a:cubicBezTo>
                  <a:pt x="3714999" y="4123692"/>
                  <a:pt x="3788550" y="4137315"/>
                  <a:pt x="3627120" y="4151430"/>
                </a:cubicBezTo>
                <a:cubicBezTo>
                  <a:pt x="3465690" y="4165545"/>
                  <a:pt x="3143961" y="4145696"/>
                  <a:pt x="2901696" y="4151430"/>
                </a:cubicBezTo>
                <a:cubicBezTo>
                  <a:pt x="2659431" y="4157164"/>
                  <a:pt x="2623011" y="4141645"/>
                  <a:pt x="2487168" y="4151430"/>
                </a:cubicBezTo>
                <a:cubicBezTo>
                  <a:pt x="2351325" y="4161215"/>
                  <a:pt x="2064715" y="4129109"/>
                  <a:pt x="1917192" y="4151430"/>
                </a:cubicBezTo>
                <a:cubicBezTo>
                  <a:pt x="1769669" y="4173751"/>
                  <a:pt x="1345428" y="4143310"/>
                  <a:pt x="1191768" y="4151430"/>
                </a:cubicBezTo>
                <a:cubicBezTo>
                  <a:pt x="1038108" y="4159550"/>
                  <a:pt x="244024" y="4106100"/>
                  <a:pt x="0" y="4151430"/>
                </a:cubicBezTo>
                <a:cubicBezTo>
                  <a:pt x="6473" y="3932126"/>
                  <a:pt x="-13129" y="3782786"/>
                  <a:pt x="0" y="3584068"/>
                </a:cubicBezTo>
                <a:cubicBezTo>
                  <a:pt x="13129" y="3385350"/>
                  <a:pt x="14517" y="3074063"/>
                  <a:pt x="0" y="2809134"/>
                </a:cubicBezTo>
                <a:cubicBezTo>
                  <a:pt x="-14517" y="2544205"/>
                  <a:pt x="-30237" y="2337452"/>
                  <a:pt x="0" y="2158744"/>
                </a:cubicBezTo>
                <a:cubicBezTo>
                  <a:pt x="30237" y="1980036"/>
                  <a:pt x="-9872" y="1719610"/>
                  <a:pt x="0" y="1549867"/>
                </a:cubicBezTo>
                <a:cubicBezTo>
                  <a:pt x="9872" y="1380124"/>
                  <a:pt x="25518" y="1211195"/>
                  <a:pt x="0" y="982505"/>
                </a:cubicBezTo>
                <a:cubicBezTo>
                  <a:pt x="-25518" y="753815"/>
                  <a:pt x="41008" y="374751"/>
                  <a:pt x="0" y="0"/>
                </a:cubicBezTo>
                <a:close/>
              </a:path>
            </a:pathLst>
          </a:custGeom>
          <a:ln>
            <a:solidFill>
              <a:srgbClr val="E0E0E0"/>
            </a:solidFill>
            <a:extLst>
              <a:ext uri="{C807C97D-BFC1-408E-A445-0C87EB9F89A2}">
                <ask:lineSketchStyleProps xmlns:ask="http://schemas.microsoft.com/office/drawing/2018/sketchyshapes" sd="2418617523">
                  <a:prstGeom prst="rect">
                    <a:avLst/>
                  </a:prstGeom>
                  <ask:type>
                    <ask:lineSketchFreehand/>
                  </ask:type>
                </ask:lineSketchStyleProps>
              </a:ext>
            </a:extLst>
          </a:ln>
        </p:spPr>
      </p:pic>
      <p:pic>
        <p:nvPicPr>
          <p:cNvPr id="14" name="pasted-movie.png" descr="pasted-movie.png">
            <a:extLst>
              <a:ext uri="{FF2B5EF4-FFF2-40B4-BE49-F238E27FC236}">
                <a16:creationId xmlns:a16="http://schemas.microsoft.com/office/drawing/2014/main" id="{6A0173BC-593D-8963-0B8A-E26DA0368477}"/>
              </a:ext>
            </a:extLst>
          </p:cNvPr>
          <p:cNvPicPr>
            <a:picLocks noChangeAspect="1"/>
          </p:cNvPicPr>
          <p:nvPr/>
        </p:nvPicPr>
        <p:blipFill>
          <a:blip r:embed="rId9"/>
          <a:stretch>
            <a:fillRect/>
          </a:stretch>
        </p:blipFill>
        <p:spPr>
          <a:xfrm>
            <a:off x="1161038" y="1535758"/>
            <a:ext cx="5829264" cy="3107429"/>
          </a:xfrm>
          <a:prstGeom prst="rect">
            <a:avLst/>
          </a:prstGeom>
          <a:ln w="12700">
            <a:miter lim="400000"/>
          </a:ln>
        </p:spPr>
      </p:pic>
    </p:spTree>
    <p:extLst>
      <p:ext uri="{BB962C8B-B14F-4D97-AF65-F5344CB8AC3E}">
        <p14:creationId xmlns:p14="http://schemas.microsoft.com/office/powerpoint/2010/main" val="3784331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ext 0"/>
          <p:cNvSpPr/>
          <p:nvPr/>
        </p:nvSpPr>
        <p:spPr>
          <a:xfrm>
            <a:off x="1097280" y="914400"/>
            <a:ext cx="21945600" cy="1463040"/>
          </a:xfrm>
          <a:prstGeom prst="rect">
            <a:avLst/>
          </a:prstGeom>
          <a:noFill/>
          <a:ln/>
        </p:spPr>
        <p:txBody>
          <a:bodyPr wrap="square" lIns="0" tIns="0" rIns="0" bIns="0" rtlCol="0" anchor="ctr"/>
          <a:lstStyle/>
          <a:p>
            <a:pPr algn="ctr"/>
            <a:r>
              <a:rPr lang="en-US" sz="7200" b="1">
                <a:solidFill>
                  <a:schemeClr val="bg1"/>
                </a:solidFill>
                <a:latin typeface="Futura Medium" panose="020B0602020204020303" pitchFamily="34" charset="-79"/>
                <a:ea typeface="Calibri" pitchFamily="34" charset="-122"/>
                <a:cs typeface="Futura Medium" panose="020B0602020204020303" pitchFamily="34" charset="-79"/>
              </a:rPr>
              <a:t>Vad vi </a:t>
            </a:r>
            <a:r>
              <a:rPr lang="en-US" sz="7200" b="1">
                <a:solidFill>
                  <a:schemeClr val="bg1"/>
                </a:solidFill>
                <a:latin typeface="FUTURA MEDIUM" panose="020B0602020204020303" pitchFamily="34" charset="-79"/>
                <a:ea typeface="Calibri" pitchFamily="34" charset="-122"/>
                <a:cs typeface="FUTURA MEDIUM" panose="020B0602020204020303" pitchFamily="34" charset="-79"/>
              </a:rPr>
              <a:t>ska </a:t>
            </a:r>
            <a:r>
              <a:rPr lang="en-US" sz="7200" b="1" err="1">
                <a:solidFill>
                  <a:schemeClr val="bg1"/>
                </a:solidFill>
                <a:latin typeface="FUTURA MEDIUM" panose="020B0602020204020303" pitchFamily="34" charset="-79"/>
                <a:ea typeface="Calibri" pitchFamily="34" charset="-122"/>
                <a:cs typeface="FUTURA MEDIUM" panose="020B0602020204020303" pitchFamily="34" charset="-79"/>
              </a:rPr>
              <a:t>göra</a:t>
            </a:r>
            <a:r>
              <a:rPr lang="en-US" sz="7200" b="1">
                <a:solidFill>
                  <a:schemeClr val="bg1"/>
                </a:solidFill>
                <a:latin typeface="FUTURA MEDIUM" panose="020B0602020204020303" pitchFamily="34" charset="-79"/>
                <a:ea typeface="Calibri" pitchFamily="34" charset="-122"/>
                <a:cs typeface="FUTURA MEDIUM" panose="020B0602020204020303" pitchFamily="34" charset="-79"/>
              </a:rPr>
              <a:t>…</a:t>
            </a:r>
            <a:endParaRPr lang="en-US" sz="7200" b="1">
              <a:solidFill>
                <a:schemeClr val="bg1"/>
              </a:solidFill>
              <a:latin typeface="FUTURA MEDIUM" panose="020B0602020204020303" pitchFamily="34" charset="-79"/>
              <a:cs typeface="FUTURA MEDIUM" panose="020B0602020204020303" pitchFamily="34" charset="-79"/>
            </a:endParaRPr>
          </a:p>
        </p:txBody>
      </p:sp>
      <p:sp>
        <p:nvSpPr>
          <p:cNvPr id="4" name="Text 2"/>
          <p:cNvSpPr/>
          <p:nvPr/>
        </p:nvSpPr>
        <p:spPr>
          <a:xfrm>
            <a:off x="1097280" y="3108960"/>
            <a:ext cx="18095153" cy="2011680"/>
          </a:xfrm>
          <a:prstGeom prst="rect">
            <a:avLst/>
          </a:prstGeom>
          <a:noFill/>
          <a:ln/>
        </p:spPr>
        <p:txBody>
          <a:bodyPr wrap="square" rtlCol="0" anchor="ctr"/>
          <a:lstStyle/>
          <a:p>
            <a:r>
              <a:rPr lang="en-US" sz="3600" err="1">
                <a:solidFill>
                  <a:schemeClr val="bg1"/>
                </a:solidFill>
                <a:latin typeface="Calibri" pitchFamily="34" charset="0"/>
                <a:ea typeface="Calibri" pitchFamily="34" charset="-122"/>
                <a:cs typeface="Calibri" pitchFamily="34" charset="-120"/>
              </a:rPr>
              <a:t>Glasskiosken</a:t>
            </a:r>
            <a:r>
              <a:rPr lang="en-US" sz="3600">
                <a:solidFill>
                  <a:schemeClr val="bg1"/>
                </a:solidFill>
                <a:latin typeface="Calibri" pitchFamily="34" charset="0"/>
                <a:ea typeface="Calibri" pitchFamily="34" charset="-122"/>
                <a:cs typeface="Calibri" pitchFamily="34" charset="-120"/>
              </a:rPr>
              <a:t> </a:t>
            </a:r>
            <a:r>
              <a:rPr lang="en-US" sz="3600" err="1">
                <a:solidFill>
                  <a:schemeClr val="bg1"/>
                </a:solidFill>
                <a:latin typeface="Calibri" pitchFamily="34" charset="0"/>
                <a:ea typeface="Calibri" pitchFamily="34" charset="-122"/>
                <a:cs typeface="Calibri" pitchFamily="34" charset="-120"/>
              </a:rPr>
              <a:t>Strutkungen</a:t>
            </a:r>
            <a:r>
              <a:rPr lang="en-US" sz="3600">
                <a:solidFill>
                  <a:schemeClr val="bg1"/>
                </a:solidFill>
                <a:latin typeface="Calibri" pitchFamily="34" charset="0"/>
                <a:ea typeface="Calibri" pitchFamily="34" charset="-122"/>
                <a:cs typeface="Calibri" pitchFamily="34" charset="-120"/>
              </a:rPr>
              <a:t> vill få bättre koll på sin försäljning. Vi ska bygga en matematisk modell som förutspår hur många glassar de </a:t>
            </a:r>
            <a:r>
              <a:rPr lang="en-US" sz="3600" err="1">
                <a:solidFill>
                  <a:schemeClr val="bg1"/>
                </a:solidFill>
                <a:latin typeface="Calibri" pitchFamily="34" charset="0"/>
                <a:ea typeface="Calibri" pitchFamily="34" charset="-122"/>
                <a:cs typeface="Calibri" pitchFamily="34" charset="-120"/>
              </a:rPr>
              <a:t>säljer</a:t>
            </a:r>
            <a:r>
              <a:rPr lang="en-US" sz="3600">
                <a:solidFill>
                  <a:schemeClr val="bg1"/>
                </a:solidFill>
                <a:latin typeface="Calibri" pitchFamily="34" charset="0"/>
                <a:ea typeface="Calibri" pitchFamily="34" charset="-122"/>
                <a:cs typeface="Calibri" pitchFamily="34" charset="-120"/>
              </a:rPr>
              <a:t>. </a:t>
            </a:r>
            <a:r>
              <a:rPr lang="en-US" sz="3600" err="1">
                <a:solidFill>
                  <a:schemeClr val="bg1"/>
                </a:solidFill>
                <a:latin typeface="Calibri" pitchFamily="34" charset="0"/>
                <a:ea typeface="Calibri" pitchFamily="34" charset="-122"/>
                <a:cs typeface="Calibri" pitchFamily="34" charset="-120"/>
              </a:rPr>
              <a:t>Samtidigt</a:t>
            </a:r>
            <a:r>
              <a:rPr lang="en-US" sz="3600">
                <a:solidFill>
                  <a:schemeClr val="bg1"/>
                </a:solidFill>
                <a:latin typeface="Calibri" pitchFamily="34" charset="0"/>
                <a:ea typeface="Calibri" pitchFamily="34" charset="-122"/>
                <a:cs typeface="Calibri" pitchFamily="34" charset="-120"/>
              </a:rPr>
              <a:t> </a:t>
            </a:r>
            <a:r>
              <a:rPr lang="en-US" sz="3600" err="1">
                <a:solidFill>
                  <a:schemeClr val="bg1"/>
                </a:solidFill>
                <a:latin typeface="Calibri" pitchFamily="34" charset="0"/>
                <a:ea typeface="Calibri" pitchFamily="34" charset="-122"/>
                <a:cs typeface="Calibri" pitchFamily="34" charset="-120"/>
              </a:rPr>
              <a:t>lär</a:t>
            </a:r>
            <a:r>
              <a:rPr lang="en-US" sz="3600">
                <a:solidFill>
                  <a:schemeClr val="bg1"/>
                </a:solidFill>
                <a:latin typeface="Calibri" pitchFamily="34" charset="0"/>
                <a:ea typeface="Calibri" pitchFamily="34" charset="-122"/>
                <a:cs typeface="Calibri" pitchFamily="34" charset="-120"/>
              </a:rPr>
              <a:t> vi </a:t>
            </a:r>
            <a:r>
              <a:rPr lang="en-US" sz="3600" err="1">
                <a:solidFill>
                  <a:schemeClr val="bg1"/>
                </a:solidFill>
                <a:latin typeface="Calibri" pitchFamily="34" charset="0"/>
                <a:ea typeface="Calibri" pitchFamily="34" charset="-122"/>
                <a:cs typeface="Calibri" pitchFamily="34" charset="-120"/>
              </a:rPr>
              <a:t>oss</a:t>
            </a:r>
            <a:r>
              <a:rPr lang="en-US" sz="3600">
                <a:solidFill>
                  <a:schemeClr val="bg1"/>
                </a:solidFill>
                <a:latin typeface="Calibri" pitchFamily="34" charset="0"/>
                <a:ea typeface="Calibri" pitchFamily="34" charset="-122"/>
                <a:cs typeface="Calibri" pitchFamily="34" charset="-120"/>
              </a:rPr>
              <a:t> om </a:t>
            </a:r>
            <a:r>
              <a:rPr lang="en-US" sz="3600" err="1">
                <a:solidFill>
                  <a:schemeClr val="bg1"/>
                </a:solidFill>
                <a:latin typeface="Calibri" pitchFamily="34" charset="0"/>
                <a:ea typeface="Calibri" pitchFamily="34" charset="-122"/>
                <a:cs typeface="Calibri" pitchFamily="34" charset="-120"/>
              </a:rPr>
              <a:t>hur</a:t>
            </a:r>
            <a:r>
              <a:rPr lang="en-US" sz="3600">
                <a:solidFill>
                  <a:schemeClr val="bg1"/>
                </a:solidFill>
                <a:latin typeface="Calibri" pitchFamily="34" charset="0"/>
                <a:ea typeface="Calibri" pitchFamily="34" charset="-122"/>
                <a:cs typeface="Calibri" pitchFamily="34" charset="-120"/>
              </a:rPr>
              <a:t> AI-</a:t>
            </a:r>
            <a:r>
              <a:rPr lang="en-US" sz="3600" err="1">
                <a:solidFill>
                  <a:schemeClr val="bg1"/>
                </a:solidFill>
                <a:latin typeface="Calibri" pitchFamily="34" charset="0"/>
                <a:ea typeface="Calibri" pitchFamily="34" charset="-122"/>
                <a:cs typeface="Calibri" pitchFamily="34" charset="-120"/>
              </a:rPr>
              <a:t>modeller</a:t>
            </a:r>
            <a:r>
              <a:rPr lang="en-US" sz="3600">
                <a:solidFill>
                  <a:schemeClr val="bg1"/>
                </a:solidFill>
                <a:latin typeface="Calibri" pitchFamily="34" charset="0"/>
                <a:ea typeface="Calibri" pitchFamily="34" charset="-122"/>
                <a:cs typeface="Calibri" pitchFamily="34" charset="-120"/>
              </a:rPr>
              <a:t> </a:t>
            </a:r>
            <a:r>
              <a:rPr lang="en-US" sz="3600" err="1">
                <a:solidFill>
                  <a:schemeClr val="bg1"/>
                </a:solidFill>
                <a:latin typeface="Calibri" pitchFamily="34" charset="0"/>
                <a:ea typeface="Calibri" pitchFamily="34" charset="-122"/>
                <a:cs typeface="Calibri" pitchFamily="34" charset="-120"/>
              </a:rPr>
              <a:t>fungerar</a:t>
            </a:r>
            <a:r>
              <a:rPr lang="en-US" sz="3600">
                <a:solidFill>
                  <a:schemeClr val="bg1"/>
                </a:solidFill>
                <a:latin typeface="Calibri" pitchFamily="34" charset="0"/>
                <a:ea typeface="Calibri" pitchFamily="34" charset="-122"/>
                <a:cs typeface="Calibri" pitchFamily="34" charset="-120"/>
              </a:rPr>
              <a:t>. </a:t>
            </a:r>
            <a:endParaRPr lang="en-US" sz="3600">
              <a:solidFill>
                <a:schemeClr val="bg1"/>
              </a:solidFill>
            </a:endParaRPr>
          </a:p>
        </p:txBody>
      </p:sp>
      <p:sp>
        <p:nvSpPr>
          <p:cNvPr id="5" name="Shape 3"/>
          <p:cNvSpPr/>
          <p:nvPr/>
        </p:nvSpPr>
        <p:spPr>
          <a:xfrm>
            <a:off x="1097280" y="5852160"/>
            <a:ext cx="5394960" cy="6217920"/>
          </a:xfrm>
          <a:prstGeom prst="rect">
            <a:avLst/>
          </a:prstGeom>
          <a:solidFill>
            <a:srgbClr val="FFFFFF"/>
          </a:solidFill>
          <a:ln w="12700">
            <a:solidFill>
              <a:srgbClr val="E0E0E0"/>
            </a:solidFill>
            <a:prstDash val="solid"/>
          </a:ln>
          <a:effectLst>
            <a:outerShdw blurRad="101600" dist="25400" dir="5400000" algn="bl" rotWithShape="0">
              <a:srgbClr val="000000">
                <a:alpha val="8000"/>
              </a:srgbClr>
            </a:outerShdw>
          </a:effectLst>
        </p:spPr>
        <p:txBody>
          <a:bodyPr/>
          <a:lstStyle/>
          <a:p>
            <a:endParaRPr lang="sv-FI" sz="3600"/>
          </a:p>
        </p:txBody>
      </p:sp>
      <p:sp>
        <p:nvSpPr>
          <p:cNvPr id="6" name="Shape 4"/>
          <p:cNvSpPr/>
          <p:nvPr/>
        </p:nvSpPr>
        <p:spPr>
          <a:xfrm>
            <a:off x="1645920" y="6400800"/>
            <a:ext cx="1280160" cy="1280160"/>
          </a:xfrm>
          <a:prstGeom prst="ellipse">
            <a:avLst/>
          </a:prstGeom>
          <a:solidFill>
            <a:schemeClr val="accent5">
              <a:lumMod val="75000"/>
            </a:schemeClr>
          </a:solidFill>
          <a:ln w="12700">
            <a:solidFill>
              <a:srgbClr val="1B4965"/>
            </a:solidFill>
            <a:prstDash val="solid"/>
          </a:ln>
        </p:spPr>
        <p:txBody>
          <a:bodyPr/>
          <a:lstStyle/>
          <a:p>
            <a:endParaRPr lang="sv-FI" sz="3600">
              <a:solidFill>
                <a:schemeClr val="bg1"/>
              </a:solidFill>
            </a:endParaRPr>
          </a:p>
        </p:txBody>
      </p:sp>
      <p:sp>
        <p:nvSpPr>
          <p:cNvPr id="7" name="Text 5"/>
          <p:cNvSpPr/>
          <p:nvPr/>
        </p:nvSpPr>
        <p:spPr>
          <a:xfrm>
            <a:off x="1645920" y="6400800"/>
            <a:ext cx="1280160" cy="1280160"/>
          </a:xfrm>
          <a:prstGeom prst="rect">
            <a:avLst/>
          </a:prstGeom>
          <a:noFill/>
          <a:ln/>
        </p:spPr>
        <p:txBody>
          <a:bodyPr wrap="square" lIns="0" tIns="0" rIns="0" bIns="0" rtlCol="0" anchor="ctr"/>
          <a:lstStyle/>
          <a:p>
            <a:pPr algn="ctr"/>
            <a:r>
              <a:rPr lang="en-US" sz="4400" b="1">
                <a:solidFill>
                  <a:schemeClr val="bg1"/>
                </a:solidFill>
                <a:latin typeface="Calibri" pitchFamily="34" charset="0"/>
                <a:ea typeface="Calibri" pitchFamily="34" charset="-122"/>
                <a:cs typeface="Calibri" pitchFamily="34" charset="-120"/>
              </a:rPr>
              <a:t>1</a:t>
            </a:r>
            <a:endParaRPr lang="en-US" sz="4400">
              <a:solidFill>
                <a:schemeClr val="bg1"/>
              </a:solidFill>
            </a:endParaRPr>
          </a:p>
        </p:txBody>
      </p:sp>
      <p:sp>
        <p:nvSpPr>
          <p:cNvPr id="8" name="Text 6"/>
          <p:cNvSpPr/>
          <p:nvPr/>
        </p:nvSpPr>
        <p:spPr>
          <a:xfrm>
            <a:off x="1368829" y="8046720"/>
            <a:ext cx="4572000" cy="914400"/>
          </a:xfrm>
          <a:prstGeom prst="rect">
            <a:avLst/>
          </a:prstGeom>
          <a:noFill/>
          <a:ln/>
        </p:spPr>
        <p:txBody>
          <a:bodyPr wrap="square" lIns="0" tIns="0" rIns="0" bIns="0" rtlCol="0" anchor="ctr"/>
          <a:lstStyle/>
          <a:p>
            <a:r>
              <a:rPr lang="en-US" sz="3600" b="1">
                <a:solidFill>
                  <a:srgbClr val="1B4965"/>
                </a:solidFill>
                <a:latin typeface="Calibri" pitchFamily="34" charset="0"/>
                <a:ea typeface="Calibri" pitchFamily="34" charset="-122"/>
                <a:cs typeface="Calibri" pitchFamily="34" charset="-120"/>
              </a:rPr>
              <a:t>Börja enkelt</a:t>
            </a:r>
            <a:endParaRPr lang="en-US" sz="3600"/>
          </a:p>
        </p:txBody>
      </p:sp>
      <p:sp>
        <p:nvSpPr>
          <p:cNvPr id="9" name="Text 7"/>
          <p:cNvSpPr/>
          <p:nvPr/>
        </p:nvSpPr>
        <p:spPr>
          <a:xfrm>
            <a:off x="1091737" y="8961120"/>
            <a:ext cx="5394959" cy="2743200"/>
          </a:xfrm>
          <a:prstGeom prst="rect">
            <a:avLst/>
          </a:prstGeom>
          <a:noFill/>
          <a:ln/>
        </p:spPr>
        <p:txBody>
          <a:bodyPr wrap="square" rtlCol="0" anchor="ctr"/>
          <a:lstStyle/>
          <a:p>
            <a:r>
              <a:rPr lang="en-US" sz="2800" dirty="0" err="1">
                <a:solidFill>
                  <a:srgbClr val="1C2541"/>
                </a:solidFill>
                <a:latin typeface="Calibri" pitchFamily="34" charset="0"/>
                <a:ea typeface="Calibri" pitchFamily="34" charset="-122"/>
                <a:cs typeface="Calibri" pitchFamily="34" charset="-120"/>
              </a:rPr>
              <a:t>Räkna</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ut</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ett</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medelvärde</a:t>
            </a:r>
            <a:r>
              <a:rPr lang="en-US" sz="2800" dirty="0">
                <a:solidFill>
                  <a:srgbClr val="1C2541"/>
                </a:solidFill>
                <a:latin typeface="Calibri" pitchFamily="34" charset="0"/>
                <a:ea typeface="Calibri" pitchFamily="34" charset="-122"/>
                <a:cs typeface="Calibri" pitchFamily="34" charset="-120"/>
              </a:rPr>
              <a:t>, </a:t>
            </a:r>
            <a:br>
              <a:rPr lang="en-US" sz="2800" dirty="0">
                <a:solidFill>
                  <a:srgbClr val="1C2541"/>
                </a:solidFill>
                <a:latin typeface="Calibri" pitchFamily="34" charset="0"/>
                <a:ea typeface="Calibri" pitchFamily="34" charset="-122"/>
                <a:cs typeface="Calibri" pitchFamily="34" charset="-120"/>
              </a:rPr>
            </a:br>
            <a:r>
              <a:rPr lang="en-US" sz="2800" dirty="0">
                <a:solidFill>
                  <a:srgbClr val="1C2541"/>
                </a:solidFill>
                <a:latin typeface="Calibri" pitchFamily="34" charset="0"/>
                <a:ea typeface="Calibri" pitchFamily="34" charset="-122"/>
                <a:cs typeface="Calibri" pitchFamily="34" charset="-120"/>
              </a:rPr>
              <a:t>det </a:t>
            </a:r>
            <a:r>
              <a:rPr lang="en-US" sz="2800" dirty="0" err="1">
                <a:solidFill>
                  <a:srgbClr val="1C2541"/>
                </a:solidFill>
                <a:latin typeface="Calibri" pitchFamily="34" charset="0"/>
                <a:ea typeface="Calibri" pitchFamily="34" charset="-122"/>
                <a:cs typeface="Calibri" pitchFamily="34" charset="-120"/>
              </a:rPr>
              <a:t>blir</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vår</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första</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modell</a:t>
            </a:r>
            <a:r>
              <a:rPr lang="en-US" sz="2800" dirty="0">
                <a:solidFill>
                  <a:srgbClr val="1C2541"/>
                </a:solidFill>
                <a:latin typeface="Calibri" pitchFamily="34" charset="0"/>
                <a:ea typeface="Calibri" pitchFamily="34" charset="-122"/>
                <a:cs typeface="Calibri" pitchFamily="34" charset="-120"/>
              </a:rPr>
              <a:t>.</a:t>
            </a:r>
            <a:endParaRPr lang="en-US" sz="2800" dirty="0"/>
          </a:p>
        </p:txBody>
      </p:sp>
      <p:sp>
        <p:nvSpPr>
          <p:cNvPr id="10" name="Shape 8"/>
          <p:cNvSpPr/>
          <p:nvPr/>
        </p:nvSpPr>
        <p:spPr>
          <a:xfrm>
            <a:off x="6766560" y="5852160"/>
            <a:ext cx="5394960" cy="6217920"/>
          </a:xfrm>
          <a:prstGeom prst="rect">
            <a:avLst/>
          </a:prstGeom>
          <a:solidFill>
            <a:srgbClr val="FFFFFF"/>
          </a:solidFill>
          <a:ln w="12700">
            <a:solidFill>
              <a:srgbClr val="E0E0E0"/>
            </a:solidFill>
            <a:prstDash val="solid"/>
          </a:ln>
          <a:effectLst>
            <a:outerShdw blurRad="101600" dist="25400" dir="5400000" algn="bl" rotWithShape="0">
              <a:srgbClr val="000000">
                <a:alpha val="8000"/>
              </a:srgbClr>
            </a:outerShdw>
          </a:effectLst>
        </p:spPr>
        <p:txBody>
          <a:bodyPr/>
          <a:lstStyle/>
          <a:p>
            <a:endParaRPr lang="sv-FI" sz="3600"/>
          </a:p>
        </p:txBody>
      </p:sp>
      <p:sp>
        <p:nvSpPr>
          <p:cNvPr id="11" name="Shape 9"/>
          <p:cNvSpPr/>
          <p:nvPr/>
        </p:nvSpPr>
        <p:spPr>
          <a:xfrm>
            <a:off x="7315200" y="6400800"/>
            <a:ext cx="1280160" cy="1280160"/>
          </a:xfrm>
          <a:prstGeom prst="ellipse">
            <a:avLst/>
          </a:prstGeom>
          <a:solidFill>
            <a:schemeClr val="accent5">
              <a:lumMod val="75000"/>
            </a:schemeClr>
          </a:solidFill>
          <a:ln w="12700">
            <a:solidFill>
              <a:srgbClr val="1B4965"/>
            </a:solidFill>
            <a:prstDash val="solid"/>
          </a:ln>
        </p:spPr>
        <p:txBody>
          <a:bodyPr/>
          <a:lstStyle/>
          <a:p>
            <a:endParaRPr lang="sv-FI" sz="3600"/>
          </a:p>
        </p:txBody>
      </p:sp>
      <p:sp>
        <p:nvSpPr>
          <p:cNvPr id="12" name="Text 10"/>
          <p:cNvSpPr/>
          <p:nvPr/>
        </p:nvSpPr>
        <p:spPr>
          <a:xfrm>
            <a:off x="7315200" y="6400800"/>
            <a:ext cx="1280160" cy="1280160"/>
          </a:xfrm>
          <a:prstGeom prst="rect">
            <a:avLst/>
          </a:prstGeom>
          <a:noFill/>
          <a:ln/>
        </p:spPr>
        <p:txBody>
          <a:bodyPr wrap="square" lIns="0" tIns="0" rIns="0" bIns="0" rtlCol="0" anchor="ctr"/>
          <a:lstStyle/>
          <a:p>
            <a:pPr algn="ctr"/>
            <a:r>
              <a:rPr lang="en-US" sz="4400" b="1">
                <a:solidFill>
                  <a:schemeClr val="bg1"/>
                </a:solidFill>
                <a:latin typeface="Calibri" pitchFamily="34" charset="0"/>
                <a:ea typeface="Calibri" pitchFamily="34" charset="-122"/>
                <a:cs typeface="Calibri" pitchFamily="34" charset="-120"/>
              </a:rPr>
              <a:t>2</a:t>
            </a:r>
            <a:endParaRPr lang="en-US" sz="4400">
              <a:solidFill>
                <a:schemeClr val="bg1"/>
              </a:solidFill>
            </a:endParaRPr>
          </a:p>
        </p:txBody>
      </p:sp>
      <p:sp>
        <p:nvSpPr>
          <p:cNvPr id="13" name="Text 11"/>
          <p:cNvSpPr/>
          <p:nvPr/>
        </p:nvSpPr>
        <p:spPr>
          <a:xfrm>
            <a:off x="7038109" y="8046720"/>
            <a:ext cx="4572000" cy="914400"/>
          </a:xfrm>
          <a:prstGeom prst="rect">
            <a:avLst/>
          </a:prstGeom>
          <a:noFill/>
          <a:ln/>
        </p:spPr>
        <p:txBody>
          <a:bodyPr wrap="square" lIns="0" tIns="0" rIns="0" bIns="0" rtlCol="0" anchor="ctr"/>
          <a:lstStyle/>
          <a:p>
            <a:r>
              <a:rPr lang="en-US" sz="3600" b="1">
                <a:solidFill>
                  <a:srgbClr val="1B4965"/>
                </a:solidFill>
                <a:latin typeface="Calibri" pitchFamily="34" charset="0"/>
                <a:ea typeface="Calibri" pitchFamily="34" charset="-122"/>
                <a:cs typeface="Calibri" pitchFamily="34" charset="-120"/>
              </a:rPr>
              <a:t>Hitta mönstret</a:t>
            </a:r>
            <a:endParaRPr lang="en-US" sz="3600"/>
          </a:p>
        </p:txBody>
      </p:sp>
      <p:sp>
        <p:nvSpPr>
          <p:cNvPr id="14" name="Text 12"/>
          <p:cNvSpPr/>
          <p:nvPr/>
        </p:nvSpPr>
        <p:spPr>
          <a:xfrm>
            <a:off x="6763789" y="8961120"/>
            <a:ext cx="5392189" cy="2743200"/>
          </a:xfrm>
          <a:prstGeom prst="rect">
            <a:avLst/>
          </a:prstGeom>
          <a:noFill/>
          <a:ln/>
        </p:spPr>
        <p:txBody>
          <a:bodyPr wrap="square" rtlCol="0" anchor="ctr"/>
          <a:lstStyle/>
          <a:p>
            <a:r>
              <a:rPr lang="en-US" sz="2800" dirty="0" err="1">
                <a:solidFill>
                  <a:srgbClr val="1C2541"/>
                </a:solidFill>
                <a:latin typeface="Calibri" pitchFamily="34" charset="0"/>
                <a:ea typeface="Calibri" pitchFamily="34" charset="-122"/>
                <a:cs typeface="Calibri" pitchFamily="34" charset="-120"/>
              </a:rPr>
              <a:t>Lägg</a:t>
            </a:r>
            <a:r>
              <a:rPr lang="en-US" sz="2800" dirty="0">
                <a:solidFill>
                  <a:srgbClr val="1C2541"/>
                </a:solidFill>
                <a:latin typeface="Calibri" pitchFamily="34" charset="0"/>
                <a:ea typeface="Calibri" pitchFamily="34" charset="-122"/>
                <a:cs typeface="Calibri" pitchFamily="34" charset="-120"/>
              </a:rPr>
              <a:t> till </a:t>
            </a:r>
            <a:r>
              <a:rPr lang="en-US" sz="2800" dirty="0" err="1">
                <a:solidFill>
                  <a:srgbClr val="1C2541"/>
                </a:solidFill>
                <a:latin typeface="Calibri" pitchFamily="34" charset="0"/>
                <a:ea typeface="Calibri" pitchFamily="34" charset="-122"/>
                <a:cs typeface="Calibri" pitchFamily="34" charset="-120"/>
              </a:rPr>
              <a:t>mer</a:t>
            </a:r>
            <a:r>
              <a:rPr lang="en-US" sz="2800" dirty="0">
                <a:solidFill>
                  <a:srgbClr val="1C2541"/>
                </a:solidFill>
                <a:latin typeface="Calibri" pitchFamily="34" charset="0"/>
                <a:ea typeface="Calibri" pitchFamily="34" charset="-122"/>
                <a:cs typeface="Calibri" pitchFamily="34" charset="-120"/>
              </a:rPr>
              <a:t> information </a:t>
            </a:r>
            <a:br>
              <a:rPr lang="en-US" sz="2800" dirty="0">
                <a:solidFill>
                  <a:srgbClr val="1C2541"/>
                </a:solidFill>
                <a:latin typeface="Calibri" pitchFamily="34" charset="0"/>
                <a:ea typeface="Calibri" pitchFamily="34" charset="-122"/>
                <a:cs typeface="Calibri" pitchFamily="34" charset="-120"/>
              </a:rPr>
            </a:br>
            <a:r>
              <a:rPr lang="en-US" sz="2800" dirty="0">
                <a:solidFill>
                  <a:srgbClr val="1C2541"/>
                </a:solidFill>
                <a:latin typeface="Calibri" pitchFamily="34" charset="0"/>
                <a:ea typeface="Calibri" pitchFamily="34" charset="-122"/>
                <a:cs typeface="Calibri" pitchFamily="34" charset="-120"/>
              </a:rPr>
              <a:t>och se </a:t>
            </a:r>
            <a:r>
              <a:rPr lang="en-US" sz="2800" dirty="0" err="1">
                <a:solidFill>
                  <a:srgbClr val="1C2541"/>
                </a:solidFill>
                <a:latin typeface="Calibri" pitchFamily="34" charset="0"/>
                <a:ea typeface="Calibri" pitchFamily="34" charset="-122"/>
                <a:cs typeface="Calibri" pitchFamily="34" charset="-120"/>
              </a:rPr>
              <a:t>vad</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som</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händer</a:t>
            </a:r>
            <a:r>
              <a:rPr lang="en-US" sz="2800" dirty="0">
                <a:solidFill>
                  <a:srgbClr val="1C2541"/>
                </a:solidFill>
                <a:latin typeface="Calibri" pitchFamily="34" charset="0"/>
                <a:ea typeface="Calibri" pitchFamily="34" charset="-122"/>
                <a:cs typeface="Calibri" pitchFamily="34" charset="-120"/>
              </a:rPr>
              <a:t>.</a:t>
            </a:r>
            <a:endParaRPr lang="en-US" sz="2800" dirty="0"/>
          </a:p>
        </p:txBody>
      </p:sp>
      <p:sp>
        <p:nvSpPr>
          <p:cNvPr id="15" name="Shape 13"/>
          <p:cNvSpPr/>
          <p:nvPr/>
        </p:nvSpPr>
        <p:spPr>
          <a:xfrm>
            <a:off x="12435840" y="5852160"/>
            <a:ext cx="5394960" cy="6217920"/>
          </a:xfrm>
          <a:prstGeom prst="rect">
            <a:avLst/>
          </a:prstGeom>
          <a:solidFill>
            <a:srgbClr val="FFFFFF"/>
          </a:solidFill>
          <a:ln w="12700">
            <a:solidFill>
              <a:srgbClr val="E0E0E0"/>
            </a:solidFill>
            <a:prstDash val="solid"/>
          </a:ln>
          <a:effectLst>
            <a:outerShdw blurRad="101600" dist="25400" dir="5400000" algn="bl" rotWithShape="0">
              <a:srgbClr val="000000">
                <a:alpha val="8000"/>
              </a:srgbClr>
            </a:outerShdw>
          </a:effectLst>
        </p:spPr>
        <p:txBody>
          <a:bodyPr/>
          <a:lstStyle/>
          <a:p>
            <a:endParaRPr lang="sv-FI" sz="3600"/>
          </a:p>
        </p:txBody>
      </p:sp>
      <p:sp>
        <p:nvSpPr>
          <p:cNvPr id="16" name="Shape 14"/>
          <p:cNvSpPr/>
          <p:nvPr/>
        </p:nvSpPr>
        <p:spPr>
          <a:xfrm>
            <a:off x="12984480" y="6400800"/>
            <a:ext cx="1280160" cy="1280160"/>
          </a:xfrm>
          <a:prstGeom prst="ellipse">
            <a:avLst/>
          </a:prstGeom>
          <a:solidFill>
            <a:schemeClr val="accent5">
              <a:lumMod val="75000"/>
            </a:schemeClr>
          </a:solidFill>
          <a:ln w="12700">
            <a:solidFill>
              <a:srgbClr val="1B4965"/>
            </a:solidFill>
            <a:prstDash val="solid"/>
          </a:ln>
        </p:spPr>
        <p:txBody>
          <a:bodyPr/>
          <a:lstStyle/>
          <a:p>
            <a:endParaRPr lang="sv-FI" sz="3600">
              <a:solidFill>
                <a:schemeClr val="bg1"/>
              </a:solidFill>
            </a:endParaRPr>
          </a:p>
        </p:txBody>
      </p:sp>
      <p:sp>
        <p:nvSpPr>
          <p:cNvPr id="17" name="Text 15"/>
          <p:cNvSpPr/>
          <p:nvPr/>
        </p:nvSpPr>
        <p:spPr>
          <a:xfrm>
            <a:off x="12984480" y="6400800"/>
            <a:ext cx="1280160" cy="1280160"/>
          </a:xfrm>
          <a:prstGeom prst="rect">
            <a:avLst/>
          </a:prstGeom>
          <a:noFill/>
          <a:ln/>
        </p:spPr>
        <p:txBody>
          <a:bodyPr wrap="square" lIns="0" tIns="0" rIns="0" bIns="0" rtlCol="0" anchor="ctr"/>
          <a:lstStyle/>
          <a:p>
            <a:pPr algn="ctr"/>
            <a:r>
              <a:rPr lang="en-US" sz="4400" b="1">
                <a:solidFill>
                  <a:schemeClr val="bg1"/>
                </a:solidFill>
                <a:latin typeface="Calibri" pitchFamily="34" charset="0"/>
                <a:ea typeface="Calibri" pitchFamily="34" charset="-122"/>
                <a:cs typeface="Calibri" pitchFamily="34" charset="-120"/>
              </a:rPr>
              <a:t>3</a:t>
            </a:r>
            <a:endParaRPr lang="en-US" sz="4400">
              <a:solidFill>
                <a:schemeClr val="bg1"/>
              </a:solidFill>
            </a:endParaRPr>
          </a:p>
        </p:txBody>
      </p:sp>
      <p:sp>
        <p:nvSpPr>
          <p:cNvPr id="18" name="Text 16"/>
          <p:cNvSpPr/>
          <p:nvPr/>
        </p:nvSpPr>
        <p:spPr>
          <a:xfrm>
            <a:off x="12707389" y="8046720"/>
            <a:ext cx="4572000" cy="914400"/>
          </a:xfrm>
          <a:prstGeom prst="rect">
            <a:avLst/>
          </a:prstGeom>
          <a:noFill/>
          <a:ln/>
        </p:spPr>
        <p:txBody>
          <a:bodyPr wrap="square" lIns="0" tIns="0" rIns="0" bIns="0" rtlCol="0" anchor="ctr"/>
          <a:lstStyle/>
          <a:p>
            <a:r>
              <a:rPr lang="en-US" sz="3600" b="1" err="1">
                <a:solidFill>
                  <a:srgbClr val="1B4965"/>
                </a:solidFill>
                <a:latin typeface="Calibri" pitchFamily="34" charset="0"/>
                <a:ea typeface="Calibri" pitchFamily="34" charset="-122"/>
                <a:cs typeface="Calibri" pitchFamily="34" charset="-120"/>
              </a:rPr>
              <a:t>Bygg</a:t>
            </a:r>
            <a:r>
              <a:rPr lang="en-US" sz="3600" b="1">
                <a:solidFill>
                  <a:srgbClr val="1B4965"/>
                </a:solidFill>
                <a:latin typeface="Calibri" pitchFamily="34" charset="0"/>
                <a:ea typeface="Calibri" pitchFamily="34" charset="-122"/>
                <a:cs typeface="Calibri" pitchFamily="34" charset="-120"/>
              </a:rPr>
              <a:t> </a:t>
            </a:r>
            <a:r>
              <a:rPr lang="en-US" sz="3600" b="1" err="1">
                <a:solidFill>
                  <a:srgbClr val="1B4965"/>
                </a:solidFill>
                <a:latin typeface="Calibri" pitchFamily="34" charset="0"/>
                <a:ea typeface="Calibri" pitchFamily="34" charset="-122"/>
                <a:cs typeface="Calibri" pitchFamily="34" charset="-120"/>
              </a:rPr>
              <a:t>en</a:t>
            </a:r>
            <a:r>
              <a:rPr lang="en-US" sz="3600" b="1">
                <a:solidFill>
                  <a:srgbClr val="1B4965"/>
                </a:solidFill>
                <a:latin typeface="Calibri" pitchFamily="34" charset="0"/>
                <a:ea typeface="Calibri" pitchFamily="34" charset="-122"/>
                <a:cs typeface="Calibri" pitchFamily="34" charset="-120"/>
              </a:rPr>
              <a:t> </a:t>
            </a:r>
            <a:r>
              <a:rPr lang="en-US" sz="3600" b="1" err="1">
                <a:solidFill>
                  <a:srgbClr val="1B4965"/>
                </a:solidFill>
                <a:latin typeface="Calibri" pitchFamily="34" charset="0"/>
                <a:ea typeface="Calibri" pitchFamily="34" charset="-122"/>
                <a:cs typeface="Calibri" pitchFamily="34" charset="-120"/>
              </a:rPr>
              <a:t>ny</a:t>
            </a:r>
            <a:r>
              <a:rPr lang="en-US" sz="3600" b="1">
                <a:solidFill>
                  <a:srgbClr val="1B4965"/>
                </a:solidFill>
                <a:latin typeface="Calibri" pitchFamily="34" charset="0"/>
                <a:ea typeface="Calibri" pitchFamily="34" charset="-122"/>
                <a:cs typeface="Calibri" pitchFamily="34" charset="-120"/>
              </a:rPr>
              <a:t> </a:t>
            </a:r>
            <a:r>
              <a:rPr lang="en-US" sz="3600" b="1" err="1">
                <a:solidFill>
                  <a:srgbClr val="1B4965"/>
                </a:solidFill>
                <a:latin typeface="Calibri" pitchFamily="34" charset="0"/>
                <a:ea typeface="Calibri" pitchFamily="34" charset="-122"/>
                <a:cs typeface="Calibri" pitchFamily="34" charset="-120"/>
              </a:rPr>
              <a:t>modell</a:t>
            </a:r>
            <a:endParaRPr lang="en-US" sz="3600"/>
          </a:p>
        </p:txBody>
      </p:sp>
      <p:sp>
        <p:nvSpPr>
          <p:cNvPr id="19" name="Text 17"/>
          <p:cNvSpPr/>
          <p:nvPr/>
        </p:nvSpPr>
        <p:spPr>
          <a:xfrm>
            <a:off x="12435840" y="9027622"/>
            <a:ext cx="5394960" cy="2743200"/>
          </a:xfrm>
          <a:prstGeom prst="rect">
            <a:avLst/>
          </a:prstGeom>
          <a:noFill/>
          <a:ln/>
        </p:spPr>
        <p:txBody>
          <a:bodyPr wrap="square" rtlCol="0" anchor="ctr"/>
          <a:lstStyle/>
          <a:p>
            <a:r>
              <a:rPr lang="en-US" sz="2800" dirty="0">
                <a:solidFill>
                  <a:srgbClr val="1C2541"/>
                </a:solidFill>
                <a:latin typeface="Calibri" pitchFamily="34" charset="0"/>
                <a:ea typeface="Calibri" pitchFamily="34" charset="-122"/>
                <a:cs typeface="Calibri" pitchFamily="34" charset="-120"/>
              </a:rPr>
              <a:t>Rita </a:t>
            </a:r>
            <a:r>
              <a:rPr lang="en-US" sz="2800" dirty="0" err="1">
                <a:solidFill>
                  <a:srgbClr val="1C2541"/>
                </a:solidFill>
                <a:latin typeface="Calibri" pitchFamily="34" charset="0"/>
                <a:ea typeface="Calibri" pitchFamily="34" charset="-122"/>
                <a:cs typeface="Calibri" pitchFamily="34" charset="-120"/>
              </a:rPr>
              <a:t>en</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linje</a:t>
            </a:r>
            <a:r>
              <a:rPr lang="en-US" sz="2800" dirty="0">
                <a:solidFill>
                  <a:srgbClr val="1C2541"/>
                </a:solidFill>
                <a:latin typeface="Calibri" pitchFamily="34" charset="0"/>
                <a:ea typeface="Calibri" pitchFamily="34" charset="-122"/>
                <a:cs typeface="Calibri" pitchFamily="34" charset="-120"/>
              </a:rPr>
              <a:t> och </a:t>
            </a:r>
            <a:r>
              <a:rPr lang="en-US" sz="2800" dirty="0" err="1">
                <a:solidFill>
                  <a:srgbClr val="1C2541"/>
                </a:solidFill>
                <a:latin typeface="Calibri" pitchFamily="34" charset="0"/>
                <a:ea typeface="Calibri" pitchFamily="34" charset="-122"/>
                <a:cs typeface="Calibri" pitchFamily="34" charset="-120"/>
              </a:rPr>
              <a:t>tolka</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vad</a:t>
            </a:r>
            <a:r>
              <a:rPr lang="en-US" sz="2800" dirty="0">
                <a:solidFill>
                  <a:srgbClr val="1C2541"/>
                </a:solidFill>
                <a:latin typeface="Calibri" pitchFamily="34" charset="0"/>
                <a:ea typeface="Calibri" pitchFamily="34" charset="-122"/>
                <a:cs typeface="Calibri" pitchFamily="34" charset="-120"/>
              </a:rPr>
              <a:t> </a:t>
            </a:r>
            <a:br>
              <a:rPr lang="en-US" sz="2800" dirty="0">
                <a:solidFill>
                  <a:srgbClr val="1C2541"/>
                </a:solidFill>
                <a:latin typeface="Calibri" pitchFamily="34" charset="0"/>
                <a:ea typeface="Calibri" pitchFamily="34" charset="-122"/>
                <a:cs typeface="Calibri" pitchFamily="34" charset="-120"/>
              </a:rPr>
            </a:br>
            <a:r>
              <a:rPr lang="en-US" sz="2800" i="1" dirty="0">
                <a:solidFill>
                  <a:srgbClr val="1C2541"/>
                </a:solidFill>
                <a:latin typeface="Calibri" pitchFamily="34" charset="0"/>
                <a:ea typeface="Calibri" pitchFamily="34" charset="-122"/>
                <a:cs typeface="Calibri" pitchFamily="34" charset="-120"/>
              </a:rPr>
              <a:t>k</a:t>
            </a:r>
            <a:r>
              <a:rPr lang="en-US" sz="2800" dirty="0">
                <a:solidFill>
                  <a:srgbClr val="1C2541"/>
                </a:solidFill>
                <a:latin typeface="Calibri" pitchFamily="34" charset="0"/>
                <a:ea typeface="Calibri" pitchFamily="34" charset="-122"/>
                <a:cs typeface="Calibri" pitchFamily="34" charset="-120"/>
              </a:rPr>
              <a:t> och </a:t>
            </a:r>
            <a:r>
              <a:rPr lang="en-US" sz="2800" i="1" dirty="0">
                <a:solidFill>
                  <a:srgbClr val="1C2541"/>
                </a:solidFill>
                <a:latin typeface="Calibri" pitchFamily="34" charset="0"/>
                <a:ea typeface="Calibri" pitchFamily="34" charset="-122"/>
                <a:cs typeface="Calibri" pitchFamily="34" charset="-120"/>
              </a:rPr>
              <a:t>m</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betyder</a:t>
            </a:r>
            <a:r>
              <a:rPr lang="en-US" sz="2800" dirty="0">
                <a:solidFill>
                  <a:srgbClr val="1C2541"/>
                </a:solidFill>
                <a:latin typeface="Calibri" pitchFamily="34" charset="0"/>
                <a:ea typeface="Calibri" pitchFamily="34" charset="-122"/>
                <a:cs typeface="Calibri" pitchFamily="34" charset="-120"/>
              </a:rPr>
              <a:t>.</a:t>
            </a:r>
            <a:endParaRPr lang="en-US" sz="2800" dirty="0"/>
          </a:p>
        </p:txBody>
      </p:sp>
      <p:sp>
        <p:nvSpPr>
          <p:cNvPr id="20" name="Shape 18"/>
          <p:cNvSpPr/>
          <p:nvPr/>
        </p:nvSpPr>
        <p:spPr>
          <a:xfrm>
            <a:off x="18105120" y="5852160"/>
            <a:ext cx="5394960" cy="6217920"/>
          </a:xfrm>
          <a:prstGeom prst="rect">
            <a:avLst/>
          </a:prstGeom>
          <a:solidFill>
            <a:srgbClr val="FFFFFF"/>
          </a:solidFill>
          <a:ln w="12700">
            <a:solidFill>
              <a:srgbClr val="E0E0E0"/>
            </a:solidFill>
            <a:prstDash val="solid"/>
          </a:ln>
          <a:effectLst>
            <a:outerShdw blurRad="101600" dist="25400" dir="5400000" algn="bl" rotWithShape="0">
              <a:srgbClr val="000000">
                <a:alpha val="8000"/>
              </a:srgbClr>
            </a:outerShdw>
          </a:effectLst>
        </p:spPr>
        <p:txBody>
          <a:bodyPr/>
          <a:lstStyle/>
          <a:p>
            <a:endParaRPr lang="sv-FI" sz="3600"/>
          </a:p>
        </p:txBody>
      </p:sp>
      <p:sp>
        <p:nvSpPr>
          <p:cNvPr id="21" name="Shape 19"/>
          <p:cNvSpPr/>
          <p:nvPr/>
        </p:nvSpPr>
        <p:spPr>
          <a:xfrm>
            <a:off x="18653760" y="6400800"/>
            <a:ext cx="1280160" cy="1280160"/>
          </a:xfrm>
          <a:prstGeom prst="ellipse">
            <a:avLst/>
          </a:prstGeom>
          <a:solidFill>
            <a:schemeClr val="accent5">
              <a:lumMod val="75000"/>
            </a:schemeClr>
          </a:solidFill>
          <a:ln w="12700">
            <a:solidFill>
              <a:srgbClr val="1B4965"/>
            </a:solidFill>
            <a:prstDash val="solid"/>
          </a:ln>
        </p:spPr>
        <p:txBody>
          <a:bodyPr/>
          <a:lstStyle/>
          <a:p>
            <a:endParaRPr lang="sv-FI" sz="3600">
              <a:solidFill>
                <a:schemeClr val="bg1"/>
              </a:solidFill>
            </a:endParaRPr>
          </a:p>
        </p:txBody>
      </p:sp>
      <p:sp>
        <p:nvSpPr>
          <p:cNvPr id="22" name="Text 20"/>
          <p:cNvSpPr/>
          <p:nvPr/>
        </p:nvSpPr>
        <p:spPr>
          <a:xfrm>
            <a:off x="18653760" y="6400800"/>
            <a:ext cx="1280160" cy="1280160"/>
          </a:xfrm>
          <a:prstGeom prst="rect">
            <a:avLst/>
          </a:prstGeom>
          <a:noFill/>
          <a:ln/>
        </p:spPr>
        <p:txBody>
          <a:bodyPr wrap="square" lIns="0" tIns="0" rIns="0" bIns="0" rtlCol="0" anchor="ctr"/>
          <a:lstStyle/>
          <a:p>
            <a:pPr algn="ctr"/>
            <a:r>
              <a:rPr lang="en-US" sz="4400" b="1">
                <a:solidFill>
                  <a:schemeClr val="bg1"/>
                </a:solidFill>
                <a:latin typeface="Calibri" pitchFamily="34" charset="0"/>
                <a:ea typeface="Calibri" pitchFamily="34" charset="-122"/>
                <a:cs typeface="Calibri" pitchFamily="34" charset="-120"/>
              </a:rPr>
              <a:t>4</a:t>
            </a:r>
            <a:endParaRPr lang="en-US" sz="4400">
              <a:solidFill>
                <a:schemeClr val="bg1"/>
              </a:solidFill>
            </a:endParaRPr>
          </a:p>
        </p:txBody>
      </p:sp>
      <p:sp>
        <p:nvSpPr>
          <p:cNvPr id="23" name="Text 21"/>
          <p:cNvSpPr/>
          <p:nvPr/>
        </p:nvSpPr>
        <p:spPr>
          <a:xfrm>
            <a:off x="18376669" y="8046720"/>
            <a:ext cx="4572000" cy="914400"/>
          </a:xfrm>
          <a:prstGeom prst="rect">
            <a:avLst/>
          </a:prstGeom>
          <a:noFill/>
          <a:ln/>
        </p:spPr>
        <p:txBody>
          <a:bodyPr wrap="square" lIns="0" tIns="0" rIns="0" bIns="0" rtlCol="0" anchor="ctr"/>
          <a:lstStyle/>
          <a:p>
            <a:r>
              <a:rPr lang="en-US" sz="3600" b="1" dirty="0" err="1">
                <a:solidFill>
                  <a:srgbClr val="1B4965"/>
                </a:solidFill>
                <a:latin typeface="Calibri" pitchFamily="34" charset="0"/>
                <a:ea typeface="Calibri" pitchFamily="34" charset="-122"/>
                <a:cs typeface="Calibri" pitchFamily="34" charset="-120"/>
              </a:rPr>
              <a:t>Möt</a:t>
            </a:r>
            <a:r>
              <a:rPr lang="en-US" sz="3600" b="1" dirty="0">
                <a:solidFill>
                  <a:srgbClr val="1B4965"/>
                </a:solidFill>
                <a:latin typeface="Calibri" pitchFamily="34" charset="0"/>
                <a:ea typeface="Calibri" pitchFamily="34" charset="-122"/>
                <a:cs typeface="Calibri" pitchFamily="34" charset="-120"/>
              </a:rPr>
              <a:t> </a:t>
            </a:r>
            <a:r>
              <a:rPr lang="en-US" sz="3600" b="1" dirty="0" err="1">
                <a:solidFill>
                  <a:srgbClr val="1B4965"/>
                </a:solidFill>
                <a:latin typeface="Calibri" pitchFamily="34" charset="0"/>
                <a:ea typeface="Calibri" pitchFamily="34" charset="-122"/>
                <a:cs typeface="Calibri" pitchFamily="34" charset="-120"/>
              </a:rPr>
              <a:t>verkligheten</a:t>
            </a:r>
            <a:endParaRPr lang="en-US" sz="3600" dirty="0"/>
          </a:p>
        </p:txBody>
      </p:sp>
      <p:sp>
        <p:nvSpPr>
          <p:cNvPr id="24" name="Text 22"/>
          <p:cNvSpPr/>
          <p:nvPr/>
        </p:nvSpPr>
        <p:spPr>
          <a:xfrm>
            <a:off x="18102349" y="8961120"/>
            <a:ext cx="5394960" cy="2743200"/>
          </a:xfrm>
          <a:prstGeom prst="rect">
            <a:avLst/>
          </a:prstGeom>
          <a:noFill/>
          <a:ln/>
        </p:spPr>
        <p:txBody>
          <a:bodyPr wrap="square" rtlCol="0" anchor="ctr"/>
          <a:lstStyle/>
          <a:p>
            <a:r>
              <a:rPr lang="en-US" sz="2800" dirty="0" err="1">
                <a:solidFill>
                  <a:srgbClr val="1C2541"/>
                </a:solidFill>
                <a:latin typeface="Calibri" pitchFamily="34" charset="0"/>
                <a:ea typeface="Calibri" pitchFamily="34" charset="-122"/>
                <a:cs typeface="Calibri" pitchFamily="34" charset="-120"/>
              </a:rPr>
              <a:t>Justera</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modellen</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i</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vårt</a:t>
            </a:r>
            <a:r>
              <a:rPr lang="en-US" sz="2800" dirty="0">
                <a:solidFill>
                  <a:srgbClr val="1C2541"/>
                </a:solidFill>
                <a:latin typeface="Calibri" pitchFamily="34" charset="0"/>
                <a:ea typeface="Calibri" pitchFamily="34" charset="-122"/>
                <a:cs typeface="Calibri" pitchFamily="34" charset="-120"/>
              </a:rPr>
              <a:t> </a:t>
            </a:r>
            <a:br>
              <a:rPr lang="en-US" sz="2800" dirty="0">
                <a:solidFill>
                  <a:srgbClr val="1C2541"/>
                </a:solidFill>
                <a:latin typeface="Calibri" pitchFamily="34" charset="0"/>
                <a:ea typeface="Calibri" pitchFamily="34" charset="-122"/>
                <a:cs typeface="Calibri" pitchFamily="34" charset="-120"/>
              </a:rPr>
            </a:br>
            <a:r>
              <a:rPr lang="en-US" sz="2800" dirty="0" err="1">
                <a:solidFill>
                  <a:srgbClr val="1C2541"/>
                </a:solidFill>
                <a:latin typeface="Calibri" pitchFamily="34" charset="0"/>
                <a:ea typeface="Calibri" pitchFamily="34" charset="-122"/>
                <a:cs typeface="Calibri" pitchFamily="34" charset="-120"/>
              </a:rPr>
              <a:t>interaktiva</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verktyg</a:t>
            </a:r>
            <a:r>
              <a:rPr lang="en-US" sz="2800" dirty="0">
                <a:solidFill>
                  <a:srgbClr val="1C2541"/>
                </a:solidFill>
                <a:latin typeface="Calibri" pitchFamily="34" charset="0"/>
                <a:ea typeface="Calibri" pitchFamily="34" charset="-122"/>
                <a:cs typeface="Calibri" pitchFamily="34" charset="-120"/>
              </a:rPr>
              <a:t> </a:t>
            </a:r>
            <a:br>
              <a:rPr lang="en-US" sz="2800" dirty="0">
                <a:solidFill>
                  <a:srgbClr val="1C2541"/>
                </a:solidFill>
                <a:latin typeface="Calibri" pitchFamily="34" charset="0"/>
                <a:ea typeface="Calibri" pitchFamily="34" charset="-122"/>
                <a:cs typeface="Calibri" pitchFamily="34" charset="-120"/>
              </a:rPr>
            </a:b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vad</a:t>
            </a:r>
            <a:r>
              <a:rPr lang="en-US" sz="2800" dirty="0">
                <a:solidFill>
                  <a:srgbClr val="1C2541"/>
                </a:solidFill>
                <a:latin typeface="Calibri" pitchFamily="34" charset="0"/>
                <a:ea typeface="Calibri" pitchFamily="34" charset="-122"/>
                <a:cs typeface="Calibri" pitchFamily="34" charset="-120"/>
              </a:rPr>
              <a:t> </a:t>
            </a:r>
            <a:r>
              <a:rPr lang="en-US" sz="2800" dirty="0" err="1">
                <a:solidFill>
                  <a:srgbClr val="1C2541"/>
                </a:solidFill>
                <a:latin typeface="Calibri" pitchFamily="34" charset="0"/>
                <a:ea typeface="Calibri" pitchFamily="34" charset="-122"/>
                <a:cs typeface="Calibri" pitchFamily="34" charset="-120"/>
              </a:rPr>
              <a:t>lär</a:t>
            </a:r>
            <a:r>
              <a:rPr lang="en-US" sz="2800" dirty="0">
                <a:solidFill>
                  <a:srgbClr val="1C2541"/>
                </a:solidFill>
                <a:latin typeface="Calibri" pitchFamily="34" charset="0"/>
                <a:ea typeface="Calibri" pitchFamily="34" charset="-122"/>
                <a:cs typeface="Calibri" pitchFamily="34" charset="-120"/>
              </a:rPr>
              <a:t> du dig?</a:t>
            </a:r>
            <a:endParaRPr lang="en-US" sz="2800" dirty="0"/>
          </a:p>
        </p:txBody>
      </p:sp>
      <p:pic>
        <p:nvPicPr>
          <p:cNvPr id="27" name="Bildobjekt 26" descr="En bild som visar glass, dessert, frozen dessert, mejeriprodukt&#10;&#10;AI-genererat innehåll kan vara felaktigt.">
            <a:extLst>
              <a:ext uri="{FF2B5EF4-FFF2-40B4-BE49-F238E27FC236}">
                <a16:creationId xmlns:a16="http://schemas.microsoft.com/office/drawing/2014/main" id="{311AA381-190E-E09D-FCC4-C22CCA4DF0B7}"/>
              </a:ext>
            </a:extLst>
          </p:cNvPr>
          <p:cNvPicPr>
            <a:picLocks noChangeAspect="1"/>
          </p:cNvPicPr>
          <p:nvPr/>
        </p:nvPicPr>
        <p:blipFill>
          <a:blip r:embed="rId3"/>
          <a:stretch>
            <a:fillRect/>
          </a:stretch>
        </p:blipFill>
        <p:spPr>
          <a:xfrm>
            <a:off x="19933921" y="714544"/>
            <a:ext cx="2367473" cy="4588976"/>
          </a:xfrm>
          <a:prstGeom prst="rect">
            <a:avLst/>
          </a:prstGeom>
        </p:spPr>
      </p:pic>
      <p:sp>
        <p:nvSpPr>
          <p:cNvPr id="3" name="textruta 2">
            <a:extLst>
              <a:ext uri="{FF2B5EF4-FFF2-40B4-BE49-F238E27FC236}">
                <a16:creationId xmlns:a16="http://schemas.microsoft.com/office/drawing/2014/main" id="{15BE96AB-4075-EE8F-5E2D-FEF6D767C55A}"/>
              </a:ext>
            </a:extLst>
          </p:cNvPr>
          <p:cNvSpPr txBox="1"/>
          <p:nvPr/>
        </p:nvSpPr>
        <p:spPr>
          <a:xfrm rot="-840000">
            <a:off x="169280" y="955743"/>
            <a:ext cx="42334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5400" dirty="0">
                <a:solidFill>
                  <a:srgbClr val="FFFF00"/>
                </a:solidFill>
                <a:ea typeface="Calibri"/>
                <a:cs typeface="Calibri"/>
              </a:rPr>
              <a:t>[Exempel]</a:t>
            </a:r>
            <a:endParaRPr lang="sv-SE" sz="5400" dirty="0">
              <a:ea typeface="Calibri"/>
              <a:cs typeface="Calibri"/>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a:extLst>
            <a:ext uri="{FF2B5EF4-FFF2-40B4-BE49-F238E27FC236}">
              <a16:creationId xmlns:a16="http://schemas.microsoft.com/office/drawing/2014/main" id="{411B7271-0459-8E66-97EE-9BBED37DA291}"/>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79B62943-612C-2893-1001-5A93FA3B778F}"/>
              </a:ext>
            </a:extLst>
          </p:cNvPr>
          <p:cNvSpPr txBox="1"/>
          <p:nvPr/>
        </p:nvSpPr>
        <p:spPr>
          <a:xfrm rot="-840000">
            <a:off x="169280" y="955743"/>
            <a:ext cx="42334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5400" dirty="0">
                <a:solidFill>
                  <a:srgbClr val="FFFF00"/>
                </a:solidFill>
                <a:ea typeface="Calibri"/>
                <a:cs typeface="Calibri"/>
              </a:rPr>
              <a:t>[Exempel]</a:t>
            </a:r>
            <a:endParaRPr lang="sv-SE" sz="5400" dirty="0">
              <a:ea typeface="Calibri"/>
              <a:cs typeface="Calibri"/>
            </a:endParaRPr>
          </a:p>
        </p:txBody>
      </p:sp>
      <p:pic>
        <p:nvPicPr>
          <p:cNvPr id="26" name="Bildobjekt 25">
            <a:extLst>
              <a:ext uri="{FF2B5EF4-FFF2-40B4-BE49-F238E27FC236}">
                <a16:creationId xmlns:a16="http://schemas.microsoft.com/office/drawing/2014/main" id="{4776CC6D-F741-E96A-6952-0F6B2D83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027" y="2353103"/>
            <a:ext cx="10550284" cy="5664679"/>
          </a:xfrm>
          <a:custGeom>
            <a:avLst/>
            <a:gdLst>
              <a:gd name="csX0" fmla="*/ 0 w 10550284"/>
              <a:gd name="csY0" fmla="*/ 0 h 5664679"/>
              <a:gd name="csX1" fmla="*/ 870398 w 10550284"/>
              <a:gd name="csY1" fmla="*/ 0 h 5664679"/>
              <a:gd name="csX2" fmla="*/ 1740797 w 10550284"/>
              <a:gd name="csY2" fmla="*/ 0 h 5664679"/>
              <a:gd name="csX3" fmla="*/ 2400190 w 10550284"/>
              <a:gd name="csY3" fmla="*/ 0 h 5664679"/>
              <a:gd name="csX4" fmla="*/ 3165085 w 10550284"/>
              <a:gd name="csY4" fmla="*/ 0 h 5664679"/>
              <a:gd name="csX5" fmla="*/ 3824478 w 10550284"/>
              <a:gd name="csY5" fmla="*/ 0 h 5664679"/>
              <a:gd name="csX6" fmla="*/ 4483871 w 10550284"/>
              <a:gd name="csY6" fmla="*/ 0 h 5664679"/>
              <a:gd name="csX7" fmla="*/ 5143263 w 10550284"/>
              <a:gd name="csY7" fmla="*/ 0 h 5664679"/>
              <a:gd name="csX8" fmla="*/ 5486148 w 10550284"/>
              <a:gd name="csY8" fmla="*/ 0 h 5664679"/>
              <a:gd name="csX9" fmla="*/ 6251043 w 10550284"/>
              <a:gd name="csY9" fmla="*/ 0 h 5664679"/>
              <a:gd name="csX10" fmla="*/ 6593928 w 10550284"/>
              <a:gd name="csY10" fmla="*/ 0 h 5664679"/>
              <a:gd name="csX11" fmla="*/ 7253320 w 10550284"/>
              <a:gd name="csY11" fmla="*/ 0 h 5664679"/>
              <a:gd name="csX12" fmla="*/ 8123719 w 10550284"/>
              <a:gd name="csY12" fmla="*/ 0 h 5664679"/>
              <a:gd name="csX13" fmla="*/ 8994117 w 10550284"/>
              <a:gd name="csY13" fmla="*/ 0 h 5664679"/>
              <a:gd name="csX14" fmla="*/ 9759013 w 10550284"/>
              <a:gd name="csY14" fmla="*/ 0 h 5664679"/>
              <a:gd name="csX15" fmla="*/ 10550284 w 10550284"/>
              <a:gd name="csY15" fmla="*/ 0 h 5664679"/>
              <a:gd name="csX16" fmla="*/ 10550284 w 10550284"/>
              <a:gd name="csY16" fmla="*/ 459468 h 5664679"/>
              <a:gd name="csX17" fmla="*/ 10550284 w 10550284"/>
              <a:gd name="csY17" fmla="*/ 1088877 h 5664679"/>
              <a:gd name="csX18" fmla="*/ 10550284 w 10550284"/>
              <a:gd name="csY18" fmla="*/ 1718286 h 5664679"/>
              <a:gd name="csX19" fmla="*/ 10550284 w 10550284"/>
              <a:gd name="csY19" fmla="*/ 2291048 h 5664679"/>
              <a:gd name="csX20" fmla="*/ 10550284 w 10550284"/>
              <a:gd name="csY20" fmla="*/ 3033750 h 5664679"/>
              <a:gd name="csX21" fmla="*/ 10550284 w 10550284"/>
              <a:gd name="csY21" fmla="*/ 3549866 h 5664679"/>
              <a:gd name="csX22" fmla="*/ 10550284 w 10550284"/>
              <a:gd name="csY22" fmla="*/ 4292568 h 5664679"/>
              <a:gd name="csX23" fmla="*/ 10550284 w 10550284"/>
              <a:gd name="csY23" fmla="*/ 4808683 h 5664679"/>
              <a:gd name="csX24" fmla="*/ 10550284 w 10550284"/>
              <a:gd name="csY24" fmla="*/ 5664679 h 5664679"/>
              <a:gd name="csX25" fmla="*/ 9679886 w 10550284"/>
              <a:gd name="csY25" fmla="*/ 5664679 h 5664679"/>
              <a:gd name="csX26" fmla="*/ 9125996 w 10550284"/>
              <a:gd name="csY26" fmla="*/ 5664679 h 5664679"/>
              <a:gd name="csX27" fmla="*/ 8361100 w 10550284"/>
              <a:gd name="csY27" fmla="*/ 5664679 h 5664679"/>
              <a:gd name="csX28" fmla="*/ 8018216 w 10550284"/>
              <a:gd name="csY28" fmla="*/ 5664679 h 5664679"/>
              <a:gd name="csX29" fmla="*/ 7147817 w 10550284"/>
              <a:gd name="csY29" fmla="*/ 5664679 h 5664679"/>
              <a:gd name="csX30" fmla="*/ 6593928 w 10550284"/>
              <a:gd name="csY30" fmla="*/ 5664679 h 5664679"/>
              <a:gd name="csX31" fmla="*/ 5934535 w 10550284"/>
              <a:gd name="csY31" fmla="*/ 5664679 h 5664679"/>
              <a:gd name="csX32" fmla="*/ 5486148 w 10550284"/>
              <a:gd name="csY32" fmla="*/ 5664679 h 5664679"/>
              <a:gd name="csX33" fmla="*/ 4721252 w 10550284"/>
              <a:gd name="csY33" fmla="*/ 5664679 h 5664679"/>
              <a:gd name="csX34" fmla="*/ 3850854 w 10550284"/>
              <a:gd name="csY34" fmla="*/ 5664679 h 5664679"/>
              <a:gd name="csX35" fmla="*/ 3296964 w 10550284"/>
              <a:gd name="csY35" fmla="*/ 5664679 h 5664679"/>
              <a:gd name="csX36" fmla="*/ 2426565 w 10550284"/>
              <a:gd name="csY36" fmla="*/ 5664679 h 5664679"/>
              <a:gd name="csX37" fmla="*/ 1767173 w 10550284"/>
              <a:gd name="csY37" fmla="*/ 5664679 h 5664679"/>
              <a:gd name="csX38" fmla="*/ 896774 w 10550284"/>
              <a:gd name="csY38" fmla="*/ 5664679 h 5664679"/>
              <a:gd name="csX39" fmla="*/ 0 w 10550284"/>
              <a:gd name="csY39" fmla="*/ 5664679 h 5664679"/>
              <a:gd name="csX40" fmla="*/ 0 w 10550284"/>
              <a:gd name="csY40" fmla="*/ 5148564 h 5664679"/>
              <a:gd name="csX41" fmla="*/ 0 w 10550284"/>
              <a:gd name="csY41" fmla="*/ 4462508 h 5664679"/>
              <a:gd name="csX42" fmla="*/ 0 w 10550284"/>
              <a:gd name="csY42" fmla="*/ 3776453 h 5664679"/>
              <a:gd name="csX43" fmla="*/ 0 w 10550284"/>
              <a:gd name="csY43" fmla="*/ 3033750 h 5664679"/>
              <a:gd name="csX44" fmla="*/ 0 w 10550284"/>
              <a:gd name="csY44" fmla="*/ 2574282 h 5664679"/>
              <a:gd name="csX45" fmla="*/ 0 w 10550284"/>
              <a:gd name="csY45" fmla="*/ 2114813 h 5664679"/>
              <a:gd name="csX46" fmla="*/ 0 w 10550284"/>
              <a:gd name="csY46" fmla="*/ 1372111 h 5664679"/>
              <a:gd name="csX47" fmla="*/ 0 w 10550284"/>
              <a:gd name="csY47" fmla="*/ 799349 h 5664679"/>
              <a:gd name="csX48" fmla="*/ 0 w 10550284"/>
              <a:gd name="csY48" fmla="*/ 0 h 56646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10550284" h="5664679" fill="none" extrusionOk="0">
                <a:moveTo>
                  <a:pt x="0" y="0"/>
                </a:moveTo>
                <a:cubicBezTo>
                  <a:pt x="219273" y="40337"/>
                  <a:pt x="582029" y="-6394"/>
                  <a:pt x="870398" y="0"/>
                </a:cubicBezTo>
                <a:cubicBezTo>
                  <a:pt x="1158767" y="6394"/>
                  <a:pt x="1413517" y="11504"/>
                  <a:pt x="1740797" y="0"/>
                </a:cubicBezTo>
                <a:cubicBezTo>
                  <a:pt x="2068077" y="-11504"/>
                  <a:pt x="2233966" y="-3172"/>
                  <a:pt x="2400190" y="0"/>
                </a:cubicBezTo>
                <a:cubicBezTo>
                  <a:pt x="2566414" y="3172"/>
                  <a:pt x="2958424" y="8050"/>
                  <a:pt x="3165085" y="0"/>
                </a:cubicBezTo>
                <a:cubicBezTo>
                  <a:pt x="3371746" y="-8050"/>
                  <a:pt x="3670700" y="-23555"/>
                  <a:pt x="3824478" y="0"/>
                </a:cubicBezTo>
                <a:cubicBezTo>
                  <a:pt x="3978256" y="23555"/>
                  <a:pt x="4155784" y="-26716"/>
                  <a:pt x="4483871" y="0"/>
                </a:cubicBezTo>
                <a:cubicBezTo>
                  <a:pt x="4811958" y="26716"/>
                  <a:pt x="4902767" y="-15868"/>
                  <a:pt x="5143263" y="0"/>
                </a:cubicBezTo>
                <a:cubicBezTo>
                  <a:pt x="5383759" y="15868"/>
                  <a:pt x="5397888" y="-7175"/>
                  <a:pt x="5486148" y="0"/>
                </a:cubicBezTo>
                <a:cubicBezTo>
                  <a:pt x="5574408" y="7175"/>
                  <a:pt x="5996552" y="-22996"/>
                  <a:pt x="6251043" y="0"/>
                </a:cubicBezTo>
                <a:cubicBezTo>
                  <a:pt x="6505534" y="22996"/>
                  <a:pt x="6429809" y="-11643"/>
                  <a:pt x="6593928" y="0"/>
                </a:cubicBezTo>
                <a:cubicBezTo>
                  <a:pt x="6758047" y="11643"/>
                  <a:pt x="7076090" y="600"/>
                  <a:pt x="7253320" y="0"/>
                </a:cubicBezTo>
                <a:cubicBezTo>
                  <a:pt x="7430550" y="-600"/>
                  <a:pt x="7857837" y="15479"/>
                  <a:pt x="8123719" y="0"/>
                </a:cubicBezTo>
                <a:cubicBezTo>
                  <a:pt x="8389601" y="-15479"/>
                  <a:pt x="8563432" y="-34721"/>
                  <a:pt x="8994117" y="0"/>
                </a:cubicBezTo>
                <a:cubicBezTo>
                  <a:pt x="9424802" y="34721"/>
                  <a:pt x="9433991" y="-34074"/>
                  <a:pt x="9759013" y="0"/>
                </a:cubicBezTo>
                <a:cubicBezTo>
                  <a:pt x="10084035" y="34074"/>
                  <a:pt x="10301719" y="-35842"/>
                  <a:pt x="10550284" y="0"/>
                </a:cubicBezTo>
                <a:cubicBezTo>
                  <a:pt x="10569773" y="112726"/>
                  <a:pt x="10551207" y="293544"/>
                  <a:pt x="10550284" y="459468"/>
                </a:cubicBezTo>
                <a:cubicBezTo>
                  <a:pt x="10549361" y="625392"/>
                  <a:pt x="10543248" y="871845"/>
                  <a:pt x="10550284" y="1088877"/>
                </a:cubicBezTo>
                <a:cubicBezTo>
                  <a:pt x="10557320" y="1305909"/>
                  <a:pt x="10547372" y="1460503"/>
                  <a:pt x="10550284" y="1718286"/>
                </a:cubicBezTo>
                <a:cubicBezTo>
                  <a:pt x="10553196" y="1976069"/>
                  <a:pt x="10544042" y="2054137"/>
                  <a:pt x="10550284" y="2291048"/>
                </a:cubicBezTo>
                <a:cubicBezTo>
                  <a:pt x="10556526" y="2527959"/>
                  <a:pt x="10524176" y="2831048"/>
                  <a:pt x="10550284" y="3033750"/>
                </a:cubicBezTo>
                <a:cubicBezTo>
                  <a:pt x="10576392" y="3236452"/>
                  <a:pt x="10549823" y="3399962"/>
                  <a:pt x="10550284" y="3549866"/>
                </a:cubicBezTo>
                <a:cubicBezTo>
                  <a:pt x="10550745" y="3699770"/>
                  <a:pt x="10523177" y="4094253"/>
                  <a:pt x="10550284" y="4292568"/>
                </a:cubicBezTo>
                <a:cubicBezTo>
                  <a:pt x="10577391" y="4490883"/>
                  <a:pt x="10530517" y="4587745"/>
                  <a:pt x="10550284" y="4808683"/>
                </a:cubicBezTo>
                <a:cubicBezTo>
                  <a:pt x="10570051" y="5029622"/>
                  <a:pt x="10551863" y="5378041"/>
                  <a:pt x="10550284" y="5664679"/>
                </a:cubicBezTo>
                <a:cubicBezTo>
                  <a:pt x="10189371" y="5651931"/>
                  <a:pt x="10097377" y="5646875"/>
                  <a:pt x="9679886" y="5664679"/>
                </a:cubicBezTo>
                <a:cubicBezTo>
                  <a:pt x="9262395" y="5682483"/>
                  <a:pt x="9317944" y="5674409"/>
                  <a:pt x="9125996" y="5664679"/>
                </a:cubicBezTo>
                <a:cubicBezTo>
                  <a:pt x="8934048" y="5654950"/>
                  <a:pt x="8715830" y="5702507"/>
                  <a:pt x="8361100" y="5664679"/>
                </a:cubicBezTo>
                <a:cubicBezTo>
                  <a:pt x="8006370" y="5626851"/>
                  <a:pt x="8181441" y="5672287"/>
                  <a:pt x="8018216" y="5664679"/>
                </a:cubicBezTo>
                <a:cubicBezTo>
                  <a:pt x="7854991" y="5657071"/>
                  <a:pt x="7580415" y="5638529"/>
                  <a:pt x="7147817" y="5664679"/>
                </a:cubicBezTo>
                <a:cubicBezTo>
                  <a:pt x="6715219" y="5690829"/>
                  <a:pt x="6867782" y="5638919"/>
                  <a:pt x="6593928" y="5664679"/>
                </a:cubicBezTo>
                <a:cubicBezTo>
                  <a:pt x="6320074" y="5690439"/>
                  <a:pt x="6075960" y="5642277"/>
                  <a:pt x="5934535" y="5664679"/>
                </a:cubicBezTo>
                <a:cubicBezTo>
                  <a:pt x="5793110" y="5687081"/>
                  <a:pt x="5583988" y="5655606"/>
                  <a:pt x="5486148" y="5664679"/>
                </a:cubicBezTo>
                <a:cubicBezTo>
                  <a:pt x="5388308" y="5673752"/>
                  <a:pt x="5016668" y="5659144"/>
                  <a:pt x="4721252" y="5664679"/>
                </a:cubicBezTo>
                <a:cubicBezTo>
                  <a:pt x="4425836" y="5670214"/>
                  <a:pt x="4145558" y="5669129"/>
                  <a:pt x="3850854" y="5664679"/>
                </a:cubicBezTo>
                <a:cubicBezTo>
                  <a:pt x="3556150" y="5660229"/>
                  <a:pt x="3450096" y="5646465"/>
                  <a:pt x="3296964" y="5664679"/>
                </a:cubicBezTo>
                <a:cubicBezTo>
                  <a:pt x="3143832" y="5682894"/>
                  <a:pt x="2828696" y="5652577"/>
                  <a:pt x="2426565" y="5664679"/>
                </a:cubicBezTo>
                <a:cubicBezTo>
                  <a:pt x="2024434" y="5676781"/>
                  <a:pt x="1916903" y="5658589"/>
                  <a:pt x="1767173" y="5664679"/>
                </a:cubicBezTo>
                <a:cubicBezTo>
                  <a:pt x="1617443" y="5670769"/>
                  <a:pt x="1128319" y="5625710"/>
                  <a:pt x="896774" y="5664679"/>
                </a:cubicBezTo>
                <a:cubicBezTo>
                  <a:pt x="665229" y="5703648"/>
                  <a:pt x="445499" y="5632786"/>
                  <a:pt x="0" y="5664679"/>
                </a:cubicBezTo>
                <a:cubicBezTo>
                  <a:pt x="-5396" y="5458742"/>
                  <a:pt x="531" y="5349513"/>
                  <a:pt x="0" y="5148564"/>
                </a:cubicBezTo>
                <a:cubicBezTo>
                  <a:pt x="-531" y="4947616"/>
                  <a:pt x="26024" y="4722787"/>
                  <a:pt x="0" y="4462508"/>
                </a:cubicBezTo>
                <a:cubicBezTo>
                  <a:pt x="-26024" y="4202229"/>
                  <a:pt x="-5263" y="4021213"/>
                  <a:pt x="0" y="3776453"/>
                </a:cubicBezTo>
                <a:cubicBezTo>
                  <a:pt x="5263" y="3531693"/>
                  <a:pt x="16245" y="3191957"/>
                  <a:pt x="0" y="3033750"/>
                </a:cubicBezTo>
                <a:cubicBezTo>
                  <a:pt x="-16245" y="2875543"/>
                  <a:pt x="17832" y="2773031"/>
                  <a:pt x="0" y="2574282"/>
                </a:cubicBezTo>
                <a:cubicBezTo>
                  <a:pt x="-17832" y="2375533"/>
                  <a:pt x="-19619" y="2313735"/>
                  <a:pt x="0" y="2114813"/>
                </a:cubicBezTo>
                <a:cubicBezTo>
                  <a:pt x="19619" y="1915891"/>
                  <a:pt x="-6975" y="1624709"/>
                  <a:pt x="0" y="1372111"/>
                </a:cubicBezTo>
                <a:cubicBezTo>
                  <a:pt x="6975" y="1119513"/>
                  <a:pt x="27182" y="950903"/>
                  <a:pt x="0" y="799349"/>
                </a:cubicBezTo>
                <a:cubicBezTo>
                  <a:pt x="-27182" y="647795"/>
                  <a:pt x="33086" y="238188"/>
                  <a:pt x="0" y="0"/>
                </a:cubicBezTo>
                <a:close/>
              </a:path>
              <a:path w="10550284" h="5664679" stroke="0" extrusionOk="0">
                <a:moveTo>
                  <a:pt x="0" y="0"/>
                </a:moveTo>
                <a:cubicBezTo>
                  <a:pt x="270079" y="10582"/>
                  <a:pt x="312805" y="-23760"/>
                  <a:pt x="553890" y="0"/>
                </a:cubicBezTo>
                <a:cubicBezTo>
                  <a:pt x="794975" y="23760"/>
                  <a:pt x="804196" y="3140"/>
                  <a:pt x="896774" y="0"/>
                </a:cubicBezTo>
                <a:cubicBezTo>
                  <a:pt x="989352" y="-3140"/>
                  <a:pt x="1357830" y="12641"/>
                  <a:pt x="1767173" y="0"/>
                </a:cubicBezTo>
                <a:cubicBezTo>
                  <a:pt x="2176516" y="-12641"/>
                  <a:pt x="2204358" y="27450"/>
                  <a:pt x="2321062" y="0"/>
                </a:cubicBezTo>
                <a:cubicBezTo>
                  <a:pt x="2437766" y="-27450"/>
                  <a:pt x="2706999" y="-8185"/>
                  <a:pt x="2874952" y="0"/>
                </a:cubicBezTo>
                <a:cubicBezTo>
                  <a:pt x="3042905" y="8185"/>
                  <a:pt x="3400884" y="11674"/>
                  <a:pt x="3745351" y="0"/>
                </a:cubicBezTo>
                <a:cubicBezTo>
                  <a:pt x="4089818" y="-11674"/>
                  <a:pt x="4026886" y="19374"/>
                  <a:pt x="4193738" y="0"/>
                </a:cubicBezTo>
                <a:cubicBezTo>
                  <a:pt x="4360590" y="-19374"/>
                  <a:pt x="4803684" y="-18323"/>
                  <a:pt x="5064136" y="0"/>
                </a:cubicBezTo>
                <a:cubicBezTo>
                  <a:pt x="5324588" y="18323"/>
                  <a:pt x="5518794" y="-35721"/>
                  <a:pt x="5934535" y="0"/>
                </a:cubicBezTo>
                <a:cubicBezTo>
                  <a:pt x="6350276" y="35721"/>
                  <a:pt x="6369250" y="-27639"/>
                  <a:pt x="6593928" y="0"/>
                </a:cubicBezTo>
                <a:cubicBezTo>
                  <a:pt x="6818606" y="27639"/>
                  <a:pt x="7277796" y="-29356"/>
                  <a:pt x="7464326" y="0"/>
                </a:cubicBezTo>
                <a:cubicBezTo>
                  <a:pt x="7650856" y="29356"/>
                  <a:pt x="7897026" y="14796"/>
                  <a:pt x="8018216" y="0"/>
                </a:cubicBezTo>
                <a:cubicBezTo>
                  <a:pt x="8139406" y="-14796"/>
                  <a:pt x="8348775" y="8771"/>
                  <a:pt x="8572106" y="0"/>
                </a:cubicBezTo>
                <a:cubicBezTo>
                  <a:pt x="8795437" y="-8771"/>
                  <a:pt x="9051641" y="29521"/>
                  <a:pt x="9337001" y="0"/>
                </a:cubicBezTo>
                <a:cubicBezTo>
                  <a:pt x="9622361" y="-29521"/>
                  <a:pt x="9724465" y="-6293"/>
                  <a:pt x="9890891" y="0"/>
                </a:cubicBezTo>
                <a:cubicBezTo>
                  <a:pt x="10057317" y="6293"/>
                  <a:pt x="10222227" y="28943"/>
                  <a:pt x="10550284" y="0"/>
                </a:cubicBezTo>
                <a:cubicBezTo>
                  <a:pt x="10556186" y="252216"/>
                  <a:pt x="10546078" y="456574"/>
                  <a:pt x="10550284" y="742702"/>
                </a:cubicBezTo>
                <a:cubicBezTo>
                  <a:pt x="10554490" y="1028830"/>
                  <a:pt x="10550292" y="1224907"/>
                  <a:pt x="10550284" y="1428758"/>
                </a:cubicBezTo>
                <a:cubicBezTo>
                  <a:pt x="10550276" y="1632609"/>
                  <a:pt x="10546023" y="1831336"/>
                  <a:pt x="10550284" y="2114813"/>
                </a:cubicBezTo>
                <a:cubicBezTo>
                  <a:pt x="10554545" y="2398291"/>
                  <a:pt x="10573227" y="2412026"/>
                  <a:pt x="10550284" y="2574282"/>
                </a:cubicBezTo>
                <a:cubicBezTo>
                  <a:pt x="10527341" y="2736538"/>
                  <a:pt x="10550304" y="2891707"/>
                  <a:pt x="10550284" y="3090397"/>
                </a:cubicBezTo>
                <a:cubicBezTo>
                  <a:pt x="10550264" y="3289087"/>
                  <a:pt x="10571105" y="3435484"/>
                  <a:pt x="10550284" y="3776453"/>
                </a:cubicBezTo>
                <a:cubicBezTo>
                  <a:pt x="10529463" y="4117422"/>
                  <a:pt x="10532043" y="4188106"/>
                  <a:pt x="10550284" y="4349215"/>
                </a:cubicBezTo>
                <a:cubicBezTo>
                  <a:pt x="10568525" y="4510324"/>
                  <a:pt x="10527863" y="4707247"/>
                  <a:pt x="10550284" y="4865330"/>
                </a:cubicBezTo>
                <a:cubicBezTo>
                  <a:pt x="10572705" y="5023413"/>
                  <a:pt x="10541516" y="5488182"/>
                  <a:pt x="10550284" y="5664679"/>
                </a:cubicBezTo>
                <a:cubicBezTo>
                  <a:pt x="10405899" y="5678782"/>
                  <a:pt x="10069367" y="5685207"/>
                  <a:pt x="9890891" y="5664679"/>
                </a:cubicBezTo>
                <a:cubicBezTo>
                  <a:pt x="9712415" y="5644151"/>
                  <a:pt x="9499069" y="5634161"/>
                  <a:pt x="9231499" y="5664679"/>
                </a:cubicBezTo>
                <a:cubicBezTo>
                  <a:pt x="8963929" y="5695197"/>
                  <a:pt x="8961169" y="5664031"/>
                  <a:pt x="8783111" y="5664679"/>
                </a:cubicBezTo>
                <a:cubicBezTo>
                  <a:pt x="8605053" y="5665327"/>
                  <a:pt x="8175257" y="5637448"/>
                  <a:pt x="8018216" y="5664679"/>
                </a:cubicBezTo>
                <a:cubicBezTo>
                  <a:pt x="7861175" y="5691910"/>
                  <a:pt x="7678699" y="5685303"/>
                  <a:pt x="7569829" y="5664679"/>
                </a:cubicBezTo>
                <a:cubicBezTo>
                  <a:pt x="7460959" y="5644055"/>
                  <a:pt x="6965487" y="5639015"/>
                  <a:pt x="6804933" y="5664679"/>
                </a:cubicBezTo>
                <a:cubicBezTo>
                  <a:pt x="6644379" y="5690343"/>
                  <a:pt x="6585656" y="5664694"/>
                  <a:pt x="6462049" y="5664679"/>
                </a:cubicBezTo>
                <a:cubicBezTo>
                  <a:pt x="6338442" y="5664664"/>
                  <a:pt x="5895589" y="5676588"/>
                  <a:pt x="5697153" y="5664679"/>
                </a:cubicBezTo>
                <a:cubicBezTo>
                  <a:pt x="5498717" y="5652770"/>
                  <a:pt x="5441508" y="5650958"/>
                  <a:pt x="5248766" y="5664679"/>
                </a:cubicBezTo>
                <a:cubicBezTo>
                  <a:pt x="5056024" y="5678400"/>
                  <a:pt x="5030454" y="5656109"/>
                  <a:pt x="4905882" y="5664679"/>
                </a:cubicBezTo>
                <a:cubicBezTo>
                  <a:pt x="4781310" y="5673249"/>
                  <a:pt x="4614911" y="5658333"/>
                  <a:pt x="4457495" y="5664679"/>
                </a:cubicBezTo>
                <a:cubicBezTo>
                  <a:pt x="4300079" y="5671025"/>
                  <a:pt x="3885048" y="5656460"/>
                  <a:pt x="3692599" y="5664679"/>
                </a:cubicBezTo>
                <a:cubicBezTo>
                  <a:pt x="3500150" y="5672898"/>
                  <a:pt x="3336309" y="5682281"/>
                  <a:pt x="3244212" y="5664679"/>
                </a:cubicBezTo>
                <a:cubicBezTo>
                  <a:pt x="3152115" y="5647077"/>
                  <a:pt x="2979918" y="5673258"/>
                  <a:pt x="2901328" y="5664679"/>
                </a:cubicBezTo>
                <a:cubicBezTo>
                  <a:pt x="2822738" y="5656100"/>
                  <a:pt x="2594633" y="5664083"/>
                  <a:pt x="2452941" y="5664679"/>
                </a:cubicBezTo>
                <a:cubicBezTo>
                  <a:pt x="2311249" y="5665275"/>
                  <a:pt x="2134352" y="5677943"/>
                  <a:pt x="1899051" y="5664679"/>
                </a:cubicBezTo>
                <a:cubicBezTo>
                  <a:pt x="1663750" y="5651416"/>
                  <a:pt x="1558644" y="5686546"/>
                  <a:pt x="1239658" y="5664679"/>
                </a:cubicBezTo>
                <a:cubicBezTo>
                  <a:pt x="920672" y="5642812"/>
                  <a:pt x="948942" y="5647028"/>
                  <a:pt x="791271" y="5664679"/>
                </a:cubicBezTo>
                <a:cubicBezTo>
                  <a:pt x="633600" y="5682330"/>
                  <a:pt x="390310" y="5687503"/>
                  <a:pt x="0" y="5664679"/>
                </a:cubicBezTo>
                <a:cubicBezTo>
                  <a:pt x="11460" y="5350383"/>
                  <a:pt x="-6390" y="5245864"/>
                  <a:pt x="0" y="5035270"/>
                </a:cubicBezTo>
                <a:cubicBezTo>
                  <a:pt x="6390" y="4824676"/>
                  <a:pt x="21608" y="4605799"/>
                  <a:pt x="0" y="4405861"/>
                </a:cubicBezTo>
                <a:cubicBezTo>
                  <a:pt x="-21608" y="4205923"/>
                  <a:pt x="-3466" y="3936911"/>
                  <a:pt x="0" y="3776453"/>
                </a:cubicBezTo>
                <a:cubicBezTo>
                  <a:pt x="3466" y="3615995"/>
                  <a:pt x="6016" y="3331798"/>
                  <a:pt x="0" y="3147044"/>
                </a:cubicBezTo>
                <a:cubicBezTo>
                  <a:pt x="-6016" y="2962290"/>
                  <a:pt x="-12538" y="2844425"/>
                  <a:pt x="0" y="2574282"/>
                </a:cubicBezTo>
                <a:cubicBezTo>
                  <a:pt x="12538" y="2304139"/>
                  <a:pt x="3400" y="2215630"/>
                  <a:pt x="0" y="1888226"/>
                </a:cubicBezTo>
                <a:cubicBezTo>
                  <a:pt x="-3400" y="1560822"/>
                  <a:pt x="-26457" y="1389053"/>
                  <a:pt x="0" y="1258818"/>
                </a:cubicBezTo>
                <a:cubicBezTo>
                  <a:pt x="26457" y="1128583"/>
                  <a:pt x="-10025" y="520663"/>
                  <a:pt x="0" y="0"/>
                </a:cubicBezTo>
                <a:close/>
              </a:path>
            </a:pathLst>
          </a:custGeom>
          <a:ln>
            <a:solidFill>
              <a:srgbClr val="E0E0E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33" name="Bildobjekt 32">
            <a:extLst>
              <a:ext uri="{FF2B5EF4-FFF2-40B4-BE49-F238E27FC236}">
                <a16:creationId xmlns:a16="http://schemas.microsoft.com/office/drawing/2014/main" id="{78D6395B-8C90-F240-84C9-5C63D7BBC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901" y="797811"/>
            <a:ext cx="11244329" cy="5914867"/>
          </a:xfrm>
          <a:custGeom>
            <a:avLst/>
            <a:gdLst>
              <a:gd name="csX0" fmla="*/ 0 w 11244329"/>
              <a:gd name="csY0" fmla="*/ 0 h 5914867"/>
              <a:gd name="csX1" fmla="*/ 324101 w 11244329"/>
              <a:gd name="csY1" fmla="*/ 0 h 5914867"/>
              <a:gd name="csX2" fmla="*/ 1210419 w 11244329"/>
              <a:gd name="csY2" fmla="*/ 0 h 5914867"/>
              <a:gd name="csX3" fmla="*/ 2096737 w 11244329"/>
              <a:gd name="csY3" fmla="*/ 0 h 5914867"/>
              <a:gd name="csX4" fmla="*/ 2758168 w 11244329"/>
              <a:gd name="csY4" fmla="*/ 0 h 5914867"/>
              <a:gd name="csX5" fmla="*/ 3419599 w 11244329"/>
              <a:gd name="csY5" fmla="*/ 0 h 5914867"/>
              <a:gd name="csX6" fmla="*/ 3968587 w 11244329"/>
              <a:gd name="csY6" fmla="*/ 0 h 5914867"/>
              <a:gd name="csX7" fmla="*/ 4405131 w 11244329"/>
              <a:gd name="csY7" fmla="*/ 0 h 5914867"/>
              <a:gd name="csX8" fmla="*/ 5291449 w 11244329"/>
              <a:gd name="csY8" fmla="*/ 0 h 5914867"/>
              <a:gd name="csX9" fmla="*/ 6177767 w 11244329"/>
              <a:gd name="csY9" fmla="*/ 0 h 5914867"/>
              <a:gd name="csX10" fmla="*/ 6614311 w 11244329"/>
              <a:gd name="csY10" fmla="*/ 0 h 5914867"/>
              <a:gd name="csX11" fmla="*/ 7388186 w 11244329"/>
              <a:gd name="csY11" fmla="*/ 0 h 5914867"/>
              <a:gd name="csX12" fmla="*/ 7937173 w 11244329"/>
              <a:gd name="csY12" fmla="*/ 0 h 5914867"/>
              <a:gd name="csX13" fmla="*/ 8598605 w 11244329"/>
              <a:gd name="csY13" fmla="*/ 0 h 5914867"/>
              <a:gd name="csX14" fmla="*/ 9147592 w 11244329"/>
              <a:gd name="csY14" fmla="*/ 0 h 5914867"/>
              <a:gd name="csX15" fmla="*/ 9584137 w 11244329"/>
              <a:gd name="csY15" fmla="*/ 0 h 5914867"/>
              <a:gd name="csX16" fmla="*/ 9908238 w 11244329"/>
              <a:gd name="csY16" fmla="*/ 0 h 5914867"/>
              <a:gd name="csX17" fmla="*/ 10232339 w 11244329"/>
              <a:gd name="csY17" fmla="*/ 0 h 5914867"/>
              <a:gd name="csX18" fmla="*/ 10556441 w 11244329"/>
              <a:gd name="csY18" fmla="*/ 0 h 5914867"/>
              <a:gd name="csX19" fmla="*/ 11244329 w 11244329"/>
              <a:gd name="csY19" fmla="*/ 0 h 5914867"/>
              <a:gd name="csX20" fmla="*/ 11244329 w 11244329"/>
              <a:gd name="csY20" fmla="*/ 538910 h 5914867"/>
              <a:gd name="csX21" fmla="*/ 11244329 w 11244329"/>
              <a:gd name="csY21" fmla="*/ 1196118 h 5914867"/>
              <a:gd name="csX22" fmla="*/ 11244329 w 11244329"/>
              <a:gd name="csY22" fmla="*/ 1794176 h 5914867"/>
              <a:gd name="csX23" fmla="*/ 11244329 w 11244329"/>
              <a:gd name="csY23" fmla="*/ 2392235 h 5914867"/>
              <a:gd name="csX24" fmla="*/ 11244329 w 11244329"/>
              <a:gd name="csY24" fmla="*/ 2990294 h 5914867"/>
              <a:gd name="csX25" fmla="*/ 11244329 w 11244329"/>
              <a:gd name="csY25" fmla="*/ 3647501 h 5914867"/>
              <a:gd name="csX26" fmla="*/ 11244329 w 11244329"/>
              <a:gd name="csY26" fmla="*/ 4423006 h 5914867"/>
              <a:gd name="csX27" fmla="*/ 11244329 w 11244329"/>
              <a:gd name="csY27" fmla="*/ 5139362 h 5914867"/>
              <a:gd name="csX28" fmla="*/ 11244329 w 11244329"/>
              <a:gd name="csY28" fmla="*/ 5914867 h 5914867"/>
              <a:gd name="csX29" fmla="*/ 10807784 w 11244329"/>
              <a:gd name="csY29" fmla="*/ 5914867 h 5914867"/>
              <a:gd name="csX30" fmla="*/ 9921467 w 11244329"/>
              <a:gd name="csY30" fmla="*/ 5914867 h 5914867"/>
              <a:gd name="csX31" fmla="*/ 9260036 w 11244329"/>
              <a:gd name="csY31" fmla="*/ 5914867 h 5914867"/>
              <a:gd name="csX32" fmla="*/ 8373718 w 11244329"/>
              <a:gd name="csY32" fmla="*/ 5914867 h 5914867"/>
              <a:gd name="csX33" fmla="*/ 7937173 w 11244329"/>
              <a:gd name="csY33" fmla="*/ 5914867 h 5914867"/>
              <a:gd name="csX34" fmla="*/ 7500629 w 11244329"/>
              <a:gd name="csY34" fmla="*/ 5914867 h 5914867"/>
              <a:gd name="csX35" fmla="*/ 7176528 w 11244329"/>
              <a:gd name="csY35" fmla="*/ 5914867 h 5914867"/>
              <a:gd name="csX36" fmla="*/ 6515097 w 11244329"/>
              <a:gd name="csY36" fmla="*/ 5914867 h 5914867"/>
              <a:gd name="csX37" fmla="*/ 5741222 w 11244329"/>
              <a:gd name="csY37" fmla="*/ 5914867 h 5914867"/>
              <a:gd name="csX38" fmla="*/ 5079791 w 11244329"/>
              <a:gd name="csY38" fmla="*/ 5914867 h 5914867"/>
              <a:gd name="csX39" fmla="*/ 4193473 w 11244329"/>
              <a:gd name="csY39" fmla="*/ 5914867 h 5914867"/>
              <a:gd name="csX40" fmla="*/ 3307156 w 11244329"/>
              <a:gd name="csY40" fmla="*/ 5914867 h 5914867"/>
              <a:gd name="csX41" fmla="*/ 2870611 w 11244329"/>
              <a:gd name="csY41" fmla="*/ 5914867 h 5914867"/>
              <a:gd name="csX42" fmla="*/ 2321623 w 11244329"/>
              <a:gd name="csY42" fmla="*/ 5914867 h 5914867"/>
              <a:gd name="csX43" fmla="*/ 1885079 w 11244329"/>
              <a:gd name="csY43" fmla="*/ 5914867 h 5914867"/>
              <a:gd name="csX44" fmla="*/ 1336091 w 11244329"/>
              <a:gd name="csY44" fmla="*/ 5914867 h 5914867"/>
              <a:gd name="csX45" fmla="*/ 0 w 11244329"/>
              <a:gd name="csY45" fmla="*/ 5914867 h 5914867"/>
              <a:gd name="csX46" fmla="*/ 0 w 11244329"/>
              <a:gd name="csY46" fmla="*/ 5316808 h 5914867"/>
              <a:gd name="csX47" fmla="*/ 0 w 11244329"/>
              <a:gd name="csY47" fmla="*/ 4600452 h 5914867"/>
              <a:gd name="csX48" fmla="*/ 0 w 11244329"/>
              <a:gd name="csY48" fmla="*/ 3884096 h 5914867"/>
              <a:gd name="csX49" fmla="*/ 0 w 11244329"/>
              <a:gd name="csY49" fmla="*/ 3286037 h 5914867"/>
              <a:gd name="csX50" fmla="*/ 0 w 11244329"/>
              <a:gd name="csY50" fmla="*/ 2510532 h 5914867"/>
              <a:gd name="csX51" fmla="*/ 0 w 11244329"/>
              <a:gd name="csY51" fmla="*/ 1853325 h 5914867"/>
              <a:gd name="csX52" fmla="*/ 0 w 11244329"/>
              <a:gd name="csY52" fmla="*/ 1314415 h 5914867"/>
              <a:gd name="csX53" fmla="*/ 0 w 11244329"/>
              <a:gd name="csY53" fmla="*/ 0 h 5914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1244329" h="5914867" fill="none" extrusionOk="0">
                <a:moveTo>
                  <a:pt x="0" y="0"/>
                </a:moveTo>
                <a:cubicBezTo>
                  <a:pt x="100896" y="-7937"/>
                  <a:pt x="251166" y="8132"/>
                  <a:pt x="324101" y="0"/>
                </a:cubicBezTo>
                <a:cubicBezTo>
                  <a:pt x="397036" y="-8132"/>
                  <a:pt x="978910" y="36418"/>
                  <a:pt x="1210419" y="0"/>
                </a:cubicBezTo>
                <a:cubicBezTo>
                  <a:pt x="1441928" y="-36418"/>
                  <a:pt x="1898383" y="20921"/>
                  <a:pt x="2096737" y="0"/>
                </a:cubicBezTo>
                <a:cubicBezTo>
                  <a:pt x="2295091" y="-20921"/>
                  <a:pt x="2520165" y="-17558"/>
                  <a:pt x="2758168" y="0"/>
                </a:cubicBezTo>
                <a:cubicBezTo>
                  <a:pt x="2996171" y="17558"/>
                  <a:pt x="3162016" y="-28808"/>
                  <a:pt x="3419599" y="0"/>
                </a:cubicBezTo>
                <a:cubicBezTo>
                  <a:pt x="3677182" y="28808"/>
                  <a:pt x="3694178" y="-17667"/>
                  <a:pt x="3968587" y="0"/>
                </a:cubicBezTo>
                <a:cubicBezTo>
                  <a:pt x="4242996" y="17667"/>
                  <a:pt x="4262072" y="-7885"/>
                  <a:pt x="4405131" y="0"/>
                </a:cubicBezTo>
                <a:cubicBezTo>
                  <a:pt x="4548190" y="7885"/>
                  <a:pt x="4919085" y="-28804"/>
                  <a:pt x="5291449" y="0"/>
                </a:cubicBezTo>
                <a:cubicBezTo>
                  <a:pt x="5663813" y="28804"/>
                  <a:pt x="5779202" y="14005"/>
                  <a:pt x="6177767" y="0"/>
                </a:cubicBezTo>
                <a:cubicBezTo>
                  <a:pt x="6576332" y="-14005"/>
                  <a:pt x="6478822" y="-1804"/>
                  <a:pt x="6614311" y="0"/>
                </a:cubicBezTo>
                <a:cubicBezTo>
                  <a:pt x="6749800" y="1804"/>
                  <a:pt x="7155756" y="3239"/>
                  <a:pt x="7388186" y="0"/>
                </a:cubicBezTo>
                <a:cubicBezTo>
                  <a:pt x="7620617" y="-3239"/>
                  <a:pt x="7738021" y="-26333"/>
                  <a:pt x="7937173" y="0"/>
                </a:cubicBezTo>
                <a:cubicBezTo>
                  <a:pt x="8136325" y="26333"/>
                  <a:pt x="8338098" y="30679"/>
                  <a:pt x="8598605" y="0"/>
                </a:cubicBezTo>
                <a:cubicBezTo>
                  <a:pt x="8859112" y="-30679"/>
                  <a:pt x="8948952" y="-2161"/>
                  <a:pt x="9147592" y="0"/>
                </a:cubicBezTo>
                <a:cubicBezTo>
                  <a:pt x="9346232" y="2161"/>
                  <a:pt x="9425250" y="-21368"/>
                  <a:pt x="9584137" y="0"/>
                </a:cubicBezTo>
                <a:cubicBezTo>
                  <a:pt x="9743024" y="21368"/>
                  <a:pt x="9776554" y="-11464"/>
                  <a:pt x="9908238" y="0"/>
                </a:cubicBezTo>
                <a:cubicBezTo>
                  <a:pt x="10039922" y="11464"/>
                  <a:pt x="10096875" y="8332"/>
                  <a:pt x="10232339" y="0"/>
                </a:cubicBezTo>
                <a:cubicBezTo>
                  <a:pt x="10367803" y="-8332"/>
                  <a:pt x="10439544" y="447"/>
                  <a:pt x="10556441" y="0"/>
                </a:cubicBezTo>
                <a:cubicBezTo>
                  <a:pt x="10673338" y="-447"/>
                  <a:pt x="11080233" y="19446"/>
                  <a:pt x="11244329" y="0"/>
                </a:cubicBezTo>
                <a:cubicBezTo>
                  <a:pt x="11219065" y="193528"/>
                  <a:pt x="11242754" y="303838"/>
                  <a:pt x="11244329" y="538910"/>
                </a:cubicBezTo>
                <a:cubicBezTo>
                  <a:pt x="11245905" y="773982"/>
                  <a:pt x="11213362" y="1002979"/>
                  <a:pt x="11244329" y="1196118"/>
                </a:cubicBezTo>
                <a:cubicBezTo>
                  <a:pt x="11275296" y="1389257"/>
                  <a:pt x="11254067" y="1497811"/>
                  <a:pt x="11244329" y="1794176"/>
                </a:cubicBezTo>
                <a:cubicBezTo>
                  <a:pt x="11234591" y="2090541"/>
                  <a:pt x="11247901" y="2137121"/>
                  <a:pt x="11244329" y="2392235"/>
                </a:cubicBezTo>
                <a:cubicBezTo>
                  <a:pt x="11240757" y="2647349"/>
                  <a:pt x="11235873" y="2773787"/>
                  <a:pt x="11244329" y="2990294"/>
                </a:cubicBezTo>
                <a:cubicBezTo>
                  <a:pt x="11252785" y="3206801"/>
                  <a:pt x="11227566" y="3473336"/>
                  <a:pt x="11244329" y="3647501"/>
                </a:cubicBezTo>
                <a:cubicBezTo>
                  <a:pt x="11261092" y="3821666"/>
                  <a:pt x="11220288" y="4172859"/>
                  <a:pt x="11244329" y="4423006"/>
                </a:cubicBezTo>
                <a:cubicBezTo>
                  <a:pt x="11268370" y="4673153"/>
                  <a:pt x="11265807" y="4864404"/>
                  <a:pt x="11244329" y="5139362"/>
                </a:cubicBezTo>
                <a:cubicBezTo>
                  <a:pt x="11222851" y="5414320"/>
                  <a:pt x="11277982" y="5714310"/>
                  <a:pt x="11244329" y="5914867"/>
                </a:cubicBezTo>
                <a:cubicBezTo>
                  <a:pt x="11042781" y="5927517"/>
                  <a:pt x="11009272" y="5920418"/>
                  <a:pt x="10807784" y="5914867"/>
                </a:cubicBezTo>
                <a:cubicBezTo>
                  <a:pt x="10606296" y="5909316"/>
                  <a:pt x="10165233" y="5895493"/>
                  <a:pt x="9921467" y="5914867"/>
                </a:cubicBezTo>
                <a:cubicBezTo>
                  <a:pt x="9677701" y="5934241"/>
                  <a:pt x="9426493" y="5923622"/>
                  <a:pt x="9260036" y="5914867"/>
                </a:cubicBezTo>
                <a:cubicBezTo>
                  <a:pt x="9093579" y="5906112"/>
                  <a:pt x="8682547" y="5942303"/>
                  <a:pt x="8373718" y="5914867"/>
                </a:cubicBezTo>
                <a:cubicBezTo>
                  <a:pt x="8064889" y="5887431"/>
                  <a:pt x="8089928" y="5912531"/>
                  <a:pt x="7937173" y="5914867"/>
                </a:cubicBezTo>
                <a:cubicBezTo>
                  <a:pt x="7784418" y="5917203"/>
                  <a:pt x="7716904" y="5898501"/>
                  <a:pt x="7500629" y="5914867"/>
                </a:cubicBezTo>
                <a:cubicBezTo>
                  <a:pt x="7284354" y="5931233"/>
                  <a:pt x="7268339" y="5924015"/>
                  <a:pt x="7176528" y="5914867"/>
                </a:cubicBezTo>
                <a:cubicBezTo>
                  <a:pt x="7084717" y="5905719"/>
                  <a:pt x="6716136" y="5889956"/>
                  <a:pt x="6515097" y="5914867"/>
                </a:cubicBezTo>
                <a:cubicBezTo>
                  <a:pt x="6314058" y="5939778"/>
                  <a:pt x="6075999" y="5948215"/>
                  <a:pt x="5741222" y="5914867"/>
                </a:cubicBezTo>
                <a:cubicBezTo>
                  <a:pt x="5406445" y="5881519"/>
                  <a:pt x="5294706" y="5928061"/>
                  <a:pt x="5079791" y="5914867"/>
                </a:cubicBezTo>
                <a:cubicBezTo>
                  <a:pt x="4864876" y="5901673"/>
                  <a:pt x="4524500" y="5910473"/>
                  <a:pt x="4193473" y="5914867"/>
                </a:cubicBezTo>
                <a:cubicBezTo>
                  <a:pt x="3862446" y="5919261"/>
                  <a:pt x="3492288" y="5922097"/>
                  <a:pt x="3307156" y="5914867"/>
                </a:cubicBezTo>
                <a:cubicBezTo>
                  <a:pt x="3122024" y="5907637"/>
                  <a:pt x="3051831" y="5907601"/>
                  <a:pt x="2870611" y="5914867"/>
                </a:cubicBezTo>
                <a:cubicBezTo>
                  <a:pt x="2689392" y="5922133"/>
                  <a:pt x="2592637" y="5911764"/>
                  <a:pt x="2321623" y="5914867"/>
                </a:cubicBezTo>
                <a:cubicBezTo>
                  <a:pt x="2050609" y="5917970"/>
                  <a:pt x="1996604" y="5925684"/>
                  <a:pt x="1885079" y="5914867"/>
                </a:cubicBezTo>
                <a:cubicBezTo>
                  <a:pt x="1773554" y="5904050"/>
                  <a:pt x="1482618" y="5907668"/>
                  <a:pt x="1336091" y="5914867"/>
                </a:cubicBezTo>
                <a:cubicBezTo>
                  <a:pt x="1189564" y="5922066"/>
                  <a:pt x="382956" y="5863612"/>
                  <a:pt x="0" y="5914867"/>
                </a:cubicBezTo>
                <a:cubicBezTo>
                  <a:pt x="7399" y="5697369"/>
                  <a:pt x="-23543" y="5453202"/>
                  <a:pt x="0" y="5316808"/>
                </a:cubicBezTo>
                <a:cubicBezTo>
                  <a:pt x="23543" y="5180414"/>
                  <a:pt x="35660" y="4863267"/>
                  <a:pt x="0" y="4600452"/>
                </a:cubicBezTo>
                <a:cubicBezTo>
                  <a:pt x="-35660" y="4337637"/>
                  <a:pt x="-31931" y="4157659"/>
                  <a:pt x="0" y="3884096"/>
                </a:cubicBezTo>
                <a:cubicBezTo>
                  <a:pt x="31931" y="3610533"/>
                  <a:pt x="29774" y="3562567"/>
                  <a:pt x="0" y="3286037"/>
                </a:cubicBezTo>
                <a:cubicBezTo>
                  <a:pt x="-29774" y="3009507"/>
                  <a:pt x="-22440" y="2738513"/>
                  <a:pt x="0" y="2510532"/>
                </a:cubicBezTo>
                <a:cubicBezTo>
                  <a:pt x="22440" y="2282552"/>
                  <a:pt x="9457" y="1999868"/>
                  <a:pt x="0" y="1853325"/>
                </a:cubicBezTo>
                <a:cubicBezTo>
                  <a:pt x="-9457" y="1706782"/>
                  <a:pt x="-8259" y="1477591"/>
                  <a:pt x="0" y="1314415"/>
                </a:cubicBezTo>
                <a:cubicBezTo>
                  <a:pt x="8259" y="1151239"/>
                  <a:pt x="44664" y="387192"/>
                  <a:pt x="0" y="0"/>
                </a:cubicBezTo>
                <a:close/>
              </a:path>
              <a:path w="11244329" h="5914867" stroke="0" extrusionOk="0">
                <a:moveTo>
                  <a:pt x="0" y="0"/>
                </a:moveTo>
                <a:cubicBezTo>
                  <a:pt x="365213" y="333"/>
                  <a:pt x="546781" y="19456"/>
                  <a:pt x="886318" y="0"/>
                </a:cubicBezTo>
                <a:cubicBezTo>
                  <a:pt x="1225855" y="-19456"/>
                  <a:pt x="1235515" y="25755"/>
                  <a:pt x="1435306" y="0"/>
                </a:cubicBezTo>
                <a:cubicBezTo>
                  <a:pt x="1635097" y="-25755"/>
                  <a:pt x="1641515" y="-5753"/>
                  <a:pt x="1759407" y="0"/>
                </a:cubicBezTo>
                <a:cubicBezTo>
                  <a:pt x="1877299" y="5753"/>
                  <a:pt x="2193407" y="-17910"/>
                  <a:pt x="2420838" y="0"/>
                </a:cubicBezTo>
                <a:cubicBezTo>
                  <a:pt x="2648269" y="17910"/>
                  <a:pt x="2674316" y="-6755"/>
                  <a:pt x="2857382" y="0"/>
                </a:cubicBezTo>
                <a:cubicBezTo>
                  <a:pt x="3040448" y="6755"/>
                  <a:pt x="3161791" y="16768"/>
                  <a:pt x="3406370" y="0"/>
                </a:cubicBezTo>
                <a:cubicBezTo>
                  <a:pt x="3650949" y="-16768"/>
                  <a:pt x="3943722" y="-13305"/>
                  <a:pt x="4180245" y="0"/>
                </a:cubicBezTo>
                <a:cubicBezTo>
                  <a:pt x="4416768" y="13305"/>
                  <a:pt x="4377139" y="3953"/>
                  <a:pt x="4504346" y="0"/>
                </a:cubicBezTo>
                <a:cubicBezTo>
                  <a:pt x="4631553" y="-3953"/>
                  <a:pt x="5110602" y="-38121"/>
                  <a:pt x="5278220" y="0"/>
                </a:cubicBezTo>
                <a:cubicBezTo>
                  <a:pt x="5445838" y="38121"/>
                  <a:pt x="5757391" y="-27106"/>
                  <a:pt x="5939651" y="0"/>
                </a:cubicBezTo>
                <a:cubicBezTo>
                  <a:pt x="6121911" y="27106"/>
                  <a:pt x="6478926" y="1605"/>
                  <a:pt x="6713526" y="0"/>
                </a:cubicBezTo>
                <a:cubicBezTo>
                  <a:pt x="6948127" y="-1605"/>
                  <a:pt x="7079688" y="-23345"/>
                  <a:pt x="7374957" y="0"/>
                </a:cubicBezTo>
                <a:cubicBezTo>
                  <a:pt x="7670226" y="23345"/>
                  <a:pt x="7544806" y="2486"/>
                  <a:pt x="7699058" y="0"/>
                </a:cubicBezTo>
                <a:cubicBezTo>
                  <a:pt x="7853310" y="-2486"/>
                  <a:pt x="8095746" y="-12575"/>
                  <a:pt x="8360489" y="0"/>
                </a:cubicBezTo>
                <a:cubicBezTo>
                  <a:pt x="8625232" y="12575"/>
                  <a:pt x="8645250" y="19478"/>
                  <a:pt x="8909477" y="0"/>
                </a:cubicBezTo>
                <a:cubicBezTo>
                  <a:pt x="9173704" y="-19478"/>
                  <a:pt x="9140615" y="-714"/>
                  <a:pt x="9233578" y="0"/>
                </a:cubicBezTo>
                <a:cubicBezTo>
                  <a:pt x="9326541" y="714"/>
                  <a:pt x="9565869" y="-12545"/>
                  <a:pt x="9782566" y="0"/>
                </a:cubicBezTo>
                <a:cubicBezTo>
                  <a:pt x="9999263" y="12545"/>
                  <a:pt x="10242616" y="-15583"/>
                  <a:pt x="10668884" y="0"/>
                </a:cubicBezTo>
                <a:cubicBezTo>
                  <a:pt x="11095152" y="15583"/>
                  <a:pt x="11118899" y="23307"/>
                  <a:pt x="11244329" y="0"/>
                </a:cubicBezTo>
                <a:cubicBezTo>
                  <a:pt x="11264282" y="143184"/>
                  <a:pt x="11258890" y="363032"/>
                  <a:pt x="11244329" y="598059"/>
                </a:cubicBezTo>
                <a:cubicBezTo>
                  <a:pt x="11229768" y="833086"/>
                  <a:pt x="11269104" y="1144681"/>
                  <a:pt x="11244329" y="1314415"/>
                </a:cubicBezTo>
                <a:cubicBezTo>
                  <a:pt x="11219554" y="1484149"/>
                  <a:pt x="11269272" y="1716142"/>
                  <a:pt x="11244329" y="1912474"/>
                </a:cubicBezTo>
                <a:cubicBezTo>
                  <a:pt x="11219386" y="2108806"/>
                  <a:pt x="11262309" y="2289180"/>
                  <a:pt x="11244329" y="2628830"/>
                </a:cubicBezTo>
                <a:cubicBezTo>
                  <a:pt x="11226349" y="2968480"/>
                  <a:pt x="11212337" y="3125956"/>
                  <a:pt x="11244329" y="3286037"/>
                </a:cubicBezTo>
                <a:cubicBezTo>
                  <a:pt x="11276321" y="3446118"/>
                  <a:pt x="11210322" y="3798056"/>
                  <a:pt x="11244329" y="4061542"/>
                </a:cubicBezTo>
                <a:cubicBezTo>
                  <a:pt x="11278336" y="4325029"/>
                  <a:pt x="11243504" y="4324884"/>
                  <a:pt x="11244329" y="4541303"/>
                </a:cubicBezTo>
                <a:cubicBezTo>
                  <a:pt x="11245154" y="4757722"/>
                  <a:pt x="11259349" y="4968117"/>
                  <a:pt x="11244329" y="5139362"/>
                </a:cubicBezTo>
                <a:cubicBezTo>
                  <a:pt x="11229309" y="5310607"/>
                  <a:pt x="11230940" y="5702020"/>
                  <a:pt x="11244329" y="5914867"/>
                </a:cubicBezTo>
                <a:cubicBezTo>
                  <a:pt x="11072551" y="5901791"/>
                  <a:pt x="10816780" y="5937598"/>
                  <a:pt x="10695341" y="5914867"/>
                </a:cubicBezTo>
                <a:cubicBezTo>
                  <a:pt x="10573902" y="5892136"/>
                  <a:pt x="10345622" y="5916066"/>
                  <a:pt x="10146353" y="5914867"/>
                </a:cubicBezTo>
                <a:cubicBezTo>
                  <a:pt x="9947084" y="5913668"/>
                  <a:pt x="9690458" y="5891565"/>
                  <a:pt x="9260036" y="5914867"/>
                </a:cubicBezTo>
                <a:cubicBezTo>
                  <a:pt x="8829614" y="5938169"/>
                  <a:pt x="9034363" y="5895766"/>
                  <a:pt x="8823491" y="5914867"/>
                </a:cubicBezTo>
                <a:cubicBezTo>
                  <a:pt x="8612620" y="5933968"/>
                  <a:pt x="8367115" y="5900715"/>
                  <a:pt x="8049617" y="5914867"/>
                </a:cubicBezTo>
                <a:cubicBezTo>
                  <a:pt x="7732119" y="5929019"/>
                  <a:pt x="7793997" y="5893915"/>
                  <a:pt x="7613072" y="5914867"/>
                </a:cubicBezTo>
                <a:cubicBezTo>
                  <a:pt x="7432147" y="5935819"/>
                  <a:pt x="7167645" y="5895213"/>
                  <a:pt x="6839198" y="5914867"/>
                </a:cubicBezTo>
                <a:cubicBezTo>
                  <a:pt x="6510751" y="5934521"/>
                  <a:pt x="6661464" y="5916060"/>
                  <a:pt x="6515097" y="5914867"/>
                </a:cubicBezTo>
                <a:cubicBezTo>
                  <a:pt x="6368730" y="5913674"/>
                  <a:pt x="6211562" y="5942093"/>
                  <a:pt x="5966109" y="5914867"/>
                </a:cubicBezTo>
                <a:cubicBezTo>
                  <a:pt x="5720656" y="5887641"/>
                  <a:pt x="5664420" y="5892944"/>
                  <a:pt x="5417121" y="5914867"/>
                </a:cubicBezTo>
                <a:cubicBezTo>
                  <a:pt x="5169822" y="5936790"/>
                  <a:pt x="5073977" y="5900995"/>
                  <a:pt x="4755690" y="5914867"/>
                </a:cubicBezTo>
                <a:cubicBezTo>
                  <a:pt x="4437403" y="5928739"/>
                  <a:pt x="4359998" y="5940779"/>
                  <a:pt x="4206702" y="5914867"/>
                </a:cubicBezTo>
                <a:cubicBezTo>
                  <a:pt x="4053406" y="5888955"/>
                  <a:pt x="3795184" y="5922489"/>
                  <a:pt x="3545271" y="5914867"/>
                </a:cubicBezTo>
                <a:cubicBezTo>
                  <a:pt x="3295358" y="5907245"/>
                  <a:pt x="3203657" y="5924497"/>
                  <a:pt x="3108726" y="5914867"/>
                </a:cubicBezTo>
                <a:cubicBezTo>
                  <a:pt x="3013796" y="5905237"/>
                  <a:pt x="2711964" y="5950328"/>
                  <a:pt x="2334852" y="5914867"/>
                </a:cubicBezTo>
                <a:cubicBezTo>
                  <a:pt x="1957740" y="5879406"/>
                  <a:pt x="2135383" y="5925968"/>
                  <a:pt x="2010751" y="5914867"/>
                </a:cubicBezTo>
                <a:cubicBezTo>
                  <a:pt x="1886119" y="5903766"/>
                  <a:pt x="1446853" y="5940663"/>
                  <a:pt x="1236876" y="5914867"/>
                </a:cubicBezTo>
                <a:cubicBezTo>
                  <a:pt x="1026900" y="5889071"/>
                  <a:pt x="1005364" y="5911455"/>
                  <a:pt x="800332" y="5914867"/>
                </a:cubicBezTo>
                <a:cubicBezTo>
                  <a:pt x="595300" y="5918279"/>
                  <a:pt x="343029" y="5915927"/>
                  <a:pt x="0" y="5914867"/>
                </a:cubicBezTo>
                <a:cubicBezTo>
                  <a:pt x="-11942" y="5650257"/>
                  <a:pt x="6052" y="5520153"/>
                  <a:pt x="0" y="5257660"/>
                </a:cubicBezTo>
                <a:cubicBezTo>
                  <a:pt x="-6052" y="4995167"/>
                  <a:pt x="63" y="4740478"/>
                  <a:pt x="0" y="4541303"/>
                </a:cubicBezTo>
                <a:cubicBezTo>
                  <a:pt x="-63" y="4342128"/>
                  <a:pt x="17190" y="4212544"/>
                  <a:pt x="0" y="4002393"/>
                </a:cubicBezTo>
                <a:cubicBezTo>
                  <a:pt x="-17190" y="3792242"/>
                  <a:pt x="18050" y="3598270"/>
                  <a:pt x="0" y="3404335"/>
                </a:cubicBezTo>
                <a:cubicBezTo>
                  <a:pt x="-18050" y="3210400"/>
                  <a:pt x="5133" y="3015544"/>
                  <a:pt x="0" y="2806276"/>
                </a:cubicBezTo>
                <a:cubicBezTo>
                  <a:pt x="-5133" y="2597008"/>
                  <a:pt x="8235" y="2313069"/>
                  <a:pt x="0" y="2149068"/>
                </a:cubicBezTo>
                <a:cubicBezTo>
                  <a:pt x="-8235" y="1985067"/>
                  <a:pt x="-9360" y="1666252"/>
                  <a:pt x="0" y="1373564"/>
                </a:cubicBezTo>
                <a:cubicBezTo>
                  <a:pt x="9360" y="1080876"/>
                  <a:pt x="271" y="944988"/>
                  <a:pt x="0" y="834653"/>
                </a:cubicBezTo>
                <a:cubicBezTo>
                  <a:pt x="-271" y="724318"/>
                  <a:pt x="34222" y="232669"/>
                  <a:pt x="0" y="0"/>
                </a:cubicBezTo>
                <a:close/>
              </a:path>
            </a:pathLst>
          </a:custGeom>
          <a:ln>
            <a:solidFill>
              <a:schemeClr val="tx1"/>
            </a:solidFill>
            <a:extLst>
              <a:ext uri="{C807C97D-BFC1-408E-A445-0C87EB9F89A2}">
                <ask:lineSketchStyleProps xmlns:ask="http://schemas.microsoft.com/office/drawing/2018/sketchyshapes" sd="3592917913">
                  <a:prstGeom prst="rect">
                    <a:avLst/>
                  </a:prstGeom>
                  <ask:type>
                    <ask:lineSketchFreehand/>
                  </ask:type>
                </ask:lineSketchStyleProps>
              </a:ext>
            </a:extLst>
          </a:ln>
        </p:spPr>
      </p:pic>
      <p:pic>
        <p:nvPicPr>
          <p:cNvPr id="35" name="Bildobjekt 34">
            <a:extLst>
              <a:ext uri="{FF2B5EF4-FFF2-40B4-BE49-F238E27FC236}">
                <a16:creationId xmlns:a16="http://schemas.microsoft.com/office/drawing/2014/main" id="{254231E0-F646-7C6C-AA63-AA55BF4F2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865" y="7003322"/>
            <a:ext cx="11112810" cy="5982669"/>
          </a:xfrm>
          <a:custGeom>
            <a:avLst/>
            <a:gdLst>
              <a:gd name="csX0" fmla="*/ 0 w 11112810"/>
              <a:gd name="csY0" fmla="*/ 0 h 5982669"/>
              <a:gd name="csX1" fmla="*/ 472294 w 11112810"/>
              <a:gd name="csY1" fmla="*/ 0 h 5982669"/>
              <a:gd name="csX2" fmla="*/ 1389101 w 11112810"/>
              <a:gd name="csY2" fmla="*/ 0 h 5982669"/>
              <a:gd name="csX3" fmla="*/ 1861396 w 11112810"/>
              <a:gd name="csY3" fmla="*/ 0 h 5982669"/>
              <a:gd name="csX4" fmla="*/ 2555946 w 11112810"/>
              <a:gd name="csY4" fmla="*/ 0 h 5982669"/>
              <a:gd name="csX5" fmla="*/ 3250497 w 11112810"/>
              <a:gd name="csY5" fmla="*/ 0 h 5982669"/>
              <a:gd name="csX6" fmla="*/ 3833919 w 11112810"/>
              <a:gd name="csY6" fmla="*/ 0 h 5982669"/>
              <a:gd name="csX7" fmla="*/ 4195086 w 11112810"/>
              <a:gd name="csY7" fmla="*/ 0 h 5982669"/>
              <a:gd name="csX8" fmla="*/ 5000764 w 11112810"/>
              <a:gd name="csY8" fmla="*/ 0 h 5982669"/>
              <a:gd name="csX9" fmla="*/ 5584187 w 11112810"/>
              <a:gd name="csY9" fmla="*/ 0 h 5982669"/>
              <a:gd name="csX10" fmla="*/ 6056481 w 11112810"/>
              <a:gd name="csY10" fmla="*/ 0 h 5982669"/>
              <a:gd name="csX11" fmla="*/ 6417648 w 11112810"/>
              <a:gd name="csY11" fmla="*/ 0 h 5982669"/>
              <a:gd name="csX12" fmla="*/ 7112198 w 11112810"/>
              <a:gd name="csY12" fmla="*/ 0 h 5982669"/>
              <a:gd name="csX13" fmla="*/ 7806749 w 11112810"/>
              <a:gd name="csY13" fmla="*/ 0 h 5982669"/>
              <a:gd name="csX14" fmla="*/ 8723556 w 11112810"/>
              <a:gd name="csY14" fmla="*/ 0 h 5982669"/>
              <a:gd name="csX15" fmla="*/ 9529235 w 11112810"/>
              <a:gd name="csY15" fmla="*/ 0 h 5982669"/>
              <a:gd name="csX16" fmla="*/ 10446041 w 11112810"/>
              <a:gd name="csY16" fmla="*/ 0 h 5982669"/>
              <a:gd name="csX17" fmla="*/ 11112810 w 11112810"/>
              <a:gd name="csY17" fmla="*/ 0 h 5982669"/>
              <a:gd name="csX18" fmla="*/ 11112810 w 11112810"/>
              <a:gd name="csY18" fmla="*/ 545088 h 5982669"/>
              <a:gd name="csX19" fmla="*/ 11112810 w 11112810"/>
              <a:gd name="csY19" fmla="*/ 1269655 h 5982669"/>
              <a:gd name="csX20" fmla="*/ 11112810 w 11112810"/>
              <a:gd name="csY20" fmla="*/ 1874570 h 5982669"/>
              <a:gd name="csX21" fmla="*/ 11112810 w 11112810"/>
              <a:gd name="csY21" fmla="*/ 2658964 h 5982669"/>
              <a:gd name="csX22" fmla="*/ 11112810 w 11112810"/>
              <a:gd name="csY22" fmla="*/ 3204052 h 5982669"/>
              <a:gd name="csX23" fmla="*/ 11112810 w 11112810"/>
              <a:gd name="csY23" fmla="*/ 3928619 h 5982669"/>
              <a:gd name="csX24" fmla="*/ 11112810 w 11112810"/>
              <a:gd name="csY24" fmla="*/ 4413880 h 5982669"/>
              <a:gd name="csX25" fmla="*/ 11112810 w 11112810"/>
              <a:gd name="csY25" fmla="*/ 5078621 h 5982669"/>
              <a:gd name="csX26" fmla="*/ 11112810 w 11112810"/>
              <a:gd name="csY26" fmla="*/ 5982669 h 5982669"/>
              <a:gd name="csX27" fmla="*/ 10418259 w 11112810"/>
              <a:gd name="csY27" fmla="*/ 5982669 h 5982669"/>
              <a:gd name="csX28" fmla="*/ 9834837 w 11112810"/>
              <a:gd name="csY28" fmla="*/ 5982669 h 5982669"/>
              <a:gd name="csX29" fmla="*/ 9140286 w 11112810"/>
              <a:gd name="csY29" fmla="*/ 5982669 h 5982669"/>
              <a:gd name="csX30" fmla="*/ 8223479 w 11112810"/>
              <a:gd name="csY30" fmla="*/ 5982669 h 5982669"/>
              <a:gd name="csX31" fmla="*/ 7640057 w 11112810"/>
              <a:gd name="csY31" fmla="*/ 5982669 h 5982669"/>
              <a:gd name="csX32" fmla="*/ 6945506 w 11112810"/>
              <a:gd name="csY32" fmla="*/ 5982669 h 5982669"/>
              <a:gd name="csX33" fmla="*/ 6473212 w 11112810"/>
              <a:gd name="csY33" fmla="*/ 5982669 h 5982669"/>
              <a:gd name="csX34" fmla="*/ 5667533 w 11112810"/>
              <a:gd name="csY34" fmla="*/ 5982669 h 5982669"/>
              <a:gd name="csX35" fmla="*/ 5306367 w 11112810"/>
              <a:gd name="csY35" fmla="*/ 5982669 h 5982669"/>
              <a:gd name="csX36" fmla="*/ 4722944 w 11112810"/>
              <a:gd name="csY36" fmla="*/ 5982669 h 5982669"/>
              <a:gd name="csX37" fmla="*/ 4361778 w 11112810"/>
              <a:gd name="csY37" fmla="*/ 5982669 h 5982669"/>
              <a:gd name="csX38" fmla="*/ 3889484 w 11112810"/>
              <a:gd name="csY38" fmla="*/ 5982669 h 5982669"/>
              <a:gd name="csX39" fmla="*/ 3417189 w 11112810"/>
              <a:gd name="csY39" fmla="*/ 5982669 h 5982669"/>
              <a:gd name="csX40" fmla="*/ 2611510 w 11112810"/>
              <a:gd name="csY40" fmla="*/ 5982669 h 5982669"/>
              <a:gd name="csX41" fmla="*/ 2250344 w 11112810"/>
              <a:gd name="csY41" fmla="*/ 5982669 h 5982669"/>
              <a:gd name="csX42" fmla="*/ 1333537 w 11112810"/>
              <a:gd name="csY42" fmla="*/ 5982669 h 5982669"/>
              <a:gd name="csX43" fmla="*/ 0 w 11112810"/>
              <a:gd name="csY43" fmla="*/ 5982669 h 5982669"/>
              <a:gd name="csX44" fmla="*/ 0 w 11112810"/>
              <a:gd name="csY44" fmla="*/ 5377755 h 5982669"/>
              <a:gd name="csX45" fmla="*/ 0 w 11112810"/>
              <a:gd name="csY45" fmla="*/ 4772840 h 5982669"/>
              <a:gd name="csX46" fmla="*/ 0 w 11112810"/>
              <a:gd name="csY46" fmla="*/ 3988446 h 5982669"/>
              <a:gd name="csX47" fmla="*/ 0 w 11112810"/>
              <a:gd name="csY47" fmla="*/ 3503185 h 5982669"/>
              <a:gd name="csX48" fmla="*/ 0 w 11112810"/>
              <a:gd name="csY48" fmla="*/ 2778617 h 5982669"/>
              <a:gd name="csX49" fmla="*/ 0 w 11112810"/>
              <a:gd name="csY49" fmla="*/ 2293356 h 5982669"/>
              <a:gd name="csX50" fmla="*/ 0 w 11112810"/>
              <a:gd name="csY50" fmla="*/ 1688442 h 5982669"/>
              <a:gd name="csX51" fmla="*/ 0 w 11112810"/>
              <a:gd name="csY51" fmla="*/ 1083528 h 5982669"/>
              <a:gd name="csX52" fmla="*/ 0 w 11112810"/>
              <a:gd name="csY52" fmla="*/ 0 h 5982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112810" h="5982669" fill="none" extrusionOk="0">
                <a:moveTo>
                  <a:pt x="0" y="0"/>
                </a:moveTo>
                <a:cubicBezTo>
                  <a:pt x="196434" y="19632"/>
                  <a:pt x="289139" y="-13351"/>
                  <a:pt x="472294" y="0"/>
                </a:cubicBezTo>
                <a:cubicBezTo>
                  <a:pt x="655449" y="13351"/>
                  <a:pt x="1113621" y="-38419"/>
                  <a:pt x="1389101" y="0"/>
                </a:cubicBezTo>
                <a:cubicBezTo>
                  <a:pt x="1664581" y="38419"/>
                  <a:pt x="1636336" y="7842"/>
                  <a:pt x="1861396" y="0"/>
                </a:cubicBezTo>
                <a:cubicBezTo>
                  <a:pt x="2086456" y="-7842"/>
                  <a:pt x="2380325" y="-26479"/>
                  <a:pt x="2555946" y="0"/>
                </a:cubicBezTo>
                <a:cubicBezTo>
                  <a:pt x="2731567" y="26479"/>
                  <a:pt x="2948229" y="-1984"/>
                  <a:pt x="3250497" y="0"/>
                </a:cubicBezTo>
                <a:cubicBezTo>
                  <a:pt x="3552765" y="1984"/>
                  <a:pt x="3552068" y="26659"/>
                  <a:pt x="3833919" y="0"/>
                </a:cubicBezTo>
                <a:cubicBezTo>
                  <a:pt x="4115770" y="-26659"/>
                  <a:pt x="4103576" y="-8869"/>
                  <a:pt x="4195086" y="0"/>
                </a:cubicBezTo>
                <a:cubicBezTo>
                  <a:pt x="4286596" y="8869"/>
                  <a:pt x="4758462" y="-29448"/>
                  <a:pt x="5000764" y="0"/>
                </a:cubicBezTo>
                <a:cubicBezTo>
                  <a:pt x="5243066" y="29448"/>
                  <a:pt x="5360876" y="-26527"/>
                  <a:pt x="5584187" y="0"/>
                </a:cubicBezTo>
                <a:cubicBezTo>
                  <a:pt x="5807498" y="26527"/>
                  <a:pt x="5915392" y="-12841"/>
                  <a:pt x="6056481" y="0"/>
                </a:cubicBezTo>
                <a:cubicBezTo>
                  <a:pt x="6197570" y="12841"/>
                  <a:pt x="6261461" y="-14768"/>
                  <a:pt x="6417648" y="0"/>
                </a:cubicBezTo>
                <a:cubicBezTo>
                  <a:pt x="6573835" y="14768"/>
                  <a:pt x="6957117" y="-5338"/>
                  <a:pt x="7112198" y="0"/>
                </a:cubicBezTo>
                <a:cubicBezTo>
                  <a:pt x="7267279" y="5338"/>
                  <a:pt x="7593137" y="17819"/>
                  <a:pt x="7806749" y="0"/>
                </a:cubicBezTo>
                <a:cubicBezTo>
                  <a:pt x="8020361" y="-17819"/>
                  <a:pt x="8539106" y="-17143"/>
                  <a:pt x="8723556" y="0"/>
                </a:cubicBezTo>
                <a:cubicBezTo>
                  <a:pt x="8908006" y="17143"/>
                  <a:pt x="9318480" y="-36808"/>
                  <a:pt x="9529235" y="0"/>
                </a:cubicBezTo>
                <a:cubicBezTo>
                  <a:pt x="9739990" y="36808"/>
                  <a:pt x="10072896" y="-32040"/>
                  <a:pt x="10446041" y="0"/>
                </a:cubicBezTo>
                <a:cubicBezTo>
                  <a:pt x="10819186" y="32040"/>
                  <a:pt x="10979293" y="-12198"/>
                  <a:pt x="11112810" y="0"/>
                </a:cubicBezTo>
                <a:cubicBezTo>
                  <a:pt x="11109504" y="220974"/>
                  <a:pt x="11090914" y="369669"/>
                  <a:pt x="11112810" y="545088"/>
                </a:cubicBezTo>
                <a:cubicBezTo>
                  <a:pt x="11134706" y="720507"/>
                  <a:pt x="11118303" y="1045172"/>
                  <a:pt x="11112810" y="1269655"/>
                </a:cubicBezTo>
                <a:cubicBezTo>
                  <a:pt x="11107317" y="1494138"/>
                  <a:pt x="11134396" y="1723312"/>
                  <a:pt x="11112810" y="1874570"/>
                </a:cubicBezTo>
                <a:cubicBezTo>
                  <a:pt x="11091224" y="2025829"/>
                  <a:pt x="11092574" y="2378195"/>
                  <a:pt x="11112810" y="2658964"/>
                </a:cubicBezTo>
                <a:cubicBezTo>
                  <a:pt x="11133046" y="2939733"/>
                  <a:pt x="11111324" y="3045292"/>
                  <a:pt x="11112810" y="3204052"/>
                </a:cubicBezTo>
                <a:cubicBezTo>
                  <a:pt x="11114296" y="3362812"/>
                  <a:pt x="11115833" y="3710365"/>
                  <a:pt x="11112810" y="3928619"/>
                </a:cubicBezTo>
                <a:cubicBezTo>
                  <a:pt x="11109787" y="4146873"/>
                  <a:pt x="11134561" y="4267863"/>
                  <a:pt x="11112810" y="4413880"/>
                </a:cubicBezTo>
                <a:cubicBezTo>
                  <a:pt x="11091059" y="4559897"/>
                  <a:pt x="11102873" y="4783802"/>
                  <a:pt x="11112810" y="5078621"/>
                </a:cubicBezTo>
                <a:cubicBezTo>
                  <a:pt x="11122747" y="5373440"/>
                  <a:pt x="11136249" y="5791846"/>
                  <a:pt x="11112810" y="5982669"/>
                </a:cubicBezTo>
                <a:cubicBezTo>
                  <a:pt x="10896402" y="5953057"/>
                  <a:pt x="10742005" y="6005174"/>
                  <a:pt x="10418259" y="5982669"/>
                </a:cubicBezTo>
                <a:cubicBezTo>
                  <a:pt x="10094513" y="5960164"/>
                  <a:pt x="10076656" y="5972585"/>
                  <a:pt x="9834837" y="5982669"/>
                </a:cubicBezTo>
                <a:cubicBezTo>
                  <a:pt x="9593018" y="5992753"/>
                  <a:pt x="9403270" y="5965899"/>
                  <a:pt x="9140286" y="5982669"/>
                </a:cubicBezTo>
                <a:cubicBezTo>
                  <a:pt x="8877302" y="5999439"/>
                  <a:pt x="8471797" y="5986746"/>
                  <a:pt x="8223479" y="5982669"/>
                </a:cubicBezTo>
                <a:cubicBezTo>
                  <a:pt x="7975161" y="5978592"/>
                  <a:pt x="7778762" y="6007184"/>
                  <a:pt x="7640057" y="5982669"/>
                </a:cubicBezTo>
                <a:cubicBezTo>
                  <a:pt x="7501352" y="5958154"/>
                  <a:pt x="7175135" y="6003100"/>
                  <a:pt x="6945506" y="5982669"/>
                </a:cubicBezTo>
                <a:cubicBezTo>
                  <a:pt x="6715877" y="5962238"/>
                  <a:pt x="6649795" y="5967329"/>
                  <a:pt x="6473212" y="5982669"/>
                </a:cubicBezTo>
                <a:cubicBezTo>
                  <a:pt x="6296629" y="5998009"/>
                  <a:pt x="5996096" y="5961665"/>
                  <a:pt x="5667533" y="5982669"/>
                </a:cubicBezTo>
                <a:cubicBezTo>
                  <a:pt x="5338970" y="6003673"/>
                  <a:pt x="5382383" y="5985154"/>
                  <a:pt x="5306367" y="5982669"/>
                </a:cubicBezTo>
                <a:cubicBezTo>
                  <a:pt x="5230351" y="5980184"/>
                  <a:pt x="4960368" y="6011563"/>
                  <a:pt x="4722944" y="5982669"/>
                </a:cubicBezTo>
                <a:cubicBezTo>
                  <a:pt x="4485520" y="5953775"/>
                  <a:pt x="4455059" y="5978659"/>
                  <a:pt x="4361778" y="5982669"/>
                </a:cubicBezTo>
                <a:cubicBezTo>
                  <a:pt x="4268497" y="5986679"/>
                  <a:pt x="3991237" y="5973573"/>
                  <a:pt x="3889484" y="5982669"/>
                </a:cubicBezTo>
                <a:cubicBezTo>
                  <a:pt x="3787731" y="5991765"/>
                  <a:pt x="3625821" y="5988424"/>
                  <a:pt x="3417189" y="5982669"/>
                </a:cubicBezTo>
                <a:cubicBezTo>
                  <a:pt x="3208558" y="5976914"/>
                  <a:pt x="2997394" y="5973869"/>
                  <a:pt x="2611510" y="5982669"/>
                </a:cubicBezTo>
                <a:cubicBezTo>
                  <a:pt x="2225626" y="5991469"/>
                  <a:pt x="2374123" y="5975435"/>
                  <a:pt x="2250344" y="5982669"/>
                </a:cubicBezTo>
                <a:cubicBezTo>
                  <a:pt x="2126565" y="5989903"/>
                  <a:pt x="1790724" y="6008191"/>
                  <a:pt x="1333537" y="5982669"/>
                </a:cubicBezTo>
                <a:cubicBezTo>
                  <a:pt x="876350" y="5957147"/>
                  <a:pt x="626215" y="6037379"/>
                  <a:pt x="0" y="5982669"/>
                </a:cubicBezTo>
                <a:cubicBezTo>
                  <a:pt x="23390" y="5686050"/>
                  <a:pt x="11889" y="5539172"/>
                  <a:pt x="0" y="5377755"/>
                </a:cubicBezTo>
                <a:cubicBezTo>
                  <a:pt x="-11889" y="5216338"/>
                  <a:pt x="-15338" y="5013928"/>
                  <a:pt x="0" y="4772840"/>
                </a:cubicBezTo>
                <a:cubicBezTo>
                  <a:pt x="15338" y="4531752"/>
                  <a:pt x="-32317" y="4165473"/>
                  <a:pt x="0" y="3988446"/>
                </a:cubicBezTo>
                <a:cubicBezTo>
                  <a:pt x="32317" y="3811419"/>
                  <a:pt x="5247" y="3722234"/>
                  <a:pt x="0" y="3503185"/>
                </a:cubicBezTo>
                <a:cubicBezTo>
                  <a:pt x="-5247" y="3284136"/>
                  <a:pt x="25668" y="3032799"/>
                  <a:pt x="0" y="2778617"/>
                </a:cubicBezTo>
                <a:cubicBezTo>
                  <a:pt x="-25668" y="2524435"/>
                  <a:pt x="20155" y="2523381"/>
                  <a:pt x="0" y="2293356"/>
                </a:cubicBezTo>
                <a:cubicBezTo>
                  <a:pt x="-20155" y="2063331"/>
                  <a:pt x="-1756" y="1859633"/>
                  <a:pt x="0" y="1688442"/>
                </a:cubicBezTo>
                <a:cubicBezTo>
                  <a:pt x="1756" y="1517251"/>
                  <a:pt x="-12629" y="1350697"/>
                  <a:pt x="0" y="1083528"/>
                </a:cubicBezTo>
                <a:cubicBezTo>
                  <a:pt x="12629" y="816359"/>
                  <a:pt x="-18993" y="480219"/>
                  <a:pt x="0" y="0"/>
                </a:cubicBezTo>
                <a:close/>
              </a:path>
              <a:path w="11112810" h="5982669" stroke="0" extrusionOk="0">
                <a:moveTo>
                  <a:pt x="0" y="0"/>
                </a:moveTo>
                <a:cubicBezTo>
                  <a:pt x="214078" y="-27173"/>
                  <a:pt x="396765" y="-19109"/>
                  <a:pt x="583423" y="0"/>
                </a:cubicBezTo>
                <a:cubicBezTo>
                  <a:pt x="770081" y="19109"/>
                  <a:pt x="1166241" y="-34327"/>
                  <a:pt x="1500229" y="0"/>
                </a:cubicBezTo>
                <a:cubicBezTo>
                  <a:pt x="1834217" y="34327"/>
                  <a:pt x="1976310" y="-689"/>
                  <a:pt x="2417036" y="0"/>
                </a:cubicBezTo>
                <a:cubicBezTo>
                  <a:pt x="2857762" y="689"/>
                  <a:pt x="2940164" y="23941"/>
                  <a:pt x="3111587" y="0"/>
                </a:cubicBezTo>
                <a:cubicBezTo>
                  <a:pt x="3283010" y="-23941"/>
                  <a:pt x="3457573" y="6107"/>
                  <a:pt x="3695009" y="0"/>
                </a:cubicBezTo>
                <a:cubicBezTo>
                  <a:pt x="3932445" y="-6107"/>
                  <a:pt x="4280422" y="38169"/>
                  <a:pt x="4500688" y="0"/>
                </a:cubicBezTo>
                <a:cubicBezTo>
                  <a:pt x="4720954" y="-38169"/>
                  <a:pt x="4810774" y="3463"/>
                  <a:pt x="4972982" y="0"/>
                </a:cubicBezTo>
                <a:cubicBezTo>
                  <a:pt x="5135190" y="-3463"/>
                  <a:pt x="5218974" y="9126"/>
                  <a:pt x="5334149" y="0"/>
                </a:cubicBezTo>
                <a:cubicBezTo>
                  <a:pt x="5449324" y="-9126"/>
                  <a:pt x="5611824" y="2259"/>
                  <a:pt x="5695315" y="0"/>
                </a:cubicBezTo>
                <a:cubicBezTo>
                  <a:pt x="5778806" y="-2259"/>
                  <a:pt x="6422563" y="20369"/>
                  <a:pt x="6612122" y="0"/>
                </a:cubicBezTo>
                <a:cubicBezTo>
                  <a:pt x="6801681" y="-20369"/>
                  <a:pt x="6894901" y="4350"/>
                  <a:pt x="6973288" y="0"/>
                </a:cubicBezTo>
                <a:cubicBezTo>
                  <a:pt x="7051675" y="-4350"/>
                  <a:pt x="7400675" y="10795"/>
                  <a:pt x="7667839" y="0"/>
                </a:cubicBezTo>
                <a:cubicBezTo>
                  <a:pt x="7935003" y="-10795"/>
                  <a:pt x="7936605" y="15019"/>
                  <a:pt x="8140133" y="0"/>
                </a:cubicBezTo>
                <a:cubicBezTo>
                  <a:pt x="8343661" y="-15019"/>
                  <a:pt x="8800033" y="45491"/>
                  <a:pt x="9056940" y="0"/>
                </a:cubicBezTo>
                <a:cubicBezTo>
                  <a:pt x="9313847" y="-45491"/>
                  <a:pt x="9778022" y="-16569"/>
                  <a:pt x="9973747" y="0"/>
                </a:cubicBezTo>
                <a:cubicBezTo>
                  <a:pt x="10169472" y="16569"/>
                  <a:pt x="10685631" y="54850"/>
                  <a:pt x="11112810" y="0"/>
                </a:cubicBezTo>
                <a:cubicBezTo>
                  <a:pt x="11137857" y="160140"/>
                  <a:pt x="11133716" y="478838"/>
                  <a:pt x="11112810" y="604914"/>
                </a:cubicBezTo>
                <a:cubicBezTo>
                  <a:pt x="11091904" y="730990"/>
                  <a:pt x="11125117" y="1083324"/>
                  <a:pt x="11112810" y="1389309"/>
                </a:cubicBezTo>
                <a:cubicBezTo>
                  <a:pt x="11100503" y="1695295"/>
                  <a:pt x="11132639" y="1822445"/>
                  <a:pt x="11112810" y="1934396"/>
                </a:cubicBezTo>
                <a:cubicBezTo>
                  <a:pt x="11092981" y="2046347"/>
                  <a:pt x="11117584" y="2464061"/>
                  <a:pt x="11112810" y="2658964"/>
                </a:cubicBezTo>
                <a:cubicBezTo>
                  <a:pt x="11108036" y="2853867"/>
                  <a:pt x="11094096" y="3189465"/>
                  <a:pt x="11112810" y="3383532"/>
                </a:cubicBezTo>
                <a:cubicBezTo>
                  <a:pt x="11131524" y="3577599"/>
                  <a:pt x="11129342" y="3753769"/>
                  <a:pt x="11112810" y="3868793"/>
                </a:cubicBezTo>
                <a:cubicBezTo>
                  <a:pt x="11096278" y="3983817"/>
                  <a:pt x="11112682" y="4286632"/>
                  <a:pt x="11112810" y="4593360"/>
                </a:cubicBezTo>
                <a:cubicBezTo>
                  <a:pt x="11112938" y="4900088"/>
                  <a:pt x="11104470" y="4960626"/>
                  <a:pt x="11112810" y="5078621"/>
                </a:cubicBezTo>
                <a:cubicBezTo>
                  <a:pt x="11121150" y="5196616"/>
                  <a:pt x="11143995" y="5611555"/>
                  <a:pt x="11112810" y="5982669"/>
                </a:cubicBezTo>
                <a:cubicBezTo>
                  <a:pt x="10933356" y="5997830"/>
                  <a:pt x="10914840" y="5970582"/>
                  <a:pt x="10751644" y="5982669"/>
                </a:cubicBezTo>
                <a:cubicBezTo>
                  <a:pt x="10588448" y="5994756"/>
                  <a:pt x="10290313" y="5998417"/>
                  <a:pt x="9834837" y="5982669"/>
                </a:cubicBezTo>
                <a:cubicBezTo>
                  <a:pt x="9379361" y="5966921"/>
                  <a:pt x="9561429" y="5962582"/>
                  <a:pt x="9362542" y="5982669"/>
                </a:cubicBezTo>
                <a:cubicBezTo>
                  <a:pt x="9163656" y="6002756"/>
                  <a:pt x="8815670" y="6006000"/>
                  <a:pt x="8667992" y="5982669"/>
                </a:cubicBezTo>
                <a:cubicBezTo>
                  <a:pt x="8520314" y="5959339"/>
                  <a:pt x="8305587" y="5973058"/>
                  <a:pt x="8195697" y="5982669"/>
                </a:cubicBezTo>
                <a:cubicBezTo>
                  <a:pt x="8085807" y="5992280"/>
                  <a:pt x="7858124" y="5997614"/>
                  <a:pt x="7612275" y="5982669"/>
                </a:cubicBezTo>
                <a:cubicBezTo>
                  <a:pt x="7366426" y="5967724"/>
                  <a:pt x="7265021" y="5966195"/>
                  <a:pt x="7139980" y="5982669"/>
                </a:cubicBezTo>
                <a:cubicBezTo>
                  <a:pt x="7014939" y="5999143"/>
                  <a:pt x="6672977" y="5972731"/>
                  <a:pt x="6445430" y="5982669"/>
                </a:cubicBezTo>
                <a:cubicBezTo>
                  <a:pt x="6217883" y="5992608"/>
                  <a:pt x="5943571" y="6000535"/>
                  <a:pt x="5750879" y="5982669"/>
                </a:cubicBezTo>
                <a:cubicBezTo>
                  <a:pt x="5558187" y="5964803"/>
                  <a:pt x="5297115" y="5978529"/>
                  <a:pt x="4945200" y="5982669"/>
                </a:cubicBezTo>
                <a:cubicBezTo>
                  <a:pt x="4593285" y="5986809"/>
                  <a:pt x="4699002" y="5970223"/>
                  <a:pt x="4584034" y="5982669"/>
                </a:cubicBezTo>
                <a:cubicBezTo>
                  <a:pt x="4469066" y="5995115"/>
                  <a:pt x="4220336" y="5962519"/>
                  <a:pt x="4111740" y="5982669"/>
                </a:cubicBezTo>
                <a:cubicBezTo>
                  <a:pt x="4003144" y="6002819"/>
                  <a:pt x="3743318" y="5958373"/>
                  <a:pt x="3528317" y="5982669"/>
                </a:cubicBezTo>
                <a:cubicBezTo>
                  <a:pt x="3313316" y="6006965"/>
                  <a:pt x="3244432" y="5967961"/>
                  <a:pt x="3056023" y="5982669"/>
                </a:cubicBezTo>
                <a:cubicBezTo>
                  <a:pt x="2867614" y="5997377"/>
                  <a:pt x="2841290" y="5971306"/>
                  <a:pt x="2694856" y="5982669"/>
                </a:cubicBezTo>
                <a:cubicBezTo>
                  <a:pt x="2548422" y="5994032"/>
                  <a:pt x="2141350" y="5949192"/>
                  <a:pt x="2000306" y="5982669"/>
                </a:cubicBezTo>
                <a:cubicBezTo>
                  <a:pt x="1859262" y="6016147"/>
                  <a:pt x="1453471" y="5976674"/>
                  <a:pt x="1305755" y="5982669"/>
                </a:cubicBezTo>
                <a:cubicBezTo>
                  <a:pt x="1158039" y="5988664"/>
                  <a:pt x="387292" y="5932284"/>
                  <a:pt x="0" y="5982669"/>
                </a:cubicBezTo>
                <a:cubicBezTo>
                  <a:pt x="16063" y="5849711"/>
                  <a:pt x="-21700" y="5650342"/>
                  <a:pt x="0" y="5377755"/>
                </a:cubicBezTo>
                <a:cubicBezTo>
                  <a:pt x="21700" y="5105168"/>
                  <a:pt x="15060" y="5058624"/>
                  <a:pt x="0" y="4832667"/>
                </a:cubicBezTo>
                <a:cubicBezTo>
                  <a:pt x="-15060" y="4606710"/>
                  <a:pt x="-20083" y="4413137"/>
                  <a:pt x="0" y="4167926"/>
                </a:cubicBezTo>
                <a:cubicBezTo>
                  <a:pt x="20083" y="3922715"/>
                  <a:pt x="6480" y="3871913"/>
                  <a:pt x="0" y="3682665"/>
                </a:cubicBezTo>
                <a:cubicBezTo>
                  <a:pt x="-6480" y="3493417"/>
                  <a:pt x="1955" y="3310433"/>
                  <a:pt x="0" y="3137578"/>
                </a:cubicBezTo>
                <a:cubicBezTo>
                  <a:pt x="-1955" y="2964723"/>
                  <a:pt x="22477" y="2661167"/>
                  <a:pt x="0" y="2472837"/>
                </a:cubicBezTo>
                <a:cubicBezTo>
                  <a:pt x="-22477" y="2284507"/>
                  <a:pt x="21470" y="2040509"/>
                  <a:pt x="0" y="1867922"/>
                </a:cubicBezTo>
                <a:cubicBezTo>
                  <a:pt x="-21470" y="1695335"/>
                  <a:pt x="9583" y="1389072"/>
                  <a:pt x="0" y="1263008"/>
                </a:cubicBezTo>
                <a:cubicBezTo>
                  <a:pt x="-9583" y="1136944"/>
                  <a:pt x="-12658" y="975567"/>
                  <a:pt x="0" y="777747"/>
                </a:cubicBezTo>
                <a:cubicBezTo>
                  <a:pt x="12658" y="579927"/>
                  <a:pt x="5044" y="297843"/>
                  <a:pt x="0" y="0"/>
                </a:cubicBezTo>
                <a:close/>
              </a:path>
            </a:pathLst>
          </a:custGeom>
          <a:ln>
            <a:solidFill>
              <a:schemeClr val="tx1"/>
            </a:solidFill>
            <a:extLst>
              <a:ext uri="{C807C97D-BFC1-408E-A445-0C87EB9F89A2}">
                <ask:lineSketchStyleProps xmlns:ask="http://schemas.microsoft.com/office/drawing/2018/sketchyshapes" sd="3224186516">
                  <a:prstGeom prst="rect">
                    <a:avLst/>
                  </a:prstGeom>
                  <ask:type>
                    <ask:lineSketchFreehand/>
                  </ask:type>
                </ask:lineSketchStyleProps>
              </a:ext>
            </a:extLst>
          </a:ln>
        </p:spPr>
      </p:pic>
      <p:pic>
        <p:nvPicPr>
          <p:cNvPr id="31" name="Bildobjekt 30">
            <a:extLst>
              <a:ext uri="{FF2B5EF4-FFF2-40B4-BE49-F238E27FC236}">
                <a16:creationId xmlns:a16="http://schemas.microsoft.com/office/drawing/2014/main" id="{ACE8E692-4D2C-0AE1-5F2E-1DEB4D8FB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2520" y="4513665"/>
            <a:ext cx="10561146" cy="5664679"/>
          </a:xfrm>
          <a:custGeom>
            <a:avLst/>
            <a:gdLst>
              <a:gd name="csX0" fmla="*/ 0 w 10561146"/>
              <a:gd name="csY0" fmla="*/ 0 h 5664679"/>
              <a:gd name="csX1" fmla="*/ 871295 w 10561146"/>
              <a:gd name="csY1" fmla="*/ 0 h 5664679"/>
              <a:gd name="csX2" fmla="*/ 1531366 w 10561146"/>
              <a:gd name="csY2" fmla="*/ 0 h 5664679"/>
              <a:gd name="csX3" fmla="*/ 1980215 w 10561146"/>
              <a:gd name="csY3" fmla="*/ 0 h 5664679"/>
              <a:gd name="csX4" fmla="*/ 2640287 w 10561146"/>
              <a:gd name="csY4" fmla="*/ 0 h 5664679"/>
              <a:gd name="csX5" fmla="*/ 3089135 w 10561146"/>
              <a:gd name="csY5" fmla="*/ 0 h 5664679"/>
              <a:gd name="csX6" fmla="*/ 3749207 w 10561146"/>
              <a:gd name="csY6" fmla="*/ 0 h 5664679"/>
              <a:gd name="csX7" fmla="*/ 4092444 w 10561146"/>
              <a:gd name="csY7" fmla="*/ 0 h 5664679"/>
              <a:gd name="csX8" fmla="*/ 4752516 w 10561146"/>
              <a:gd name="csY8" fmla="*/ 0 h 5664679"/>
              <a:gd name="csX9" fmla="*/ 5306976 w 10561146"/>
              <a:gd name="csY9" fmla="*/ 0 h 5664679"/>
              <a:gd name="csX10" fmla="*/ 6178270 w 10561146"/>
              <a:gd name="csY10" fmla="*/ 0 h 5664679"/>
              <a:gd name="csX11" fmla="*/ 6732731 w 10561146"/>
              <a:gd name="csY11" fmla="*/ 0 h 5664679"/>
              <a:gd name="csX12" fmla="*/ 7181579 w 10561146"/>
              <a:gd name="csY12" fmla="*/ 0 h 5664679"/>
              <a:gd name="csX13" fmla="*/ 7947262 w 10561146"/>
              <a:gd name="csY13" fmla="*/ 0 h 5664679"/>
              <a:gd name="csX14" fmla="*/ 8290500 w 10561146"/>
              <a:gd name="csY14" fmla="*/ 0 h 5664679"/>
              <a:gd name="csX15" fmla="*/ 8950571 w 10561146"/>
              <a:gd name="csY15" fmla="*/ 0 h 5664679"/>
              <a:gd name="csX16" fmla="*/ 9821866 w 10561146"/>
              <a:gd name="csY16" fmla="*/ 0 h 5664679"/>
              <a:gd name="csX17" fmla="*/ 10561146 w 10561146"/>
              <a:gd name="csY17" fmla="*/ 0 h 5664679"/>
              <a:gd name="csX18" fmla="*/ 10561146 w 10561146"/>
              <a:gd name="csY18" fmla="*/ 629409 h 5664679"/>
              <a:gd name="csX19" fmla="*/ 10561146 w 10561146"/>
              <a:gd name="csY19" fmla="*/ 1258818 h 5664679"/>
              <a:gd name="csX20" fmla="*/ 10561146 w 10561146"/>
              <a:gd name="csY20" fmla="*/ 1774933 h 5664679"/>
              <a:gd name="csX21" fmla="*/ 10561146 w 10561146"/>
              <a:gd name="csY21" fmla="*/ 2404342 h 5664679"/>
              <a:gd name="csX22" fmla="*/ 10561146 w 10561146"/>
              <a:gd name="csY22" fmla="*/ 3090397 h 5664679"/>
              <a:gd name="csX23" fmla="*/ 10561146 w 10561146"/>
              <a:gd name="csY23" fmla="*/ 3549866 h 5664679"/>
              <a:gd name="csX24" fmla="*/ 10561146 w 10561146"/>
              <a:gd name="csY24" fmla="*/ 4009334 h 5664679"/>
              <a:gd name="csX25" fmla="*/ 10561146 w 10561146"/>
              <a:gd name="csY25" fmla="*/ 4752036 h 5664679"/>
              <a:gd name="csX26" fmla="*/ 10561146 w 10561146"/>
              <a:gd name="csY26" fmla="*/ 5664679 h 5664679"/>
              <a:gd name="csX27" fmla="*/ 9901074 w 10561146"/>
              <a:gd name="csY27" fmla="*/ 5664679 h 5664679"/>
              <a:gd name="csX28" fmla="*/ 9029780 w 10561146"/>
              <a:gd name="csY28" fmla="*/ 5664679 h 5664679"/>
              <a:gd name="csX29" fmla="*/ 8580931 w 10561146"/>
              <a:gd name="csY29" fmla="*/ 5664679 h 5664679"/>
              <a:gd name="csX30" fmla="*/ 7815248 w 10561146"/>
              <a:gd name="csY30" fmla="*/ 5664679 h 5664679"/>
              <a:gd name="csX31" fmla="*/ 7472011 w 10561146"/>
              <a:gd name="csY31" fmla="*/ 5664679 h 5664679"/>
              <a:gd name="csX32" fmla="*/ 6706328 w 10561146"/>
              <a:gd name="csY32" fmla="*/ 5664679 h 5664679"/>
              <a:gd name="csX33" fmla="*/ 6046256 w 10561146"/>
              <a:gd name="csY33" fmla="*/ 5664679 h 5664679"/>
              <a:gd name="csX34" fmla="*/ 5280573 w 10561146"/>
              <a:gd name="csY34" fmla="*/ 5664679 h 5664679"/>
              <a:gd name="csX35" fmla="*/ 4726113 w 10561146"/>
              <a:gd name="csY35" fmla="*/ 5664679 h 5664679"/>
              <a:gd name="csX36" fmla="*/ 3960430 w 10561146"/>
              <a:gd name="csY36" fmla="*/ 5664679 h 5664679"/>
              <a:gd name="csX37" fmla="*/ 3405970 w 10561146"/>
              <a:gd name="csY37" fmla="*/ 5664679 h 5664679"/>
              <a:gd name="csX38" fmla="*/ 2957121 w 10561146"/>
              <a:gd name="csY38" fmla="*/ 5664679 h 5664679"/>
              <a:gd name="csX39" fmla="*/ 2402661 w 10561146"/>
              <a:gd name="csY39" fmla="*/ 5664679 h 5664679"/>
              <a:gd name="csX40" fmla="*/ 1636978 w 10561146"/>
              <a:gd name="csY40" fmla="*/ 5664679 h 5664679"/>
              <a:gd name="csX41" fmla="*/ 1293740 w 10561146"/>
              <a:gd name="csY41" fmla="*/ 5664679 h 5664679"/>
              <a:gd name="csX42" fmla="*/ 0 w 10561146"/>
              <a:gd name="csY42" fmla="*/ 5664679 h 5664679"/>
              <a:gd name="csX43" fmla="*/ 0 w 10561146"/>
              <a:gd name="csY43" fmla="*/ 5091917 h 5664679"/>
              <a:gd name="csX44" fmla="*/ 0 w 10561146"/>
              <a:gd name="csY44" fmla="*/ 4405861 h 5664679"/>
              <a:gd name="csX45" fmla="*/ 0 w 10561146"/>
              <a:gd name="csY45" fmla="*/ 3889746 h 5664679"/>
              <a:gd name="csX46" fmla="*/ 0 w 10561146"/>
              <a:gd name="csY46" fmla="*/ 3430278 h 5664679"/>
              <a:gd name="csX47" fmla="*/ 0 w 10561146"/>
              <a:gd name="csY47" fmla="*/ 2687575 h 5664679"/>
              <a:gd name="csX48" fmla="*/ 0 w 10561146"/>
              <a:gd name="csY48" fmla="*/ 1944873 h 5664679"/>
              <a:gd name="csX49" fmla="*/ 0 w 10561146"/>
              <a:gd name="csY49" fmla="*/ 1315464 h 5664679"/>
              <a:gd name="csX50" fmla="*/ 0 w 10561146"/>
              <a:gd name="csY50" fmla="*/ 855996 h 5664679"/>
              <a:gd name="csX51" fmla="*/ 0 w 10561146"/>
              <a:gd name="csY51" fmla="*/ 0 h 56646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0561146" h="5664679" fill="none" extrusionOk="0">
                <a:moveTo>
                  <a:pt x="0" y="0"/>
                </a:moveTo>
                <a:cubicBezTo>
                  <a:pt x="251700" y="-5441"/>
                  <a:pt x="562490" y="-2405"/>
                  <a:pt x="871295" y="0"/>
                </a:cubicBezTo>
                <a:cubicBezTo>
                  <a:pt x="1180100" y="2405"/>
                  <a:pt x="1218184" y="-31844"/>
                  <a:pt x="1531366" y="0"/>
                </a:cubicBezTo>
                <a:cubicBezTo>
                  <a:pt x="1844548" y="31844"/>
                  <a:pt x="1887496" y="-9408"/>
                  <a:pt x="1980215" y="0"/>
                </a:cubicBezTo>
                <a:cubicBezTo>
                  <a:pt x="2072934" y="9408"/>
                  <a:pt x="2359886" y="6030"/>
                  <a:pt x="2640287" y="0"/>
                </a:cubicBezTo>
                <a:cubicBezTo>
                  <a:pt x="2920688" y="-6030"/>
                  <a:pt x="2874770" y="21506"/>
                  <a:pt x="3089135" y="0"/>
                </a:cubicBezTo>
                <a:cubicBezTo>
                  <a:pt x="3303500" y="-21506"/>
                  <a:pt x="3458605" y="-29685"/>
                  <a:pt x="3749207" y="0"/>
                </a:cubicBezTo>
                <a:cubicBezTo>
                  <a:pt x="4039809" y="29685"/>
                  <a:pt x="3934282" y="10404"/>
                  <a:pt x="4092444" y="0"/>
                </a:cubicBezTo>
                <a:cubicBezTo>
                  <a:pt x="4250606" y="-10404"/>
                  <a:pt x="4587330" y="-2053"/>
                  <a:pt x="4752516" y="0"/>
                </a:cubicBezTo>
                <a:cubicBezTo>
                  <a:pt x="4917702" y="2053"/>
                  <a:pt x="5071996" y="-8989"/>
                  <a:pt x="5306976" y="0"/>
                </a:cubicBezTo>
                <a:cubicBezTo>
                  <a:pt x="5541956" y="8989"/>
                  <a:pt x="5915737" y="-34845"/>
                  <a:pt x="6178270" y="0"/>
                </a:cubicBezTo>
                <a:cubicBezTo>
                  <a:pt x="6440803" y="34845"/>
                  <a:pt x="6568927" y="26196"/>
                  <a:pt x="6732731" y="0"/>
                </a:cubicBezTo>
                <a:cubicBezTo>
                  <a:pt x="6896535" y="-26196"/>
                  <a:pt x="6974779" y="3795"/>
                  <a:pt x="7181579" y="0"/>
                </a:cubicBezTo>
                <a:cubicBezTo>
                  <a:pt x="7388379" y="-3795"/>
                  <a:pt x="7674404" y="-1940"/>
                  <a:pt x="7947262" y="0"/>
                </a:cubicBezTo>
                <a:cubicBezTo>
                  <a:pt x="8220120" y="1940"/>
                  <a:pt x="8203213" y="-472"/>
                  <a:pt x="8290500" y="0"/>
                </a:cubicBezTo>
                <a:cubicBezTo>
                  <a:pt x="8377787" y="472"/>
                  <a:pt x="8729835" y="-379"/>
                  <a:pt x="8950571" y="0"/>
                </a:cubicBezTo>
                <a:cubicBezTo>
                  <a:pt x="9171307" y="379"/>
                  <a:pt x="9392093" y="-8430"/>
                  <a:pt x="9821866" y="0"/>
                </a:cubicBezTo>
                <a:cubicBezTo>
                  <a:pt x="10251640" y="8430"/>
                  <a:pt x="10344035" y="-17973"/>
                  <a:pt x="10561146" y="0"/>
                </a:cubicBezTo>
                <a:cubicBezTo>
                  <a:pt x="10592197" y="289951"/>
                  <a:pt x="10584380" y="419198"/>
                  <a:pt x="10561146" y="629409"/>
                </a:cubicBezTo>
                <a:cubicBezTo>
                  <a:pt x="10537912" y="839620"/>
                  <a:pt x="10541028" y="1022004"/>
                  <a:pt x="10561146" y="1258818"/>
                </a:cubicBezTo>
                <a:cubicBezTo>
                  <a:pt x="10581264" y="1495632"/>
                  <a:pt x="10577617" y="1539614"/>
                  <a:pt x="10561146" y="1774933"/>
                </a:cubicBezTo>
                <a:cubicBezTo>
                  <a:pt x="10544675" y="2010252"/>
                  <a:pt x="10568406" y="2264801"/>
                  <a:pt x="10561146" y="2404342"/>
                </a:cubicBezTo>
                <a:cubicBezTo>
                  <a:pt x="10553886" y="2543883"/>
                  <a:pt x="10587432" y="2870580"/>
                  <a:pt x="10561146" y="3090397"/>
                </a:cubicBezTo>
                <a:cubicBezTo>
                  <a:pt x="10534860" y="3310214"/>
                  <a:pt x="10568008" y="3334901"/>
                  <a:pt x="10561146" y="3549866"/>
                </a:cubicBezTo>
                <a:cubicBezTo>
                  <a:pt x="10554284" y="3764831"/>
                  <a:pt x="10560531" y="3823601"/>
                  <a:pt x="10561146" y="4009334"/>
                </a:cubicBezTo>
                <a:cubicBezTo>
                  <a:pt x="10561761" y="4195067"/>
                  <a:pt x="10574073" y="4492227"/>
                  <a:pt x="10561146" y="4752036"/>
                </a:cubicBezTo>
                <a:cubicBezTo>
                  <a:pt x="10548219" y="5011845"/>
                  <a:pt x="10581994" y="5380492"/>
                  <a:pt x="10561146" y="5664679"/>
                </a:cubicBezTo>
                <a:cubicBezTo>
                  <a:pt x="10394868" y="5635998"/>
                  <a:pt x="10078248" y="5678772"/>
                  <a:pt x="9901074" y="5664679"/>
                </a:cubicBezTo>
                <a:cubicBezTo>
                  <a:pt x="9723900" y="5650586"/>
                  <a:pt x="9378670" y="5643760"/>
                  <a:pt x="9029780" y="5664679"/>
                </a:cubicBezTo>
                <a:cubicBezTo>
                  <a:pt x="8680890" y="5685598"/>
                  <a:pt x="8745146" y="5651203"/>
                  <a:pt x="8580931" y="5664679"/>
                </a:cubicBezTo>
                <a:cubicBezTo>
                  <a:pt x="8416716" y="5678155"/>
                  <a:pt x="8191462" y="5629697"/>
                  <a:pt x="7815248" y="5664679"/>
                </a:cubicBezTo>
                <a:cubicBezTo>
                  <a:pt x="7439034" y="5699661"/>
                  <a:pt x="7547780" y="5649104"/>
                  <a:pt x="7472011" y="5664679"/>
                </a:cubicBezTo>
                <a:cubicBezTo>
                  <a:pt x="7396242" y="5680254"/>
                  <a:pt x="6992024" y="5698783"/>
                  <a:pt x="6706328" y="5664679"/>
                </a:cubicBezTo>
                <a:cubicBezTo>
                  <a:pt x="6420632" y="5630575"/>
                  <a:pt x="6283290" y="5633828"/>
                  <a:pt x="6046256" y="5664679"/>
                </a:cubicBezTo>
                <a:cubicBezTo>
                  <a:pt x="5809222" y="5695530"/>
                  <a:pt x="5456983" y="5627929"/>
                  <a:pt x="5280573" y="5664679"/>
                </a:cubicBezTo>
                <a:cubicBezTo>
                  <a:pt x="5104163" y="5701429"/>
                  <a:pt x="4928954" y="5667930"/>
                  <a:pt x="4726113" y="5664679"/>
                </a:cubicBezTo>
                <a:cubicBezTo>
                  <a:pt x="4523272" y="5661428"/>
                  <a:pt x="4274178" y="5667295"/>
                  <a:pt x="3960430" y="5664679"/>
                </a:cubicBezTo>
                <a:cubicBezTo>
                  <a:pt x="3646682" y="5662063"/>
                  <a:pt x="3624931" y="5654130"/>
                  <a:pt x="3405970" y="5664679"/>
                </a:cubicBezTo>
                <a:cubicBezTo>
                  <a:pt x="3187009" y="5675228"/>
                  <a:pt x="3176774" y="5665206"/>
                  <a:pt x="2957121" y="5664679"/>
                </a:cubicBezTo>
                <a:cubicBezTo>
                  <a:pt x="2737468" y="5664152"/>
                  <a:pt x="2606684" y="5639663"/>
                  <a:pt x="2402661" y="5664679"/>
                </a:cubicBezTo>
                <a:cubicBezTo>
                  <a:pt x="2198638" y="5689695"/>
                  <a:pt x="2000609" y="5641524"/>
                  <a:pt x="1636978" y="5664679"/>
                </a:cubicBezTo>
                <a:cubicBezTo>
                  <a:pt x="1273347" y="5687834"/>
                  <a:pt x="1368745" y="5649734"/>
                  <a:pt x="1293740" y="5664679"/>
                </a:cubicBezTo>
                <a:cubicBezTo>
                  <a:pt x="1218735" y="5679624"/>
                  <a:pt x="443254" y="5631603"/>
                  <a:pt x="0" y="5664679"/>
                </a:cubicBezTo>
                <a:cubicBezTo>
                  <a:pt x="4587" y="5460033"/>
                  <a:pt x="-3990" y="5351412"/>
                  <a:pt x="0" y="5091917"/>
                </a:cubicBezTo>
                <a:cubicBezTo>
                  <a:pt x="3990" y="4832422"/>
                  <a:pt x="25824" y="4615865"/>
                  <a:pt x="0" y="4405861"/>
                </a:cubicBezTo>
                <a:cubicBezTo>
                  <a:pt x="-25824" y="4195857"/>
                  <a:pt x="6606" y="4145888"/>
                  <a:pt x="0" y="3889746"/>
                </a:cubicBezTo>
                <a:cubicBezTo>
                  <a:pt x="-6606" y="3633604"/>
                  <a:pt x="-1536" y="3619304"/>
                  <a:pt x="0" y="3430278"/>
                </a:cubicBezTo>
                <a:cubicBezTo>
                  <a:pt x="1536" y="3241252"/>
                  <a:pt x="-26972" y="2998157"/>
                  <a:pt x="0" y="2687575"/>
                </a:cubicBezTo>
                <a:cubicBezTo>
                  <a:pt x="26972" y="2376993"/>
                  <a:pt x="-4128" y="2124797"/>
                  <a:pt x="0" y="1944873"/>
                </a:cubicBezTo>
                <a:cubicBezTo>
                  <a:pt x="4128" y="1764949"/>
                  <a:pt x="-3282" y="1615674"/>
                  <a:pt x="0" y="1315464"/>
                </a:cubicBezTo>
                <a:cubicBezTo>
                  <a:pt x="3282" y="1015254"/>
                  <a:pt x="5842" y="1073306"/>
                  <a:pt x="0" y="855996"/>
                </a:cubicBezTo>
                <a:cubicBezTo>
                  <a:pt x="-5842" y="638686"/>
                  <a:pt x="26260" y="265554"/>
                  <a:pt x="0" y="0"/>
                </a:cubicBezTo>
                <a:close/>
              </a:path>
              <a:path w="10561146" h="5664679" stroke="0" extrusionOk="0">
                <a:moveTo>
                  <a:pt x="0" y="0"/>
                </a:moveTo>
                <a:cubicBezTo>
                  <a:pt x="147818" y="3334"/>
                  <a:pt x="244098" y="-5942"/>
                  <a:pt x="343237" y="0"/>
                </a:cubicBezTo>
                <a:cubicBezTo>
                  <a:pt x="442376" y="5942"/>
                  <a:pt x="706546" y="27707"/>
                  <a:pt x="1003309" y="0"/>
                </a:cubicBezTo>
                <a:cubicBezTo>
                  <a:pt x="1300072" y="-27707"/>
                  <a:pt x="1177349" y="-7856"/>
                  <a:pt x="1346546" y="0"/>
                </a:cubicBezTo>
                <a:cubicBezTo>
                  <a:pt x="1515743" y="7856"/>
                  <a:pt x="1651507" y="11380"/>
                  <a:pt x="1795395" y="0"/>
                </a:cubicBezTo>
                <a:cubicBezTo>
                  <a:pt x="1939283" y="-11380"/>
                  <a:pt x="1999591" y="15602"/>
                  <a:pt x="2138632" y="0"/>
                </a:cubicBezTo>
                <a:cubicBezTo>
                  <a:pt x="2277673" y="-15602"/>
                  <a:pt x="2616850" y="-20998"/>
                  <a:pt x="2798704" y="0"/>
                </a:cubicBezTo>
                <a:cubicBezTo>
                  <a:pt x="2980558" y="20998"/>
                  <a:pt x="3189302" y="36900"/>
                  <a:pt x="3564387" y="0"/>
                </a:cubicBezTo>
                <a:cubicBezTo>
                  <a:pt x="3939472" y="-36900"/>
                  <a:pt x="3761721" y="7991"/>
                  <a:pt x="3907624" y="0"/>
                </a:cubicBezTo>
                <a:cubicBezTo>
                  <a:pt x="4053527" y="-7991"/>
                  <a:pt x="4295701" y="3854"/>
                  <a:pt x="4462084" y="0"/>
                </a:cubicBezTo>
                <a:cubicBezTo>
                  <a:pt x="4628467" y="-3854"/>
                  <a:pt x="4739786" y="-17233"/>
                  <a:pt x="4910933" y="0"/>
                </a:cubicBezTo>
                <a:cubicBezTo>
                  <a:pt x="5082080" y="17233"/>
                  <a:pt x="5374088" y="5559"/>
                  <a:pt x="5571005" y="0"/>
                </a:cubicBezTo>
                <a:cubicBezTo>
                  <a:pt x="5767922" y="-5559"/>
                  <a:pt x="6166700" y="-10048"/>
                  <a:pt x="6336688" y="0"/>
                </a:cubicBezTo>
                <a:cubicBezTo>
                  <a:pt x="6506676" y="10048"/>
                  <a:pt x="6712783" y="-13881"/>
                  <a:pt x="6891148" y="0"/>
                </a:cubicBezTo>
                <a:cubicBezTo>
                  <a:pt x="7069513" y="13881"/>
                  <a:pt x="7199400" y="20352"/>
                  <a:pt x="7339996" y="0"/>
                </a:cubicBezTo>
                <a:cubicBezTo>
                  <a:pt x="7480592" y="-20352"/>
                  <a:pt x="7561783" y="-10776"/>
                  <a:pt x="7683234" y="0"/>
                </a:cubicBezTo>
                <a:cubicBezTo>
                  <a:pt x="7804685" y="10776"/>
                  <a:pt x="8245114" y="37685"/>
                  <a:pt x="8448917" y="0"/>
                </a:cubicBezTo>
                <a:cubicBezTo>
                  <a:pt x="8652720" y="-37685"/>
                  <a:pt x="8948830" y="23845"/>
                  <a:pt x="9214600" y="0"/>
                </a:cubicBezTo>
                <a:cubicBezTo>
                  <a:pt x="9480370" y="-23845"/>
                  <a:pt x="9605181" y="-12702"/>
                  <a:pt x="9769060" y="0"/>
                </a:cubicBezTo>
                <a:cubicBezTo>
                  <a:pt x="9932939" y="12702"/>
                  <a:pt x="10227406" y="-24919"/>
                  <a:pt x="10561146" y="0"/>
                </a:cubicBezTo>
                <a:cubicBezTo>
                  <a:pt x="10579897" y="98361"/>
                  <a:pt x="10577714" y="358106"/>
                  <a:pt x="10561146" y="459468"/>
                </a:cubicBezTo>
                <a:cubicBezTo>
                  <a:pt x="10544578" y="560830"/>
                  <a:pt x="10530605" y="1017498"/>
                  <a:pt x="10561146" y="1202171"/>
                </a:cubicBezTo>
                <a:cubicBezTo>
                  <a:pt x="10591687" y="1386844"/>
                  <a:pt x="10544367" y="1619100"/>
                  <a:pt x="10561146" y="1944873"/>
                </a:cubicBezTo>
                <a:cubicBezTo>
                  <a:pt x="10577925" y="2270646"/>
                  <a:pt x="10537328" y="2235172"/>
                  <a:pt x="10561146" y="2460988"/>
                </a:cubicBezTo>
                <a:cubicBezTo>
                  <a:pt x="10584964" y="2686805"/>
                  <a:pt x="10553427" y="2924353"/>
                  <a:pt x="10561146" y="3203691"/>
                </a:cubicBezTo>
                <a:cubicBezTo>
                  <a:pt x="10568865" y="3483029"/>
                  <a:pt x="10572118" y="3538234"/>
                  <a:pt x="10561146" y="3719806"/>
                </a:cubicBezTo>
                <a:cubicBezTo>
                  <a:pt x="10550174" y="3901378"/>
                  <a:pt x="10540758" y="4087937"/>
                  <a:pt x="10561146" y="4292568"/>
                </a:cubicBezTo>
                <a:cubicBezTo>
                  <a:pt x="10581534" y="4497199"/>
                  <a:pt x="10544575" y="4781129"/>
                  <a:pt x="10561146" y="4978623"/>
                </a:cubicBezTo>
                <a:cubicBezTo>
                  <a:pt x="10577717" y="5176117"/>
                  <a:pt x="10548130" y="5463722"/>
                  <a:pt x="10561146" y="5664679"/>
                </a:cubicBezTo>
                <a:cubicBezTo>
                  <a:pt x="10411512" y="5641192"/>
                  <a:pt x="10194545" y="5669989"/>
                  <a:pt x="9901074" y="5664679"/>
                </a:cubicBezTo>
                <a:cubicBezTo>
                  <a:pt x="9607603" y="5659369"/>
                  <a:pt x="9542304" y="5637322"/>
                  <a:pt x="9241003" y="5664679"/>
                </a:cubicBezTo>
                <a:cubicBezTo>
                  <a:pt x="8939702" y="5692036"/>
                  <a:pt x="9035136" y="5671348"/>
                  <a:pt x="8897766" y="5664679"/>
                </a:cubicBezTo>
                <a:cubicBezTo>
                  <a:pt x="8760396" y="5658010"/>
                  <a:pt x="8484132" y="5693779"/>
                  <a:pt x="8237694" y="5664679"/>
                </a:cubicBezTo>
                <a:cubicBezTo>
                  <a:pt x="7991256" y="5635579"/>
                  <a:pt x="7837438" y="5669704"/>
                  <a:pt x="7683234" y="5664679"/>
                </a:cubicBezTo>
                <a:cubicBezTo>
                  <a:pt x="7529030" y="5659654"/>
                  <a:pt x="7113139" y="5679559"/>
                  <a:pt x="6917551" y="5664679"/>
                </a:cubicBezTo>
                <a:cubicBezTo>
                  <a:pt x="6721963" y="5649799"/>
                  <a:pt x="6313637" y="5630581"/>
                  <a:pt x="6151868" y="5664679"/>
                </a:cubicBezTo>
                <a:cubicBezTo>
                  <a:pt x="5990099" y="5698777"/>
                  <a:pt x="5895696" y="5680776"/>
                  <a:pt x="5808630" y="5664679"/>
                </a:cubicBezTo>
                <a:cubicBezTo>
                  <a:pt x="5721564" y="5648582"/>
                  <a:pt x="5457474" y="5650975"/>
                  <a:pt x="5254170" y="5664679"/>
                </a:cubicBezTo>
                <a:cubicBezTo>
                  <a:pt x="5050866" y="5678383"/>
                  <a:pt x="4907234" y="5654142"/>
                  <a:pt x="4805321" y="5664679"/>
                </a:cubicBezTo>
                <a:cubicBezTo>
                  <a:pt x="4703408" y="5675216"/>
                  <a:pt x="4559498" y="5654371"/>
                  <a:pt x="4462084" y="5664679"/>
                </a:cubicBezTo>
                <a:cubicBezTo>
                  <a:pt x="4364670" y="5674987"/>
                  <a:pt x="4116153" y="5648111"/>
                  <a:pt x="3802013" y="5664679"/>
                </a:cubicBezTo>
                <a:cubicBezTo>
                  <a:pt x="3487873" y="5681247"/>
                  <a:pt x="3541155" y="5657093"/>
                  <a:pt x="3353164" y="5664679"/>
                </a:cubicBezTo>
                <a:cubicBezTo>
                  <a:pt x="3165173" y="5672265"/>
                  <a:pt x="2825725" y="5694491"/>
                  <a:pt x="2587481" y="5664679"/>
                </a:cubicBezTo>
                <a:cubicBezTo>
                  <a:pt x="2349237" y="5634867"/>
                  <a:pt x="2370446" y="5672652"/>
                  <a:pt x="2244244" y="5664679"/>
                </a:cubicBezTo>
                <a:cubicBezTo>
                  <a:pt x="2118042" y="5656706"/>
                  <a:pt x="1808094" y="5648790"/>
                  <a:pt x="1584172" y="5664679"/>
                </a:cubicBezTo>
                <a:cubicBezTo>
                  <a:pt x="1360250" y="5680568"/>
                  <a:pt x="1197194" y="5626398"/>
                  <a:pt x="818489" y="5664679"/>
                </a:cubicBezTo>
                <a:cubicBezTo>
                  <a:pt x="439784" y="5702960"/>
                  <a:pt x="174475" y="5702044"/>
                  <a:pt x="0" y="5664679"/>
                </a:cubicBezTo>
                <a:cubicBezTo>
                  <a:pt x="-17737" y="5513411"/>
                  <a:pt x="-30672" y="5140557"/>
                  <a:pt x="0" y="4921977"/>
                </a:cubicBezTo>
                <a:cubicBezTo>
                  <a:pt x="30672" y="4703397"/>
                  <a:pt x="15853" y="4390309"/>
                  <a:pt x="0" y="4179274"/>
                </a:cubicBezTo>
                <a:cubicBezTo>
                  <a:pt x="-15853" y="3968239"/>
                  <a:pt x="-27207" y="3731116"/>
                  <a:pt x="0" y="3493219"/>
                </a:cubicBezTo>
                <a:cubicBezTo>
                  <a:pt x="27207" y="3255323"/>
                  <a:pt x="-15190" y="3135449"/>
                  <a:pt x="0" y="2863810"/>
                </a:cubicBezTo>
                <a:cubicBezTo>
                  <a:pt x="15190" y="2592171"/>
                  <a:pt x="17089" y="2561363"/>
                  <a:pt x="0" y="2404342"/>
                </a:cubicBezTo>
                <a:cubicBezTo>
                  <a:pt x="-17089" y="2247321"/>
                  <a:pt x="-30504" y="2047128"/>
                  <a:pt x="0" y="1774933"/>
                </a:cubicBezTo>
                <a:cubicBezTo>
                  <a:pt x="30504" y="1502738"/>
                  <a:pt x="29044" y="1381774"/>
                  <a:pt x="0" y="1145524"/>
                </a:cubicBezTo>
                <a:cubicBezTo>
                  <a:pt x="-29044" y="909274"/>
                  <a:pt x="4487" y="847459"/>
                  <a:pt x="0" y="629409"/>
                </a:cubicBezTo>
                <a:cubicBezTo>
                  <a:pt x="-4487" y="411360"/>
                  <a:pt x="14880" y="303336"/>
                  <a:pt x="0" y="0"/>
                </a:cubicBezTo>
                <a:close/>
              </a:path>
            </a:pathLst>
          </a:custGeom>
          <a:ln>
            <a:solidFill>
              <a:schemeClr val="tx1"/>
            </a:solidFill>
            <a:extLst>
              <a:ext uri="{C807C97D-BFC1-408E-A445-0C87EB9F89A2}">
                <ask:lineSketchStyleProps xmlns:ask="http://schemas.microsoft.com/office/drawing/2018/sketchyshapes" sd="3373450264">
                  <a:prstGeom prst="rect">
                    <a:avLst/>
                  </a:prstGeom>
                  <ask:type>
                    <ask:lineSketchFreehand/>
                  </ask:type>
                </ask:lineSketchStyleProps>
              </a:ext>
            </a:extLst>
          </a:ln>
        </p:spPr>
      </p:pic>
      <p:pic>
        <p:nvPicPr>
          <p:cNvPr id="29" name="Bildobjekt 28">
            <a:extLst>
              <a:ext uri="{FF2B5EF4-FFF2-40B4-BE49-F238E27FC236}">
                <a16:creationId xmlns:a16="http://schemas.microsoft.com/office/drawing/2014/main" id="{9C2FF26E-2BD0-B5CC-EE8F-B87B1351FC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3311" y="7960032"/>
            <a:ext cx="9779158" cy="5264696"/>
          </a:xfrm>
          <a:custGeom>
            <a:avLst/>
            <a:gdLst>
              <a:gd name="csX0" fmla="*/ 0 w 9779158"/>
              <a:gd name="csY0" fmla="*/ 0 h 5264696"/>
              <a:gd name="csX1" fmla="*/ 698511 w 9779158"/>
              <a:gd name="csY1" fmla="*/ 0 h 5264696"/>
              <a:gd name="csX2" fmla="*/ 1201439 w 9779158"/>
              <a:gd name="csY2" fmla="*/ 0 h 5264696"/>
              <a:gd name="csX3" fmla="*/ 1606576 w 9779158"/>
              <a:gd name="csY3" fmla="*/ 0 h 5264696"/>
              <a:gd name="csX4" fmla="*/ 2305087 w 9779158"/>
              <a:gd name="csY4" fmla="*/ 0 h 5264696"/>
              <a:gd name="csX5" fmla="*/ 2808015 w 9779158"/>
              <a:gd name="csY5" fmla="*/ 0 h 5264696"/>
              <a:gd name="csX6" fmla="*/ 3310943 w 9779158"/>
              <a:gd name="csY6" fmla="*/ 0 h 5264696"/>
              <a:gd name="csX7" fmla="*/ 4205038 w 9779158"/>
              <a:gd name="csY7" fmla="*/ 0 h 5264696"/>
              <a:gd name="csX8" fmla="*/ 4707966 w 9779158"/>
              <a:gd name="csY8" fmla="*/ 0 h 5264696"/>
              <a:gd name="csX9" fmla="*/ 5406477 w 9779158"/>
              <a:gd name="csY9" fmla="*/ 0 h 5264696"/>
              <a:gd name="csX10" fmla="*/ 6007197 w 9779158"/>
              <a:gd name="csY10" fmla="*/ 0 h 5264696"/>
              <a:gd name="csX11" fmla="*/ 6705708 w 9779158"/>
              <a:gd name="csY11" fmla="*/ 0 h 5264696"/>
              <a:gd name="csX12" fmla="*/ 7306428 w 9779158"/>
              <a:gd name="csY12" fmla="*/ 0 h 5264696"/>
              <a:gd name="csX13" fmla="*/ 8102731 w 9779158"/>
              <a:gd name="csY13" fmla="*/ 0 h 5264696"/>
              <a:gd name="csX14" fmla="*/ 8507867 w 9779158"/>
              <a:gd name="csY14" fmla="*/ 0 h 5264696"/>
              <a:gd name="csX15" fmla="*/ 9010796 w 9779158"/>
              <a:gd name="csY15" fmla="*/ 0 h 5264696"/>
              <a:gd name="csX16" fmla="*/ 9779158 w 9779158"/>
              <a:gd name="csY16" fmla="*/ 0 h 5264696"/>
              <a:gd name="csX17" fmla="*/ 9779158 w 9779158"/>
              <a:gd name="csY17" fmla="*/ 605440 h 5264696"/>
              <a:gd name="csX18" fmla="*/ 9779158 w 9779158"/>
              <a:gd name="csY18" fmla="*/ 1316174 h 5264696"/>
              <a:gd name="csX19" fmla="*/ 9779158 w 9779158"/>
              <a:gd name="csY19" fmla="*/ 2026908 h 5264696"/>
              <a:gd name="csX20" fmla="*/ 9779158 w 9779158"/>
              <a:gd name="csY20" fmla="*/ 2632348 h 5264696"/>
              <a:gd name="csX21" fmla="*/ 9779158 w 9779158"/>
              <a:gd name="csY21" fmla="*/ 3237788 h 5264696"/>
              <a:gd name="csX22" fmla="*/ 9779158 w 9779158"/>
              <a:gd name="csY22" fmla="*/ 3895875 h 5264696"/>
              <a:gd name="csX23" fmla="*/ 9779158 w 9779158"/>
              <a:gd name="csY23" fmla="*/ 4553962 h 5264696"/>
              <a:gd name="csX24" fmla="*/ 9779158 w 9779158"/>
              <a:gd name="csY24" fmla="*/ 5264696 h 5264696"/>
              <a:gd name="csX25" fmla="*/ 9178438 w 9779158"/>
              <a:gd name="csY25" fmla="*/ 5264696 h 5264696"/>
              <a:gd name="csX26" fmla="*/ 8284344 w 9779158"/>
              <a:gd name="csY26" fmla="*/ 5264696 h 5264696"/>
              <a:gd name="csX27" fmla="*/ 7488041 w 9779158"/>
              <a:gd name="csY27" fmla="*/ 5264696 h 5264696"/>
              <a:gd name="csX28" fmla="*/ 7082904 w 9779158"/>
              <a:gd name="csY28" fmla="*/ 5264696 h 5264696"/>
              <a:gd name="csX29" fmla="*/ 6482185 w 9779158"/>
              <a:gd name="csY29" fmla="*/ 5264696 h 5264696"/>
              <a:gd name="csX30" fmla="*/ 5685882 w 9779158"/>
              <a:gd name="csY30" fmla="*/ 5264696 h 5264696"/>
              <a:gd name="csX31" fmla="*/ 5085162 w 9779158"/>
              <a:gd name="csY31" fmla="*/ 5264696 h 5264696"/>
              <a:gd name="csX32" fmla="*/ 4386651 w 9779158"/>
              <a:gd name="csY32" fmla="*/ 5264696 h 5264696"/>
              <a:gd name="csX33" fmla="*/ 3785931 w 9779158"/>
              <a:gd name="csY33" fmla="*/ 5264696 h 5264696"/>
              <a:gd name="csX34" fmla="*/ 2989628 w 9779158"/>
              <a:gd name="csY34" fmla="*/ 5264696 h 5264696"/>
              <a:gd name="csX35" fmla="*/ 2584492 w 9779158"/>
              <a:gd name="csY35" fmla="*/ 5264696 h 5264696"/>
              <a:gd name="csX36" fmla="*/ 1885980 w 9779158"/>
              <a:gd name="csY36" fmla="*/ 5264696 h 5264696"/>
              <a:gd name="csX37" fmla="*/ 1089678 w 9779158"/>
              <a:gd name="csY37" fmla="*/ 5264696 h 5264696"/>
              <a:gd name="csX38" fmla="*/ 0 w 9779158"/>
              <a:gd name="csY38" fmla="*/ 5264696 h 5264696"/>
              <a:gd name="csX39" fmla="*/ 0 w 9779158"/>
              <a:gd name="csY39" fmla="*/ 4659256 h 5264696"/>
              <a:gd name="csX40" fmla="*/ 0 w 9779158"/>
              <a:gd name="csY40" fmla="*/ 3948522 h 5264696"/>
              <a:gd name="csX41" fmla="*/ 0 w 9779158"/>
              <a:gd name="csY41" fmla="*/ 3395729 h 5264696"/>
              <a:gd name="csX42" fmla="*/ 0 w 9779158"/>
              <a:gd name="csY42" fmla="*/ 2842936 h 5264696"/>
              <a:gd name="csX43" fmla="*/ 0 w 9779158"/>
              <a:gd name="csY43" fmla="*/ 2237496 h 5264696"/>
              <a:gd name="csX44" fmla="*/ 0 w 9779158"/>
              <a:gd name="csY44" fmla="*/ 1684703 h 5264696"/>
              <a:gd name="csX45" fmla="*/ 0 w 9779158"/>
              <a:gd name="csY45" fmla="*/ 1131910 h 5264696"/>
              <a:gd name="csX46" fmla="*/ 0 w 9779158"/>
              <a:gd name="csY46" fmla="*/ 0 h 5264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9779158" h="5264696" fill="none" extrusionOk="0">
                <a:moveTo>
                  <a:pt x="0" y="0"/>
                </a:moveTo>
                <a:cubicBezTo>
                  <a:pt x="342038" y="33922"/>
                  <a:pt x="374390" y="27584"/>
                  <a:pt x="698511" y="0"/>
                </a:cubicBezTo>
                <a:cubicBezTo>
                  <a:pt x="1022632" y="-27584"/>
                  <a:pt x="1074895" y="-14973"/>
                  <a:pt x="1201439" y="0"/>
                </a:cubicBezTo>
                <a:cubicBezTo>
                  <a:pt x="1327983" y="14973"/>
                  <a:pt x="1513162" y="-13372"/>
                  <a:pt x="1606576" y="0"/>
                </a:cubicBezTo>
                <a:cubicBezTo>
                  <a:pt x="1699990" y="13372"/>
                  <a:pt x="1961288" y="10551"/>
                  <a:pt x="2305087" y="0"/>
                </a:cubicBezTo>
                <a:cubicBezTo>
                  <a:pt x="2648886" y="-10551"/>
                  <a:pt x="2581582" y="-15383"/>
                  <a:pt x="2808015" y="0"/>
                </a:cubicBezTo>
                <a:cubicBezTo>
                  <a:pt x="3034448" y="15383"/>
                  <a:pt x="3108738" y="13305"/>
                  <a:pt x="3310943" y="0"/>
                </a:cubicBezTo>
                <a:cubicBezTo>
                  <a:pt x="3513148" y="-13305"/>
                  <a:pt x="3828458" y="-33977"/>
                  <a:pt x="4205038" y="0"/>
                </a:cubicBezTo>
                <a:cubicBezTo>
                  <a:pt x="4581618" y="33977"/>
                  <a:pt x="4507098" y="-16830"/>
                  <a:pt x="4707966" y="0"/>
                </a:cubicBezTo>
                <a:cubicBezTo>
                  <a:pt x="4908834" y="16830"/>
                  <a:pt x="5208694" y="1341"/>
                  <a:pt x="5406477" y="0"/>
                </a:cubicBezTo>
                <a:cubicBezTo>
                  <a:pt x="5604260" y="-1341"/>
                  <a:pt x="5832948" y="-18182"/>
                  <a:pt x="6007197" y="0"/>
                </a:cubicBezTo>
                <a:cubicBezTo>
                  <a:pt x="6181446" y="18182"/>
                  <a:pt x="6432196" y="18698"/>
                  <a:pt x="6705708" y="0"/>
                </a:cubicBezTo>
                <a:cubicBezTo>
                  <a:pt x="6979220" y="-18698"/>
                  <a:pt x="7147204" y="-27335"/>
                  <a:pt x="7306428" y="0"/>
                </a:cubicBezTo>
                <a:cubicBezTo>
                  <a:pt x="7465652" y="27335"/>
                  <a:pt x="7864326" y="1737"/>
                  <a:pt x="8102731" y="0"/>
                </a:cubicBezTo>
                <a:cubicBezTo>
                  <a:pt x="8341136" y="-1737"/>
                  <a:pt x="8412824" y="-3825"/>
                  <a:pt x="8507867" y="0"/>
                </a:cubicBezTo>
                <a:cubicBezTo>
                  <a:pt x="8602910" y="3825"/>
                  <a:pt x="8814897" y="11852"/>
                  <a:pt x="9010796" y="0"/>
                </a:cubicBezTo>
                <a:cubicBezTo>
                  <a:pt x="9206695" y="-11852"/>
                  <a:pt x="9609985" y="11707"/>
                  <a:pt x="9779158" y="0"/>
                </a:cubicBezTo>
                <a:cubicBezTo>
                  <a:pt x="9768992" y="291567"/>
                  <a:pt x="9801764" y="324862"/>
                  <a:pt x="9779158" y="605440"/>
                </a:cubicBezTo>
                <a:cubicBezTo>
                  <a:pt x="9756552" y="886018"/>
                  <a:pt x="9744859" y="977003"/>
                  <a:pt x="9779158" y="1316174"/>
                </a:cubicBezTo>
                <a:cubicBezTo>
                  <a:pt x="9813457" y="1655345"/>
                  <a:pt x="9802832" y="1763394"/>
                  <a:pt x="9779158" y="2026908"/>
                </a:cubicBezTo>
                <a:cubicBezTo>
                  <a:pt x="9755484" y="2290422"/>
                  <a:pt x="9809046" y="2420837"/>
                  <a:pt x="9779158" y="2632348"/>
                </a:cubicBezTo>
                <a:cubicBezTo>
                  <a:pt x="9749270" y="2843859"/>
                  <a:pt x="9804001" y="2962502"/>
                  <a:pt x="9779158" y="3237788"/>
                </a:cubicBezTo>
                <a:cubicBezTo>
                  <a:pt x="9754315" y="3513074"/>
                  <a:pt x="9753847" y="3584550"/>
                  <a:pt x="9779158" y="3895875"/>
                </a:cubicBezTo>
                <a:cubicBezTo>
                  <a:pt x="9804469" y="4207200"/>
                  <a:pt x="9777626" y="4274631"/>
                  <a:pt x="9779158" y="4553962"/>
                </a:cubicBezTo>
                <a:cubicBezTo>
                  <a:pt x="9780690" y="4833293"/>
                  <a:pt x="9747644" y="5087026"/>
                  <a:pt x="9779158" y="5264696"/>
                </a:cubicBezTo>
                <a:cubicBezTo>
                  <a:pt x="9630841" y="5294331"/>
                  <a:pt x="9471756" y="5260491"/>
                  <a:pt x="9178438" y="5264696"/>
                </a:cubicBezTo>
                <a:cubicBezTo>
                  <a:pt x="8885120" y="5268901"/>
                  <a:pt x="8590600" y="5274465"/>
                  <a:pt x="8284344" y="5264696"/>
                </a:cubicBezTo>
                <a:cubicBezTo>
                  <a:pt x="7978088" y="5254927"/>
                  <a:pt x="7718268" y="5264677"/>
                  <a:pt x="7488041" y="5264696"/>
                </a:cubicBezTo>
                <a:cubicBezTo>
                  <a:pt x="7257814" y="5264715"/>
                  <a:pt x="7202447" y="5244533"/>
                  <a:pt x="7082904" y="5264696"/>
                </a:cubicBezTo>
                <a:cubicBezTo>
                  <a:pt x="6963361" y="5284859"/>
                  <a:pt x="6617921" y="5278981"/>
                  <a:pt x="6482185" y="5264696"/>
                </a:cubicBezTo>
                <a:cubicBezTo>
                  <a:pt x="6346449" y="5250411"/>
                  <a:pt x="5925440" y="5239650"/>
                  <a:pt x="5685882" y="5264696"/>
                </a:cubicBezTo>
                <a:cubicBezTo>
                  <a:pt x="5446324" y="5289742"/>
                  <a:pt x="5207913" y="5265729"/>
                  <a:pt x="5085162" y="5264696"/>
                </a:cubicBezTo>
                <a:cubicBezTo>
                  <a:pt x="4962411" y="5263663"/>
                  <a:pt x="4697133" y="5291930"/>
                  <a:pt x="4386651" y="5264696"/>
                </a:cubicBezTo>
                <a:cubicBezTo>
                  <a:pt x="4076169" y="5237462"/>
                  <a:pt x="4065087" y="5273134"/>
                  <a:pt x="3785931" y="5264696"/>
                </a:cubicBezTo>
                <a:cubicBezTo>
                  <a:pt x="3506775" y="5256258"/>
                  <a:pt x="3322263" y="5295402"/>
                  <a:pt x="2989628" y="5264696"/>
                </a:cubicBezTo>
                <a:cubicBezTo>
                  <a:pt x="2656993" y="5233990"/>
                  <a:pt x="2694096" y="5283486"/>
                  <a:pt x="2584492" y="5264696"/>
                </a:cubicBezTo>
                <a:cubicBezTo>
                  <a:pt x="2474888" y="5245906"/>
                  <a:pt x="2108565" y="5249133"/>
                  <a:pt x="1885980" y="5264696"/>
                </a:cubicBezTo>
                <a:cubicBezTo>
                  <a:pt x="1663395" y="5280259"/>
                  <a:pt x="1388080" y="5287042"/>
                  <a:pt x="1089678" y="5264696"/>
                </a:cubicBezTo>
                <a:cubicBezTo>
                  <a:pt x="791276" y="5242350"/>
                  <a:pt x="465266" y="5311796"/>
                  <a:pt x="0" y="5264696"/>
                </a:cubicBezTo>
                <a:cubicBezTo>
                  <a:pt x="-29397" y="4979878"/>
                  <a:pt x="-1322" y="4831073"/>
                  <a:pt x="0" y="4659256"/>
                </a:cubicBezTo>
                <a:cubicBezTo>
                  <a:pt x="1322" y="4487439"/>
                  <a:pt x="22061" y="4279151"/>
                  <a:pt x="0" y="3948522"/>
                </a:cubicBezTo>
                <a:cubicBezTo>
                  <a:pt x="-22061" y="3617893"/>
                  <a:pt x="1062" y="3671980"/>
                  <a:pt x="0" y="3395729"/>
                </a:cubicBezTo>
                <a:cubicBezTo>
                  <a:pt x="-1062" y="3119478"/>
                  <a:pt x="-22741" y="3040561"/>
                  <a:pt x="0" y="2842936"/>
                </a:cubicBezTo>
                <a:cubicBezTo>
                  <a:pt x="22741" y="2645311"/>
                  <a:pt x="30203" y="2416548"/>
                  <a:pt x="0" y="2237496"/>
                </a:cubicBezTo>
                <a:cubicBezTo>
                  <a:pt x="-30203" y="2058444"/>
                  <a:pt x="-24793" y="1831025"/>
                  <a:pt x="0" y="1684703"/>
                </a:cubicBezTo>
                <a:cubicBezTo>
                  <a:pt x="24793" y="1538381"/>
                  <a:pt x="17383" y="1250085"/>
                  <a:pt x="0" y="1131910"/>
                </a:cubicBezTo>
                <a:cubicBezTo>
                  <a:pt x="-17383" y="1013735"/>
                  <a:pt x="-52809" y="545884"/>
                  <a:pt x="0" y="0"/>
                </a:cubicBezTo>
                <a:close/>
              </a:path>
              <a:path w="9779158" h="5264696" stroke="0" extrusionOk="0">
                <a:moveTo>
                  <a:pt x="0" y="0"/>
                </a:moveTo>
                <a:cubicBezTo>
                  <a:pt x="214330" y="-34176"/>
                  <a:pt x="472854" y="17965"/>
                  <a:pt x="796303" y="0"/>
                </a:cubicBezTo>
                <a:cubicBezTo>
                  <a:pt x="1119752" y="-17965"/>
                  <a:pt x="1113429" y="17074"/>
                  <a:pt x="1201439" y="0"/>
                </a:cubicBezTo>
                <a:cubicBezTo>
                  <a:pt x="1289449" y="-17074"/>
                  <a:pt x="1733354" y="4392"/>
                  <a:pt x="2095534" y="0"/>
                </a:cubicBezTo>
                <a:cubicBezTo>
                  <a:pt x="2457714" y="-4392"/>
                  <a:pt x="2559126" y="15025"/>
                  <a:pt x="2794045" y="0"/>
                </a:cubicBezTo>
                <a:cubicBezTo>
                  <a:pt x="3028964" y="-15025"/>
                  <a:pt x="3032691" y="-14371"/>
                  <a:pt x="3199182" y="0"/>
                </a:cubicBezTo>
                <a:cubicBezTo>
                  <a:pt x="3365673" y="14371"/>
                  <a:pt x="3600889" y="-30144"/>
                  <a:pt x="3897693" y="0"/>
                </a:cubicBezTo>
                <a:cubicBezTo>
                  <a:pt x="4194497" y="30144"/>
                  <a:pt x="4348439" y="11165"/>
                  <a:pt x="4693996" y="0"/>
                </a:cubicBezTo>
                <a:cubicBezTo>
                  <a:pt x="5039553" y="-11165"/>
                  <a:pt x="5322727" y="35396"/>
                  <a:pt x="5490299" y="0"/>
                </a:cubicBezTo>
                <a:cubicBezTo>
                  <a:pt x="5657871" y="-35396"/>
                  <a:pt x="5746060" y="7283"/>
                  <a:pt x="5895435" y="0"/>
                </a:cubicBezTo>
                <a:cubicBezTo>
                  <a:pt x="6044810" y="-7283"/>
                  <a:pt x="6254167" y="19445"/>
                  <a:pt x="6398363" y="0"/>
                </a:cubicBezTo>
                <a:cubicBezTo>
                  <a:pt x="6542559" y="-19445"/>
                  <a:pt x="6751008" y="9421"/>
                  <a:pt x="6901292" y="0"/>
                </a:cubicBezTo>
                <a:cubicBezTo>
                  <a:pt x="7051576" y="-9421"/>
                  <a:pt x="7367459" y="-3761"/>
                  <a:pt x="7697594" y="0"/>
                </a:cubicBezTo>
                <a:cubicBezTo>
                  <a:pt x="8027729" y="3761"/>
                  <a:pt x="8123428" y="34196"/>
                  <a:pt x="8396106" y="0"/>
                </a:cubicBezTo>
                <a:cubicBezTo>
                  <a:pt x="8668784" y="-34196"/>
                  <a:pt x="8651603" y="6290"/>
                  <a:pt x="8899034" y="0"/>
                </a:cubicBezTo>
                <a:cubicBezTo>
                  <a:pt x="9146465" y="-6290"/>
                  <a:pt x="9540289" y="12448"/>
                  <a:pt x="9779158" y="0"/>
                </a:cubicBezTo>
                <a:cubicBezTo>
                  <a:pt x="9767127" y="259799"/>
                  <a:pt x="9756665" y="557912"/>
                  <a:pt x="9779158" y="763381"/>
                </a:cubicBezTo>
                <a:cubicBezTo>
                  <a:pt x="9801651" y="968850"/>
                  <a:pt x="9747633" y="1281070"/>
                  <a:pt x="9779158" y="1421468"/>
                </a:cubicBezTo>
                <a:cubicBezTo>
                  <a:pt x="9810683" y="1561866"/>
                  <a:pt x="9806145" y="1998593"/>
                  <a:pt x="9779158" y="2184849"/>
                </a:cubicBezTo>
                <a:cubicBezTo>
                  <a:pt x="9752171" y="2371105"/>
                  <a:pt x="9816938" y="2766519"/>
                  <a:pt x="9779158" y="2948230"/>
                </a:cubicBezTo>
                <a:cubicBezTo>
                  <a:pt x="9741378" y="3129941"/>
                  <a:pt x="9776492" y="3265627"/>
                  <a:pt x="9779158" y="3553670"/>
                </a:cubicBezTo>
                <a:cubicBezTo>
                  <a:pt x="9781824" y="3841713"/>
                  <a:pt x="9802129" y="3928677"/>
                  <a:pt x="9779158" y="4053816"/>
                </a:cubicBezTo>
                <a:cubicBezTo>
                  <a:pt x="9756187" y="4178955"/>
                  <a:pt x="9781184" y="4350414"/>
                  <a:pt x="9779158" y="4553962"/>
                </a:cubicBezTo>
                <a:cubicBezTo>
                  <a:pt x="9777132" y="4757510"/>
                  <a:pt x="9783419" y="4997686"/>
                  <a:pt x="9779158" y="5264696"/>
                </a:cubicBezTo>
                <a:cubicBezTo>
                  <a:pt x="9567460" y="5255956"/>
                  <a:pt x="9384301" y="5241136"/>
                  <a:pt x="9276230" y="5264696"/>
                </a:cubicBezTo>
                <a:cubicBezTo>
                  <a:pt x="9168159" y="5288256"/>
                  <a:pt x="9072519" y="5275265"/>
                  <a:pt x="8871093" y="5264696"/>
                </a:cubicBezTo>
                <a:cubicBezTo>
                  <a:pt x="8669667" y="5254127"/>
                  <a:pt x="8421892" y="5253394"/>
                  <a:pt x="8270374" y="5264696"/>
                </a:cubicBezTo>
                <a:cubicBezTo>
                  <a:pt x="8118856" y="5275998"/>
                  <a:pt x="7696610" y="5235763"/>
                  <a:pt x="7474071" y="5264696"/>
                </a:cubicBezTo>
                <a:cubicBezTo>
                  <a:pt x="7251532" y="5293629"/>
                  <a:pt x="7139845" y="5292877"/>
                  <a:pt x="6873351" y="5264696"/>
                </a:cubicBezTo>
                <a:cubicBezTo>
                  <a:pt x="6606857" y="5236515"/>
                  <a:pt x="6470696" y="5239012"/>
                  <a:pt x="6174840" y="5264696"/>
                </a:cubicBezTo>
                <a:cubicBezTo>
                  <a:pt x="5878984" y="5290380"/>
                  <a:pt x="5782354" y="5250317"/>
                  <a:pt x="5476328" y="5264696"/>
                </a:cubicBezTo>
                <a:cubicBezTo>
                  <a:pt x="5170302" y="5279075"/>
                  <a:pt x="5074826" y="5279004"/>
                  <a:pt x="4680026" y="5264696"/>
                </a:cubicBezTo>
                <a:cubicBezTo>
                  <a:pt x="4285226" y="5250388"/>
                  <a:pt x="4028091" y="5227693"/>
                  <a:pt x="3785931" y="5264696"/>
                </a:cubicBezTo>
                <a:cubicBezTo>
                  <a:pt x="3543771" y="5301699"/>
                  <a:pt x="3582129" y="5280146"/>
                  <a:pt x="3380795" y="5264696"/>
                </a:cubicBezTo>
                <a:cubicBezTo>
                  <a:pt x="3179461" y="5249246"/>
                  <a:pt x="2998339" y="5250950"/>
                  <a:pt x="2682283" y="5264696"/>
                </a:cubicBezTo>
                <a:cubicBezTo>
                  <a:pt x="2366227" y="5278442"/>
                  <a:pt x="2166901" y="5296757"/>
                  <a:pt x="1788189" y="5264696"/>
                </a:cubicBezTo>
                <a:cubicBezTo>
                  <a:pt x="1409477" y="5232635"/>
                  <a:pt x="1242966" y="5237273"/>
                  <a:pt x="991886" y="5264696"/>
                </a:cubicBezTo>
                <a:cubicBezTo>
                  <a:pt x="740806" y="5292119"/>
                  <a:pt x="414700" y="5289773"/>
                  <a:pt x="0" y="5264696"/>
                </a:cubicBezTo>
                <a:cubicBezTo>
                  <a:pt x="-21032" y="5036819"/>
                  <a:pt x="30904" y="4873713"/>
                  <a:pt x="0" y="4606609"/>
                </a:cubicBezTo>
                <a:cubicBezTo>
                  <a:pt x="-30904" y="4339505"/>
                  <a:pt x="11849" y="4014858"/>
                  <a:pt x="0" y="3843228"/>
                </a:cubicBezTo>
                <a:cubicBezTo>
                  <a:pt x="-11849" y="3671598"/>
                  <a:pt x="-23627" y="3520901"/>
                  <a:pt x="0" y="3343082"/>
                </a:cubicBezTo>
                <a:cubicBezTo>
                  <a:pt x="23627" y="3165263"/>
                  <a:pt x="-12230" y="3057962"/>
                  <a:pt x="0" y="2790289"/>
                </a:cubicBezTo>
                <a:cubicBezTo>
                  <a:pt x="12230" y="2522616"/>
                  <a:pt x="23972" y="2322819"/>
                  <a:pt x="0" y="2132202"/>
                </a:cubicBezTo>
                <a:cubicBezTo>
                  <a:pt x="-23972" y="1941585"/>
                  <a:pt x="20737" y="1763936"/>
                  <a:pt x="0" y="1474115"/>
                </a:cubicBezTo>
                <a:cubicBezTo>
                  <a:pt x="-20737" y="1184294"/>
                  <a:pt x="20551" y="1086651"/>
                  <a:pt x="0" y="816028"/>
                </a:cubicBezTo>
                <a:cubicBezTo>
                  <a:pt x="-20551" y="545405"/>
                  <a:pt x="-7635" y="212044"/>
                  <a:pt x="0" y="0"/>
                </a:cubicBezTo>
                <a:close/>
              </a:path>
            </a:pathLst>
          </a:custGeom>
          <a:ln>
            <a:solidFill>
              <a:schemeClr val="tx1"/>
            </a:solidFill>
            <a:extLst>
              <a:ext uri="{C807C97D-BFC1-408E-A445-0C87EB9F89A2}">
                <ask:lineSketchStyleProps xmlns:ask="http://schemas.microsoft.com/office/drawing/2018/sketchyshapes" sd="74903932">
                  <a:prstGeom prst="rect">
                    <a:avLst/>
                  </a:prstGeom>
                  <ask:type>
                    <ask:lineSketchFreehand/>
                  </ask:type>
                </ask:lineSketchStyleProps>
              </a:ext>
            </a:extLst>
          </a:ln>
        </p:spPr>
      </p:pic>
    </p:spTree>
    <p:extLst>
      <p:ext uri="{BB962C8B-B14F-4D97-AF65-F5344CB8AC3E}">
        <p14:creationId xmlns:p14="http://schemas.microsoft.com/office/powerpoint/2010/main" val="27453804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818" name="4e39ecf7-94b8-4730-939d-54097f22aa71.jpeg"/>
          <p:cNvGrpSpPr/>
          <p:nvPr/>
        </p:nvGrpSpPr>
        <p:grpSpPr>
          <a:xfrm>
            <a:off x="-95592" y="-1929890"/>
            <a:ext cx="31741220" cy="18181382"/>
            <a:chOff x="0" y="0"/>
            <a:chExt cx="31741219" cy="18181381"/>
          </a:xfrm>
        </p:grpSpPr>
        <p:pic>
          <p:nvPicPr>
            <p:cNvPr id="817" name="4e39ecf7-94b8-4730-939d-54097f22aa71.jpeg" descr="4e39ecf7-94b8-4730-939d-54097f22aa71.jpeg"/>
            <p:cNvPicPr>
              <a:picLocks noChangeAspect="1"/>
            </p:cNvPicPr>
            <p:nvPr/>
          </p:nvPicPr>
          <p:blipFill>
            <a:blip r:embed="rId3">
              <a:alphaModFix amt="29541"/>
            </a:blip>
            <a:stretch>
              <a:fillRect/>
            </a:stretch>
          </p:blipFill>
          <p:spPr>
            <a:xfrm>
              <a:off x="50800" y="50800"/>
              <a:ext cx="31639620" cy="18079782"/>
            </a:xfrm>
            <a:prstGeom prst="rect">
              <a:avLst/>
            </a:prstGeom>
            <a:ln>
              <a:noFill/>
            </a:ln>
            <a:effectLst/>
          </p:spPr>
        </p:pic>
        <p:pic>
          <p:nvPicPr>
            <p:cNvPr id="816" name="4e39ecf7-94b8-4730-939d-54097f22aa71.jpeg" descr="4e39ecf7-94b8-4730-939d-54097f22aa71.jpeg"/>
            <p:cNvPicPr>
              <a:picLocks/>
            </p:cNvPicPr>
            <p:nvPr/>
          </p:nvPicPr>
          <p:blipFill>
            <a:blip r:embed="rId4">
              <a:alphaModFix amt="29541"/>
            </a:blip>
            <a:stretch>
              <a:fillRect/>
            </a:stretch>
          </p:blipFill>
          <p:spPr>
            <a:xfrm>
              <a:off x="0" y="0"/>
              <a:ext cx="31741220" cy="18181382"/>
            </a:xfrm>
            <a:prstGeom prst="rect">
              <a:avLst/>
            </a:prstGeom>
            <a:effectLst/>
          </p:spPr>
        </p:pic>
      </p:grpSp>
      <p:sp>
        <p:nvSpPr>
          <p:cNvPr id="819" name="Thank you!"/>
          <p:cNvSpPr txBox="1">
            <a:spLocks noGrp="1"/>
          </p:cNvSpPr>
          <p:nvPr>
            <p:ph type="title"/>
          </p:nvPr>
        </p:nvSpPr>
        <p:spPr>
          <a:xfrm>
            <a:off x="3004431" y="3236403"/>
            <a:ext cx="8919344" cy="3621597"/>
          </a:xfrm>
          <a:prstGeom prst="rect">
            <a:avLst/>
          </a:prstGeom>
        </p:spPr>
        <p:txBody>
          <a:bodyPr>
            <a:normAutofit/>
          </a:bodyPr>
          <a:lstStyle>
            <a:lvl1pPr>
              <a:lnSpc>
                <a:spcPct val="90000"/>
              </a:lnSpc>
              <a:defRPr sz="19200" spc="-384">
                <a:solidFill>
                  <a:srgbClr val="FFFFFF"/>
                </a:solidFill>
                <a:latin typeface="Montserrat Thin SemiBold"/>
                <a:ea typeface="Montserrat Thin SemiBold"/>
                <a:cs typeface="Montserrat Thin SemiBold"/>
                <a:sym typeface="Montserrat Thin SemiBold"/>
              </a:defRPr>
            </a:lvl1pPr>
          </a:lstStyle>
          <a:p>
            <a:r>
              <a:rPr lang="sv-SE" sz="25000" dirty="0"/>
              <a:t>Tack!</a:t>
            </a:r>
            <a:endParaRPr sz="25000" dirty="0"/>
          </a:p>
        </p:txBody>
      </p:sp>
      <p:sp>
        <p:nvSpPr>
          <p:cNvPr id="820" name="Linda Mannila…"/>
          <p:cNvSpPr txBox="1">
            <a:spLocks noGrp="1"/>
          </p:cNvSpPr>
          <p:nvPr>
            <p:ph type="body" sz="quarter" idx="1"/>
          </p:nvPr>
        </p:nvSpPr>
        <p:spPr>
          <a:xfrm>
            <a:off x="3004431" y="8234284"/>
            <a:ext cx="8493944" cy="2773955"/>
          </a:xfrm>
          <a:prstGeom prst="rect">
            <a:avLst/>
          </a:prstGeom>
        </p:spPr>
        <p:txBody>
          <a:bodyPr>
            <a:normAutofit/>
          </a:bodyPr>
          <a:lstStyle/>
          <a:p>
            <a:pPr marL="0" indent="0" algn="ctr" defTabSz="404495">
              <a:lnSpc>
                <a:spcPct val="100000"/>
              </a:lnSpc>
              <a:spcBef>
                <a:spcPts val="0"/>
              </a:spcBef>
              <a:buSzTx/>
              <a:buNone/>
              <a:defRPr sz="4900">
                <a:solidFill>
                  <a:srgbClr val="FFFFFF"/>
                </a:solidFill>
                <a:latin typeface="Montserrat Thin Medium"/>
                <a:ea typeface="Montserrat Thin Medium"/>
                <a:cs typeface="Montserrat Thin Medium"/>
                <a:sym typeface="Montserrat Thin Medium"/>
              </a:defRPr>
            </a:pPr>
            <a:r>
              <a:rPr sz="8000" dirty="0"/>
              <a:t>Linda Mannila</a:t>
            </a:r>
          </a:p>
          <a:p>
            <a:pPr marL="0" indent="0" algn="ctr" defTabSz="404495">
              <a:lnSpc>
                <a:spcPct val="100000"/>
              </a:lnSpc>
              <a:spcBef>
                <a:spcPts val="0"/>
              </a:spcBef>
              <a:buSzTx/>
              <a:buNone/>
              <a:defRPr sz="2744">
                <a:solidFill>
                  <a:srgbClr val="FFFFFF"/>
                </a:solidFill>
                <a:latin typeface="Montserrat Thin Medium"/>
                <a:ea typeface="Montserrat Thin Medium"/>
                <a:cs typeface="Montserrat Thin Medium"/>
                <a:sym typeface="Montserrat Thin Medium"/>
              </a:defRPr>
            </a:pPr>
            <a:r>
              <a:rPr sz="4400" u="sng" dirty="0">
                <a:solidFill>
                  <a:schemeClr val="bg1"/>
                </a:solidFill>
                <a:hlinkClick r:id="rId5">
                  <a:extLst>
                    <a:ext uri="{A12FA001-AC4F-418D-AE19-62706E023703}">
                      <ahyp:hlinkClr xmlns:ahyp="http://schemas.microsoft.com/office/drawing/2018/hyperlinkcolor" val="tx"/>
                    </a:ext>
                  </a:extLst>
                </a:hlinkClick>
              </a:rPr>
              <a:t>linda.mannila@helsinki.fi</a:t>
            </a:r>
          </a:p>
        </p:txBody>
      </p:sp>
      <p:pic>
        <p:nvPicPr>
          <p:cNvPr id="3" name="Bildobjekt 2">
            <a:extLst>
              <a:ext uri="{FF2B5EF4-FFF2-40B4-BE49-F238E27FC236}">
                <a16:creationId xmlns:a16="http://schemas.microsoft.com/office/drawing/2014/main" id="{DCE8E0C6-4326-6336-852A-280197B65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72998" y="2131601"/>
            <a:ext cx="7543800" cy="10058400"/>
          </a:xfrm>
          <a:custGeom>
            <a:avLst/>
            <a:gdLst>
              <a:gd name="csX0" fmla="*/ 0 w 7543800"/>
              <a:gd name="csY0" fmla="*/ 0 h 10058400"/>
              <a:gd name="csX1" fmla="*/ 761238 w 7543800"/>
              <a:gd name="csY1" fmla="*/ 0 h 10058400"/>
              <a:gd name="csX2" fmla="*/ 1522476 w 7543800"/>
              <a:gd name="csY2" fmla="*/ 0 h 10058400"/>
              <a:gd name="csX3" fmla="*/ 2208276 w 7543800"/>
              <a:gd name="csY3" fmla="*/ 0 h 10058400"/>
              <a:gd name="csX4" fmla="*/ 2894076 w 7543800"/>
              <a:gd name="csY4" fmla="*/ 0 h 10058400"/>
              <a:gd name="csX5" fmla="*/ 3579876 w 7543800"/>
              <a:gd name="csY5" fmla="*/ 0 h 10058400"/>
              <a:gd name="csX6" fmla="*/ 4039362 w 7543800"/>
              <a:gd name="csY6" fmla="*/ 0 h 10058400"/>
              <a:gd name="csX7" fmla="*/ 4800600 w 7543800"/>
              <a:gd name="csY7" fmla="*/ 0 h 10058400"/>
              <a:gd name="csX8" fmla="*/ 5260086 w 7543800"/>
              <a:gd name="csY8" fmla="*/ 0 h 10058400"/>
              <a:gd name="csX9" fmla="*/ 5945886 w 7543800"/>
              <a:gd name="csY9" fmla="*/ 0 h 10058400"/>
              <a:gd name="csX10" fmla="*/ 6782562 w 7543800"/>
              <a:gd name="csY10" fmla="*/ 0 h 10058400"/>
              <a:gd name="csX11" fmla="*/ 7543800 w 7543800"/>
              <a:gd name="csY11" fmla="*/ 0 h 10058400"/>
              <a:gd name="csX12" fmla="*/ 7543800 w 7543800"/>
              <a:gd name="csY12" fmla="*/ 771144 h 10058400"/>
              <a:gd name="csX13" fmla="*/ 7543800 w 7543800"/>
              <a:gd name="csY13" fmla="*/ 1240536 h 10058400"/>
              <a:gd name="csX14" fmla="*/ 7543800 w 7543800"/>
              <a:gd name="csY14" fmla="*/ 1709928 h 10058400"/>
              <a:gd name="csX15" fmla="*/ 7543800 w 7543800"/>
              <a:gd name="csY15" fmla="*/ 2380488 h 10058400"/>
              <a:gd name="csX16" fmla="*/ 7543800 w 7543800"/>
              <a:gd name="csY16" fmla="*/ 3051048 h 10058400"/>
              <a:gd name="csX17" fmla="*/ 7543800 w 7543800"/>
              <a:gd name="csY17" fmla="*/ 3621024 h 10058400"/>
              <a:gd name="csX18" fmla="*/ 7543800 w 7543800"/>
              <a:gd name="csY18" fmla="*/ 4492752 h 10058400"/>
              <a:gd name="csX19" fmla="*/ 7543800 w 7543800"/>
              <a:gd name="csY19" fmla="*/ 4962144 h 10058400"/>
              <a:gd name="csX20" fmla="*/ 7543800 w 7543800"/>
              <a:gd name="csY20" fmla="*/ 5833872 h 10058400"/>
              <a:gd name="csX21" fmla="*/ 7543800 w 7543800"/>
              <a:gd name="csY21" fmla="*/ 6303264 h 10058400"/>
              <a:gd name="csX22" fmla="*/ 7543800 w 7543800"/>
              <a:gd name="csY22" fmla="*/ 7074408 h 10058400"/>
              <a:gd name="csX23" fmla="*/ 7543800 w 7543800"/>
              <a:gd name="csY23" fmla="*/ 7946136 h 10058400"/>
              <a:gd name="csX24" fmla="*/ 7543800 w 7543800"/>
              <a:gd name="csY24" fmla="*/ 8314944 h 10058400"/>
              <a:gd name="csX25" fmla="*/ 7543800 w 7543800"/>
              <a:gd name="csY25" fmla="*/ 9186672 h 10058400"/>
              <a:gd name="csX26" fmla="*/ 7543800 w 7543800"/>
              <a:gd name="csY26" fmla="*/ 10058400 h 10058400"/>
              <a:gd name="csX27" fmla="*/ 7084314 w 7543800"/>
              <a:gd name="csY27" fmla="*/ 10058400 h 10058400"/>
              <a:gd name="csX28" fmla="*/ 6473952 w 7543800"/>
              <a:gd name="csY28" fmla="*/ 10058400 h 10058400"/>
              <a:gd name="csX29" fmla="*/ 5788152 w 7543800"/>
              <a:gd name="csY29" fmla="*/ 10058400 h 10058400"/>
              <a:gd name="csX30" fmla="*/ 5253228 w 7543800"/>
              <a:gd name="csY30" fmla="*/ 10058400 h 10058400"/>
              <a:gd name="csX31" fmla="*/ 4491990 w 7543800"/>
              <a:gd name="csY31" fmla="*/ 10058400 h 10058400"/>
              <a:gd name="csX32" fmla="*/ 3655314 w 7543800"/>
              <a:gd name="csY32" fmla="*/ 10058400 h 10058400"/>
              <a:gd name="csX33" fmla="*/ 3044952 w 7543800"/>
              <a:gd name="csY33" fmla="*/ 10058400 h 10058400"/>
              <a:gd name="csX34" fmla="*/ 2208276 w 7543800"/>
              <a:gd name="csY34" fmla="*/ 10058400 h 10058400"/>
              <a:gd name="csX35" fmla="*/ 1522476 w 7543800"/>
              <a:gd name="csY35" fmla="*/ 10058400 h 10058400"/>
              <a:gd name="csX36" fmla="*/ 685800 w 7543800"/>
              <a:gd name="csY36" fmla="*/ 10058400 h 10058400"/>
              <a:gd name="csX37" fmla="*/ 0 w 7543800"/>
              <a:gd name="csY37" fmla="*/ 10058400 h 10058400"/>
              <a:gd name="csX38" fmla="*/ 0 w 7543800"/>
              <a:gd name="csY38" fmla="*/ 9589008 h 10058400"/>
              <a:gd name="csX39" fmla="*/ 0 w 7543800"/>
              <a:gd name="csY39" fmla="*/ 8817864 h 10058400"/>
              <a:gd name="csX40" fmla="*/ 0 w 7543800"/>
              <a:gd name="csY40" fmla="*/ 8046720 h 10058400"/>
              <a:gd name="csX41" fmla="*/ 0 w 7543800"/>
              <a:gd name="csY41" fmla="*/ 7174992 h 10058400"/>
              <a:gd name="csX42" fmla="*/ 0 w 7543800"/>
              <a:gd name="csY42" fmla="*/ 6806184 h 10058400"/>
              <a:gd name="csX43" fmla="*/ 0 w 7543800"/>
              <a:gd name="csY43" fmla="*/ 6437376 h 10058400"/>
              <a:gd name="csX44" fmla="*/ 0 w 7543800"/>
              <a:gd name="csY44" fmla="*/ 5565648 h 10058400"/>
              <a:gd name="csX45" fmla="*/ 0 w 7543800"/>
              <a:gd name="csY45" fmla="*/ 4995672 h 10058400"/>
              <a:gd name="csX46" fmla="*/ 0 w 7543800"/>
              <a:gd name="csY46" fmla="*/ 4123944 h 10058400"/>
              <a:gd name="csX47" fmla="*/ 0 w 7543800"/>
              <a:gd name="csY47" fmla="*/ 3553968 h 10058400"/>
              <a:gd name="csX48" fmla="*/ 0 w 7543800"/>
              <a:gd name="csY48" fmla="*/ 2782824 h 10058400"/>
              <a:gd name="csX49" fmla="*/ 0 w 7543800"/>
              <a:gd name="csY49" fmla="*/ 2313432 h 10058400"/>
              <a:gd name="csX50" fmla="*/ 0 w 7543800"/>
              <a:gd name="csY50" fmla="*/ 1642872 h 10058400"/>
              <a:gd name="csX51" fmla="*/ 0 w 7543800"/>
              <a:gd name="csY51" fmla="*/ 972312 h 10058400"/>
              <a:gd name="csX52" fmla="*/ 0 w 7543800"/>
              <a:gd name="csY52" fmla="*/ 0 h 10058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7543800" h="10058400" fill="none" extrusionOk="0">
                <a:moveTo>
                  <a:pt x="0" y="0"/>
                </a:moveTo>
                <a:cubicBezTo>
                  <a:pt x="185337" y="15316"/>
                  <a:pt x="401059" y="19008"/>
                  <a:pt x="761238" y="0"/>
                </a:cubicBezTo>
                <a:cubicBezTo>
                  <a:pt x="1121417" y="-19008"/>
                  <a:pt x="1355514" y="-603"/>
                  <a:pt x="1522476" y="0"/>
                </a:cubicBezTo>
                <a:cubicBezTo>
                  <a:pt x="1689438" y="603"/>
                  <a:pt x="1941821" y="33904"/>
                  <a:pt x="2208276" y="0"/>
                </a:cubicBezTo>
                <a:cubicBezTo>
                  <a:pt x="2474731" y="-33904"/>
                  <a:pt x="2691991" y="17285"/>
                  <a:pt x="2894076" y="0"/>
                </a:cubicBezTo>
                <a:cubicBezTo>
                  <a:pt x="3096161" y="-17285"/>
                  <a:pt x="3395767" y="8152"/>
                  <a:pt x="3579876" y="0"/>
                </a:cubicBezTo>
                <a:cubicBezTo>
                  <a:pt x="3763985" y="-8152"/>
                  <a:pt x="3856598" y="-571"/>
                  <a:pt x="4039362" y="0"/>
                </a:cubicBezTo>
                <a:cubicBezTo>
                  <a:pt x="4222126" y="571"/>
                  <a:pt x="4450905" y="23636"/>
                  <a:pt x="4800600" y="0"/>
                </a:cubicBezTo>
                <a:cubicBezTo>
                  <a:pt x="5150295" y="-23636"/>
                  <a:pt x="5113656" y="-10453"/>
                  <a:pt x="5260086" y="0"/>
                </a:cubicBezTo>
                <a:cubicBezTo>
                  <a:pt x="5406516" y="10453"/>
                  <a:pt x="5706382" y="15442"/>
                  <a:pt x="5945886" y="0"/>
                </a:cubicBezTo>
                <a:cubicBezTo>
                  <a:pt x="6185390" y="-15442"/>
                  <a:pt x="6499169" y="-3763"/>
                  <a:pt x="6782562" y="0"/>
                </a:cubicBezTo>
                <a:cubicBezTo>
                  <a:pt x="7065955" y="3763"/>
                  <a:pt x="7241583" y="-1985"/>
                  <a:pt x="7543800" y="0"/>
                </a:cubicBezTo>
                <a:cubicBezTo>
                  <a:pt x="7578230" y="164650"/>
                  <a:pt x="7548080" y="497982"/>
                  <a:pt x="7543800" y="771144"/>
                </a:cubicBezTo>
                <a:cubicBezTo>
                  <a:pt x="7539520" y="1044306"/>
                  <a:pt x="7539927" y="1089753"/>
                  <a:pt x="7543800" y="1240536"/>
                </a:cubicBezTo>
                <a:cubicBezTo>
                  <a:pt x="7547673" y="1391319"/>
                  <a:pt x="7522446" y="1515751"/>
                  <a:pt x="7543800" y="1709928"/>
                </a:cubicBezTo>
                <a:cubicBezTo>
                  <a:pt x="7565154" y="1904105"/>
                  <a:pt x="7539125" y="2237261"/>
                  <a:pt x="7543800" y="2380488"/>
                </a:cubicBezTo>
                <a:cubicBezTo>
                  <a:pt x="7548475" y="2523715"/>
                  <a:pt x="7554769" y="2723234"/>
                  <a:pt x="7543800" y="3051048"/>
                </a:cubicBezTo>
                <a:cubicBezTo>
                  <a:pt x="7532831" y="3378862"/>
                  <a:pt x="7544237" y="3349783"/>
                  <a:pt x="7543800" y="3621024"/>
                </a:cubicBezTo>
                <a:cubicBezTo>
                  <a:pt x="7543363" y="3892265"/>
                  <a:pt x="7576373" y="4296666"/>
                  <a:pt x="7543800" y="4492752"/>
                </a:cubicBezTo>
                <a:cubicBezTo>
                  <a:pt x="7511227" y="4688838"/>
                  <a:pt x="7540329" y="4761618"/>
                  <a:pt x="7543800" y="4962144"/>
                </a:cubicBezTo>
                <a:cubicBezTo>
                  <a:pt x="7547271" y="5162670"/>
                  <a:pt x="7554904" y="5399039"/>
                  <a:pt x="7543800" y="5833872"/>
                </a:cubicBezTo>
                <a:cubicBezTo>
                  <a:pt x="7532696" y="6268705"/>
                  <a:pt x="7564576" y="6082503"/>
                  <a:pt x="7543800" y="6303264"/>
                </a:cubicBezTo>
                <a:cubicBezTo>
                  <a:pt x="7523024" y="6524025"/>
                  <a:pt x="7516745" y="6764740"/>
                  <a:pt x="7543800" y="7074408"/>
                </a:cubicBezTo>
                <a:cubicBezTo>
                  <a:pt x="7570855" y="7384076"/>
                  <a:pt x="7556749" y="7633065"/>
                  <a:pt x="7543800" y="7946136"/>
                </a:cubicBezTo>
                <a:cubicBezTo>
                  <a:pt x="7530851" y="8259207"/>
                  <a:pt x="7556549" y="8132969"/>
                  <a:pt x="7543800" y="8314944"/>
                </a:cubicBezTo>
                <a:cubicBezTo>
                  <a:pt x="7531051" y="8496919"/>
                  <a:pt x="7563144" y="8970971"/>
                  <a:pt x="7543800" y="9186672"/>
                </a:cubicBezTo>
                <a:cubicBezTo>
                  <a:pt x="7524456" y="9402373"/>
                  <a:pt x="7532254" y="9735229"/>
                  <a:pt x="7543800" y="10058400"/>
                </a:cubicBezTo>
                <a:cubicBezTo>
                  <a:pt x="7343196" y="10077030"/>
                  <a:pt x="7297344" y="10071655"/>
                  <a:pt x="7084314" y="10058400"/>
                </a:cubicBezTo>
                <a:cubicBezTo>
                  <a:pt x="6871284" y="10045145"/>
                  <a:pt x="6745588" y="10070771"/>
                  <a:pt x="6473952" y="10058400"/>
                </a:cubicBezTo>
                <a:cubicBezTo>
                  <a:pt x="6202316" y="10046029"/>
                  <a:pt x="6064527" y="10063535"/>
                  <a:pt x="5788152" y="10058400"/>
                </a:cubicBezTo>
                <a:cubicBezTo>
                  <a:pt x="5511777" y="10053265"/>
                  <a:pt x="5382867" y="10032616"/>
                  <a:pt x="5253228" y="10058400"/>
                </a:cubicBezTo>
                <a:cubicBezTo>
                  <a:pt x="5123589" y="10084184"/>
                  <a:pt x="4793554" y="10033363"/>
                  <a:pt x="4491990" y="10058400"/>
                </a:cubicBezTo>
                <a:cubicBezTo>
                  <a:pt x="4190426" y="10083437"/>
                  <a:pt x="4010572" y="10079600"/>
                  <a:pt x="3655314" y="10058400"/>
                </a:cubicBezTo>
                <a:cubicBezTo>
                  <a:pt x="3300056" y="10037200"/>
                  <a:pt x="3238297" y="10077953"/>
                  <a:pt x="3044952" y="10058400"/>
                </a:cubicBezTo>
                <a:cubicBezTo>
                  <a:pt x="2851607" y="10038847"/>
                  <a:pt x="2575411" y="10085239"/>
                  <a:pt x="2208276" y="10058400"/>
                </a:cubicBezTo>
                <a:cubicBezTo>
                  <a:pt x="1841141" y="10031561"/>
                  <a:pt x="1669345" y="10040756"/>
                  <a:pt x="1522476" y="10058400"/>
                </a:cubicBezTo>
                <a:cubicBezTo>
                  <a:pt x="1375607" y="10076044"/>
                  <a:pt x="920023" y="10041950"/>
                  <a:pt x="685800" y="10058400"/>
                </a:cubicBezTo>
                <a:cubicBezTo>
                  <a:pt x="451577" y="10074850"/>
                  <a:pt x="231941" y="10055594"/>
                  <a:pt x="0" y="10058400"/>
                </a:cubicBezTo>
                <a:cubicBezTo>
                  <a:pt x="-10345" y="9949518"/>
                  <a:pt x="-5305" y="9716433"/>
                  <a:pt x="0" y="9589008"/>
                </a:cubicBezTo>
                <a:cubicBezTo>
                  <a:pt x="5305" y="9461583"/>
                  <a:pt x="20817" y="9129072"/>
                  <a:pt x="0" y="8817864"/>
                </a:cubicBezTo>
                <a:cubicBezTo>
                  <a:pt x="-20817" y="8506656"/>
                  <a:pt x="-10360" y="8254730"/>
                  <a:pt x="0" y="8046720"/>
                </a:cubicBezTo>
                <a:cubicBezTo>
                  <a:pt x="10360" y="7838710"/>
                  <a:pt x="-16531" y="7575121"/>
                  <a:pt x="0" y="7174992"/>
                </a:cubicBezTo>
                <a:cubicBezTo>
                  <a:pt x="16531" y="6774863"/>
                  <a:pt x="14509" y="6935421"/>
                  <a:pt x="0" y="6806184"/>
                </a:cubicBezTo>
                <a:cubicBezTo>
                  <a:pt x="-14509" y="6676947"/>
                  <a:pt x="-8143" y="6583559"/>
                  <a:pt x="0" y="6437376"/>
                </a:cubicBezTo>
                <a:cubicBezTo>
                  <a:pt x="8143" y="6291193"/>
                  <a:pt x="-32089" y="5764053"/>
                  <a:pt x="0" y="5565648"/>
                </a:cubicBezTo>
                <a:cubicBezTo>
                  <a:pt x="32089" y="5367243"/>
                  <a:pt x="-18005" y="5117381"/>
                  <a:pt x="0" y="4995672"/>
                </a:cubicBezTo>
                <a:cubicBezTo>
                  <a:pt x="18005" y="4873963"/>
                  <a:pt x="-34492" y="4496084"/>
                  <a:pt x="0" y="4123944"/>
                </a:cubicBezTo>
                <a:cubicBezTo>
                  <a:pt x="34492" y="3751804"/>
                  <a:pt x="25610" y="3743636"/>
                  <a:pt x="0" y="3553968"/>
                </a:cubicBezTo>
                <a:cubicBezTo>
                  <a:pt x="-25610" y="3364300"/>
                  <a:pt x="-1052" y="2995085"/>
                  <a:pt x="0" y="2782824"/>
                </a:cubicBezTo>
                <a:cubicBezTo>
                  <a:pt x="1052" y="2570563"/>
                  <a:pt x="-11841" y="2451496"/>
                  <a:pt x="0" y="2313432"/>
                </a:cubicBezTo>
                <a:cubicBezTo>
                  <a:pt x="11841" y="2175368"/>
                  <a:pt x="30364" y="1937533"/>
                  <a:pt x="0" y="1642872"/>
                </a:cubicBezTo>
                <a:cubicBezTo>
                  <a:pt x="-30364" y="1348211"/>
                  <a:pt x="-20006" y="1167766"/>
                  <a:pt x="0" y="972312"/>
                </a:cubicBezTo>
                <a:cubicBezTo>
                  <a:pt x="20006" y="776858"/>
                  <a:pt x="47153" y="366341"/>
                  <a:pt x="0" y="0"/>
                </a:cubicBezTo>
                <a:close/>
              </a:path>
              <a:path w="7543800" h="10058400" stroke="0" extrusionOk="0">
                <a:moveTo>
                  <a:pt x="0" y="0"/>
                </a:moveTo>
                <a:cubicBezTo>
                  <a:pt x="161903" y="-7421"/>
                  <a:pt x="328548" y="-11698"/>
                  <a:pt x="610362" y="0"/>
                </a:cubicBezTo>
                <a:cubicBezTo>
                  <a:pt x="892176" y="11698"/>
                  <a:pt x="900952" y="22868"/>
                  <a:pt x="1069848" y="0"/>
                </a:cubicBezTo>
                <a:cubicBezTo>
                  <a:pt x="1238744" y="-22868"/>
                  <a:pt x="1582414" y="22050"/>
                  <a:pt x="1906524" y="0"/>
                </a:cubicBezTo>
                <a:cubicBezTo>
                  <a:pt x="2230634" y="-22050"/>
                  <a:pt x="2315442" y="-22040"/>
                  <a:pt x="2516886" y="0"/>
                </a:cubicBezTo>
                <a:cubicBezTo>
                  <a:pt x="2718330" y="22040"/>
                  <a:pt x="2997348" y="-5329"/>
                  <a:pt x="3127248" y="0"/>
                </a:cubicBezTo>
                <a:cubicBezTo>
                  <a:pt x="3257148" y="5329"/>
                  <a:pt x="3645552" y="-15967"/>
                  <a:pt x="3963924" y="0"/>
                </a:cubicBezTo>
                <a:cubicBezTo>
                  <a:pt x="4282296" y="15967"/>
                  <a:pt x="4258132" y="-14418"/>
                  <a:pt x="4498848" y="0"/>
                </a:cubicBezTo>
                <a:cubicBezTo>
                  <a:pt x="4739564" y="14418"/>
                  <a:pt x="4957845" y="4315"/>
                  <a:pt x="5335524" y="0"/>
                </a:cubicBezTo>
                <a:cubicBezTo>
                  <a:pt x="5713203" y="-4315"/>
                  <a:pt x="5788491" y="-12805"/>
                  <a:pt x="6172200" y="0"/>
                </a:cubicBezTo>
                <a:cubicBezTo>
                  <a:pt x="6555909" y="12805"/>
                  <a:pt x="6640797" y="-28229"/>
                  <a:pt x="6858000" y="0"/>
                </a:cubicBezTo>
                <a:cubicBezTo>
                  <a:pt x="7075203" y="28229"/>
                  <a:pt x="7303800" y="-26601"/>
                  <a:pt x="7543800" y="0"/>
                </a:cubicBezTo>
                <a:cubicBezTo>
                  <a:pt x="7540611" y="263714"/>
                  <a:pt x="7549370" y="354268"/>
                  <a:pt x="7543800" y="569976"/>
                </a:cubicBezTo>
                <a:cubicBezTo>
                  <a:pt x="7538230" y="785684"/>
                  <a:pt x="7540947" y="844875"/>
                  <a:pt x="7543800" y="938784"/>
                </a:cubicBezTo>
                <a:cubicBezTo>
                  <a:pt x="7546653" y="1032693"/>
                  <a:pt x="7531177" y="1442364"/>
                  <a:pt x="7543800" y="1609344"/>
                </a:cubicBezTo>
                <a:cubicBezTo>
                  <a:pt x="7556423" y="1776324"/>
                  <a:pt x="7510805" y="1959687"/>
                  <a:pt x="7543800" y="2279904"/>
                </a:cubicBezTo>
                <a:cubicBezTo>
                  <a:pt x="7576795" y="2600121"/>
                  <a:pt x="7533057" y="2715952"/>
                  <a:pt x="7543800" y="2950464"/>
                </a:cubicBezTo>
                <a:cubicBezTo>
                  <a:pt x="7554543" y="3184976"/>
                  <a:pt x="7568487" y="3479888"/>
                  <a:pt x="7543800" y="3721608"/>
                </a:cubicBezTo>
                <a:cubicBezTo>
                  <a:pt x="7519113" y="3963328"/>
                  <a:pt x="7567876" y="4221041"/>
                  <a:pt x="7543800" y="4492752"/>
                </a:cubicBezTo>
                <a:cubicBezTo>
                  <a:pt x="7519724" y="4764463"/>
                  <a:pt x="7519679" y="4880614"/>
                  <a:pt x="7543800" y="5263896"/>
                </a:cubicBezTo>
                <a:cubicBezTo>
                  <a:pt x="7567921" y="5647178"/>
                  <a:pt x="7552692" y="5521981"/>
                  <a:pt x="7543800" y="5632704"/>
                </a:cubicBezTo>
                <a:cubicBezTo>
                  <a:pt x="7534908" y="5743427"/>
                  <a:pt x="7522159" y="6007113"/>
                  <a:pt x="7543800" y="6102096"/>
                </a:cubicBezTo>
                <a:cubicBezTo>
                  <a:pt x="7565441" y="6197079"/>
                  <a:pt x="7527313" y="6554170"/>
                  <a:pt x="7543800" y="6873240"/>
                </a:cubicBezTo>
                <a:cubicBezTo>
                  <a:pt x="7560287" y="7192310"/>
                  <a:pt x="7550463" y="7247524"/>
                  <a:pt x="7543800" y="7443216"/>
                </a:cubicBezTo>
                <a:cubicBezTo>
                  <a:pt x="7537137" y="7638908"/>
                  <a:pt x="7550849" y="7804907"/>
                  <a:pt x="7543800" y="7912608"/>
                </a:cubicBezTo>
                <a:cubicBezTo>
                  <a:pt x="7536751" y="8020309"/>
                  <a:pt x="7578217" y="8423620"/>
                  <a:pt x="7543800" y="8683752"/>
                </a:cubicBezTo>
                <a:cubicBezTo>
                  <a:pt x="7509383" y="8943884"/>
                  <a:pt x="7512804" y="9183639"/>
                  <a:pt x="7543800" y="9354312"/>
                </a:cubicBezTo>
                <a:cubicBezTo>
                  <a:pt x="7574796" y="9524985"/>
                  <a:pt x="7573721" y="9898255"/>
                  <a:pt x="7543800" y="10058400"/>
                </a:cubicBezTo>
                <a:cubicBezTo>
                  <a:pt x="7181746" y="10053651"/>
                  <a:pt x="6932128" y="10032499"/>
                  <a:pt x="6707124" y="10058400"/>
                </a:cubicBezTo>
                <a:cubicBezTo>
                  <a:pt x="6482120" y="10084301"/>
                  <a:pt x="6259915" y="10062449"/>
                  <a:pt x="5945886" y="10058400"/>
                </a:cubicBezTo>
                <a:cubicBezTo>
                  <a:pt x="5631857" y="10054351"/>
                  <a:pt x="5531290" y="10039605"/>
                  <a:pt x="5410962" y="10058400"/>
                </a:cubicBezTo>
                <a:cubicBezTo>
                  <a:pt x="5290634" y="10077195"/>
                  <a:pt x="4811436" y="10066114"/>
                  <a:pt x="4649724" y="10058400"/>
                </a:cubicBezTo>
                <a:cubicBezTo>
                  <a:pt x="4488012" y="10050686"/>
                  <a:pt x="4303136" y="10043211"/>
                  <a:pt x="4190238" y="10058400"/>
                </a:cubicBezTo>
                <a:cubicBezTo>
                  <a:pt x="4077340" y="10073589"/>
                  <a:pt x="3789833" y="10079992"/>
                  <a:pt x="3429000" y="10058400"/>
                </a:cubicBezTo>
                <a:cubicBezTo>
                  <a:pt x="3068167" y="10036808"/>
                  <a:pt x="3139601" y="10081535"/>
                  <a:pt x="2894076" y="10058400"/>
                </a:cubicBezTo>
                <a:cubicBezTo>
                  <a:pt x="2648551" y="10035265"/>
                  <a:pt x="2551882" y="10061251"/>
                  <a:pt x="2434590" y="10058400"/>
                </a:cubicBezTo>
                <a:cubicBezTo>
                  <a:pt x="2317298" y="10055549"/>
                  <a:pt x="2080251" y="10037526"/>
                  <a:pt x="1899666" y="10058400"/>
                </a:cubicBezTo>
                <a:cubicBezTo>
                  <a:pt x="1719081" y="10079274"/>
                  <a:pt x="1502019" y="10045537"/>
                  <a:pt x="1138428" y="10058400"/>
                </a:cubicBezTo>
                <a:cubicBezTo>
                  <a:pt x="774837" y="10071263"/>
                  <a:pt x="779663" y="10053549"/>
                  <a:pt x="603504" y="10058400"/>
                </a:cubicBezTo>
                <a:cubicBezTo>
                  <a:pt x="427345" y="10063251"/>
                  <a:pt x="226176" y="10039535"/>
                  <a:pt x="0" y="10058400"/>
                </a:cubicBezTo>
                <a:cubicBezTo>
                  <a:pt x="-17466" y="9859298"/>
                  <a:pt x="18779" y="9762819"/>
                  <a:pt x="0" y="9589008"/>
                </a:cubicBezTo>
                <a:cubicBezTo>
                  <a:pt x="-18779" y="9415197"/>
                  <a:pt x="-18215" y="9006344"/>
                  <a:pt x="0" y="8817864"/>
                </a:cubicBezTo>
                <a:cubicBezTo>
                  <a:pt x="18215" y="8629384"/>
                  <a:pt x="14958" y="8544990"/>
                  <a:pt x="0" y="8449056"/>
                </a:cubicBezTo>
                <a:cubicBezTo>
                  <a:pt x="-14958" y="8353122"/>
                  <a:pt x="-3097" y="7947609"/>
                  <a:pt x="0" y="7778496"/>
                </a:cubicBezTo>
                <a:cubicBezTo>
                  <a:pt x="3097" y="7609383"/>
                  <a:pt x="-21620" y="7487796"/>
                  <a:pt x="0" y="7309104"/>
                </a:cubicBezTo>
                <a:cubicBezTo>
                  <a:pt x="21620" y="7130412"/>
                  <a:pt x="15012" y="6820666"/>
                  <a:pt x="0" y="6638544"/>
                </a:cubicBezTo>
                <a:cubicBezTo>
                  <a:pt x="-15012" y="6456422"/>
                  <a:pt x="-2355" y="6118063"/>
                  <a:pt x="0" y="5967984"/>
                </a:cubicBezTo>
                <a:cubicBezTo>
                  <a:pt x="2355" y="5817905"/>
                  <a:pt x="-14797" y="5626595"/>
                  <a:pt x="0" y="5297424"/>
                </a:cubicBezTo>
                <a:cubicBezTo>
                  <a:pt x="14797" y="4968253"/>
                  <a:pt x="-358" y="4868720"/>
                  <a:pt x="0" y="4626864"/>
                </a:cubicBezTo>
                <a:cubicBezTo>
                  <a:pt x="358" y="4385008"/>
                  <a:pt x="-12564" y="4209245"/>
                  <a:pt x="0" y="4056888"/>
                </a:cubicBezTo>
                <a:cubicBezTo>
                  <a:pt x="12564" y="3904531"/>
                  <a:pt x="3902" y="3535994"/>
                  <a:pt x="0" y="3285744"/>
                </a:cubicBezTo>
                <a:cubicBezTo>
                  <a:pt x="-3902" y="3035494"/>
                  <a:pt x="23770" y="2768651"/>
                  <a:pt x="0" y="2615184"/>
                </a:cubicBezTo>
                <a:cubicBezTo>
                  <a:pt x="-23770" y="2461717"/>
                  <a:pt x="-16681" y="2117990"/>
                  <a:pt x="0" y="1743456"/>
                </a:cubicBezTo>
                <a:cubicBezTo>
                  <a:pt x="16681" y="1368922"/>
                  <a:pt x="41582" y="1117611"/>
                  <a:pt x="0" y="871728"/>
                </a:cubicBezTo>
                <a:cubicBezTo>
                  <a:pt x="-41582" y="625845"/>
                  <a:pt x="-37278" y="276426"/>
                  <a:pt x="0" y="0"/>
                </a:cubicBezTo>
                <a:close/>
              </a:path>
            </a:pathLst>
          </a:custGeom>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Thin Bold"/>
        <a:ea typeface="Montserrat Thin Bold"/>
        <a:cs typeface="Montserrat Thin Bold"/>
      </a:majorFont>
      <a:minorFont>
        <a:latin typeface="Montserrat Thin Bold"/>
        <a:ea typeface="Montserrat Thin Bold"/>
        <a:cs typeface="Montserrat Thin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ontserrat Thin Regular"/>
            <a:ea typeface="Montserrat Thin Regular"/>
            <a:cs typeface="Montserrat Thin Regular"/>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Thin Bold"/>
        <a:ea typeface="Montserrat Thin Bold"/>
        <a:cs typeface="Montserrat Thin Bold"/>
      </a:majorFont>
      <a:minorFont>
        <a:latin typeface="Montserrat Thin Bold"/>
        <a:ea typeface="Montserrat Thin Bold"/>
        <a:cs typeface="Montserrat Thin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ontserrat Thin Regular"/>
            <a:ea typeface="Montserrat Thin Regular"/>
            <a:cs typeface="Montserrat Thin Regular"/>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ontserrat Thin Regular"/>
            <a:ea typeface="Montserrat Thin Regular"/>
            <a:cs typeface="Montserrat Thin Regular"/>
            <a:sym typeface="Montserrat Thi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819</Words>
  <Application>Microsoft Macintosh PowerPoint</Application>
  <PresentationFormat>Anpassad</PresentationFormat>
  <Paragraphs>61</Paragraphs>
  <Slides>9</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Calibri</vt:lpstr>
      <vt:lpstr>FUTURA MEDIUM</vt:lpstr>
      <vt:lpstr>FUTURA MEDIUM</vt:lpstr>
      <vt:lpstr>Helvetica Neue</vt:lpstr>
      <vt:lpstr>Montserrat Thin Bold</vt:lpstr>
      <vt:lpstr>Montserrat Thin Regular</vt:lpstr>
      <vt:lpstr>21_BasicWhite</vt:lpstr>
      <vt:lpstr>Om AI i undervisningen  - att förklara hur AI fungerar</vt:lpstr>
      <vt:lpstr>PowerPoint-presentation</vt:lpstr>
      <vt:lpstr>PowerPoint-presentation</vt:lpstr>
      <vt:lpstr>PowerPoint-presentation</vt:lpstr>
      <vt:lpstr>PowerPoint-presentation</vt:lpstr>
      <vt:lpstr>PowerPoint-presentation</vt:lpstr>
      <vt:lpstr>PowerPoint-presentation</vt:lpstr>
      <vt:lpstr>PowerPoint-presentation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Linda Mannila</cp:lastModifiedBy>
  <cp:revision>4</cp:revision>
  <dcterms:modified xsi:type="dcterms:W3CDTF">2026-06-05T14:02:43Z</dcterms:modified>
</cp:coreProperties>
</file>