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917" r:id="rId5"/>
    <p:sldId id="2911" r:id="rId6"/>
    <p:sldId id="2863" r:id="rId7"/>
    <p:sldId id="2865" r:id="rId8"/>
    <p:sldId id="2680" r:id="rId9"/>
    <p:sldId id="2915" r:id="rId10"/>
    <p:sldId id="2874" r:id="rId11"/>
    <p:sldId id="2871" r:id="rId12"/>
    <p:sldId id="2913" r:id="rId13"/>
    <p:sldId id="2889" r:id="rId14"/>
    <p:sldId id="2888" r:id="rId15"/>
    <p:sldId id="2890" r:id="rId16"/>
    <p:sldId id="2900" r:id="rId17"/>
    <p:sldId id="2916" r:id="rId18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891AAF58-2383-4F27-B88A-6C7ADEA42DB1}">
          <p14:sldIdLst>
            <p14:sldId id="2917"/>
            <p14:sldId id="2911"/>
            <p14:sldId id="2863"/>
            <p14:sldId id="2865"/>
            <p14:sldId id="2680"/>
            <p14:sldId id="2915"/>
            <p14:sldId id="2874"/>
            <p14:sldId id="2871"/>
            <p14:sldId id="2913"/>
            <p14:sldId id="2889"/>
            <p14:sldId id="2888"/>
            <p14:sldId id="2890"/>
            <p14:sldId id="2900"/>
            <p14:sldId id="2916"/>
          </p14:sldIdLst>
        </p14:section>
        <p14:section name="BORT" id="{E1ACC7D8-D357-8641-8853-EA372B1CEFAB}">
          <p14:sldIdLst/>
        </p14:section>
      </p14:sectionLst>
    </p:ext>
    <p:ext uri="{EFAFB233-063F-42B5-8137-9DF3F51BA10A}">
      <p15:sldGuideLst xmlns:p15="http://schemas.microsoft.com/office/powerpoint/2012/main">
        <p15:guide id="1" pos="529" userDrawn="1">
          <p15:clr>
            <a:srgbClr val="A4A3A4"/>
          </p15:clr>
        </p15:guide>
        <p15:guide id="2" pos="1822" userDrawn="1">
          <p15:clr>
            <a:srgbClr val="A4A3A4"/>
          </p15:clr>
        </p15:guide>
        <p15:guide id="3" pos="141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0B2F07-7395-D46B-C53C-E8F8464C36C8}" name="Jenny Andersson" initials="JA" userId="S::jenny.andersson@internetstiftelsen.se::88f9c19b-725f-49cc-8671-11da082a59c1" providerId="AD"/>
  <p188:author id="{6789A72A-62B6-6A97-01D4-195E2F116FDE}" name="Tobias Wranker" initials="TW" userId="S::tobias.wranker@internetstiftelsen.se::70c3c833-2a47-4d99-ae2e-297f1bb7dd2c" providerId="AD"/>
  <p188:author id="{DEA12431-2665-67AD-88B0-8A5DEEA97D69}" name="Eriksson, Elin (Bonnier Group)" initials="EE(G" userId="S::elin.eriksson@bonnier.se::60a87865-83ab-4ee0-af06-d78dcdf6a69f" providerId="AD"/>
  <p188:author id="{2310BD83-620C-5802-FC20-B73C8D08BDA9}" name="Therese Ernbrandt" initials="TE" userId="S::therese.ernbrandt@internetstiftelsen.se::407120c6-a1a0-473e-8173-e82f7353b362" providerId="AD"/>
  <p188:author id="{33B77A8B-3FCF-54A6-EA0E-8E239E81F44A}" name="elinmaria.eriksson@gmail.com" initials="el" userId="S::urn:spo:guest#elinmaria.eriksson@gmail.com::" providerId="AD"/>
  <p188:author id="{D45222A7-C008-C9F5-3E67-31AF1AB8496F}" name="Therese Ernbrandt" initials="TE" userId="82uzxjkHXrWQ6Wfvd0RdQoJI4sX93rdWQU7CqPJoWNs=" providerId="None"/>
  <p188:author id="{E4C6DAD3-E778-D685-7B53-F47692FA5828}" name="Jenny Andersson" initials="JA" userId="WlQE94vqxPWwxYb1Nh2SRtPEHhfAEMJiydbbgz+gdjQ=" providerId="None"/>
  <p188:author id="{FE5F10EF-F99E-1CD1-5CD6-0FA0FCBEF809}" name="Pamela Davidsson" initials="PD" userId="S::pamela.davidsson@internetstiftelsen.se::3e588e8b-a9ce-482c-92e4-93c4e75d4f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F99963"/>
    <a:srgbClr val="FF9FB4"/>
    <a:srgbClr val="FFCE2E"/>
    <a:srgbClr val="55C7B4"/>
    <a:srgbClr val="236B5F"/>
    <a:srgbClr val="C27FEC"/>
    <a:srgbClr val="FBC09F"/>
    <a:srgbClr val="AAE3D9"/>
    <a:srgbClr val="8E9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16"/>
    <p:restoredTop sz="83151" autoAdjust="0"/>
  </p:normalViewPr>
  <p:slideViewPr>
    <p:cSldViewPr snapToGrid="0">
      <p:cViewPr varScale="1">
        <p:scale>
          <a:sx n="90" d="100"/>
          <a:sy n="90" d="100"/>
        </p:scale>
        <p:origin x="224" y="504"/>
      </p:cViewPr>
      <p:guideLst>
        <p:guide pos="529"/>
        <p:guide pos="1822"/>
        <p:guide pos="1413"/>
        <p:guide pos="27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01022358687639"/>
          <c:y val="3.566238124366191E-2"/>
          <c:w val="0.88225238774922254"/>
          <c:h val="0.80363582796869515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AI-verktyg ersätter sökmotor som Google och Bing</c:v>
                </c:pt>
              </c:strCache>
            </c:strRef>
          </c:tx>
          <c:spPr>
            <a:ln w="444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44450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2A-479D-948C-AD97BB024882}"/>
                </c:ext>
              </c:extLst>
            </c:dLbl>
            <c:dLbl>
              <c:idx val="3"/>
              <c:layout>
                <c:manualLayout>
                  <c:x val="-2.2514449212339216E-16"/>
                  <c:y val="-3.16041468622308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2A-479D-948C-AD97BB024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Lågstadiet</c:v>
                </c:pt>
                <c:pt idx="1">
                  <c:v>Mellanstadiet</c:v>
                </c:pt>
                <c:pt idx="2">
                  <c:v>Högstadiet</c:v>
                </c:pt>
                <c:pt idx="3">
                  <c:v>Gymnasiet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0.09</c:v>
                </c:pt>
                <c:pt idx="1">
                  <c:v>0.18</c:v>
                </c:pt>
                <c:pt idx="2">
                  <c:v>0.42</c:v>
                </c:pt>
                <c:pt idx="3">
                  <c:v>0.48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E52A-479D-948C-AD97BB02488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AI-verktyg används för frågor som sökmotorer inte kan besvara</c:v>
                </c:pt>
              </c:strCache>
            </c:strRef>
          </c:tx>
          <c:spPr>
            <a:ln w="44450" cap="rnd">
              <a:solidFill>
                <a:srgbClr val="F99963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44450">
                <a:solidFill>
                  <a:srgbClr val="F99963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2A-479D-948C-AD97BB024882}"/>
                </c:ext>
              </c:extLst>
            </c:dLbl>
            <c:dLbl>
              <c:idx val="3"/>
              <c:layout>
                <c:manualLayout>
                  <c:x val="-2.2514449212339216E-16"/>
                  <c:y val="2.5857938341825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2A-479D-948C-AD97BB024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Lågstadiet</c:v>
                </c:pt>
                <c:pt idx="1">
                  <c:v>Mellanstadiet</c:v>
                </c:pt>
                <c:pt idx="2">
                  <c:v>Högstadiet</c:v>
                </c:pt>
                <c:pt idx="3">
                  <c:v>Gymnasiet</c:v>
                </c:pt>
              </c:strCache>
            </c:strRef>
          </c:cat>
          <c:val>
            <c:numRef>
              <c:f>Blad1!$C$2:$C$5</c:f>
              <c:numCache>
                <c:formatCode>0%</c:formatCode>
                <c:ptCount val="4"/>
                <c:pt idx="0">
                  <c:v>0.03</c:v>
                </c:pt>
                <c:pt idx="1">
                  <c:v>0.15</c:v>
                </c:pt>
                <c:pt idx="2">
                  <c:v>0.41</c:v>
                </c:pt>
                <c:pt idx="3">
                  <c:v>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52A-479D-948C-AD97BB0248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88926032"/>
        <c:axId val="1088931024"/>
      </c:lineChart>
      <c:catAx>
        <c:axId val="108892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88931024"/>
        <c:crosses val="autoZero"/>
        <c:auto val="1"/>
        <c:lblAlgn val="ctr"/>
        <c:lblOffset val="100"/>
        <c:noMultiLvlLbl val="0"/>
      </c:catAx>
      <c:valAx>
        <c:axId val="108893102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08892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29142354874556E-2"/>
          <c:y val="3.5435006072322105E-2"/>
          <c:w val="0.89543445872961169"/>
          <c:h val="0.79916377553627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AI-verktyg ersätter sökmotor som Google och Bing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E7-476A-8A85-CC8E1F5B414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5E7-476A-8A85-CC8E1F5B41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Barn och ungdomar 8–19 år</c:v>
                </c:pt>
              </c:strCache>
            </c:strRef>
          </c:cat>
          <c:val>
            <c:numRef>
              <c:f>Blad1!$B$2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65E7-476A-8A85-CC8E1F5B414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AI-verktyg används för frågor som sökmotorer inte kan besvara</c:v>
                </c:pt>
              </c:strCache>
            </c:strRef>
          </c:tx>
          <c:spPr>
            <a:solidFill>
              <a:srgbClr val="F999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Barn och ungdomar 8–19 år</c:v>
                </c:pt>
              </c:strCache>
            </c:strRef>
          </c:cat>
          <c:val>
            <c:numRef>
              <c:f>Blad1!$C$2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E7-476A-8A85-CC8E1F5B41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8926032"/>
        <c:axId val="1088931024"/>
        <c:extLst/>
      </c:barChart>
      <c:catAx>
        <c:axId val="108892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88931024"/>
        <c:crosses val="autoZero"/>
        <c:auto val="1"/>
        <c:lblAlgn val="ctr"/>
        <c:lblOffset val="100"/>
        <c:noMultiLvlLbl val="0"/>
      </c:catAx>
      <c:valAx>
        <c:axId val="108893102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0889260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07409243776966E-2"/>
          <c:y val="2.9143900384902739E-2"/>
          <c:w val="0.83968643372703411"/>
          <c:h val="0.77879009212291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Använt AI som en del av skolarbete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5A-4EBC-BF08-FD3A271634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5A-4EBC-BF08-FD3A271634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0BB-0E4F-8CAF-2F8258A49FC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F5A-4EBC-BF08-FD3A2716348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BB-0E4F-8CAF-2F8258A49FCC}"/>
              </c:ext>
            </c:extLst>
          </c:dPt>
          <c:dLbls>
            <c:dLbl>
              <c:idx val="0"/>
              <c:layout>
                <c:manualLayout>
                  <c:x val="-4.1666666666666666E-3"/>
                  <c:y val="0.122173262946497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5A-4EBC-BF08-FD3A2716348F}"/>
                </c:ext>
              </c:extLst>
            </c:dLbl>
            <c:dLbl>
              <c:idx val="1"/>
              <c:layout>
                <c:manualLayout>
                  <c:x val="-2.0833333333333333E-3"/>
                  <c:y val="0.126938077571293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5A-4EBC-BF08-FD3A2716348F}"/>
                </c:ext>
              </c:extLst>
            </c:dLbl>
            <c:dLbl>
              <c:idx val="2"/>
              <c:layout>
                <c:manualLayout>
                  <c:x val="-1.0416666666666667E-3"/>
                  <c:y val="0.121895756628434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BB-0E4F-8CAF-2F8258A49FCC}"/>
                </c:ext>
              </c:extLst>
            </c:dLbl>
            <c:dLbl>
              <c:idx val="3"/>
              <c:layout>
                <c:manualLayout>
                  <c:x val="-3.1250000000000002E-3"/>
                  <c:y val="0.118333578657879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5A-4EBC-BF08-FD3A2716348F}"/>
                </c:ext>
              </c:extLst>
            </c:dLbl>
            <c:dLbl>
              <c:idx val="4"/>
              <c:layout>
                <c:manualLayout>
                  <c:x val="4.1666666666666666E-3"/>
                  <c:y val="8.68303008706125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BB-0E4F-8CAF-2F8258A49F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Blad1!$B$1:$F$1</c:f>
              <c:strCache>
                <c:ptCount val="5"/>
                <c:pt idx="0">
                  <c:v>begreppsförklaring</c:v>
                </c:pt>
                <c:pt idx="1">
                  <c:v>idegenering</c:v>
                </c:pt>
                <c:pt idx="2">
                  <c:v>summera texter</c:v>
                </c:pt>
                <c:pt idx="3">
                  <c:v>textredigering</c:v>
                </c:pt>
                <c:pt idx="4">
                  <c:v>skapa hela uppgiften</c:v>
                </c:pt>
              </c:strCache>
            </c:strRef>
          </c:cat>
          <c:val>
            <c:numRef>
              <c:f>Blad1!$B$2:$F$2</c:f>
              <c:numCache>
                <c:formatCode>0%</c:formatCode>
                <c:ptCount val="5"/>
                <c:pt idx="0">
                  <c:v>0.8</c:v>
                </c:pt>
                <c:pt idx="1">
                  <c:v>0.7</c:v>
                </c:pt>
                <c:pt idx="2">
                  <c:v>0.5</c:v>
                </c:pt>
                <c:pt idx="3">
                  <c:v>0.4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5A-4EBC-BF08-FD3A27163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40"/>
        <c:axId val="1435424415"/>
        <c:axId val="1435421503"/>
      </c:barChart>
      <c:catAx>
        <c:axId val="1435424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35421503"/>
        <c:crosses val="autoZero"/>
        <c:auto val="1"/>
        <c:lblAlgn val="ctr"/>
        <c:lblOffset val="0"/>
        <c:tickLblSkip val="1"/>
        <c:noMultiLvlLbl val="0"/>
      </c:catAx>
      <c:valAx>
        <c:axId val="14354215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43542441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0.03739</cdr:x>
      <cdr:y>0.7572</cdr:y>
    </cdr:from>
    <cdr:to>
      <cdr:x>0.09482</cdr:x>
      <cdr:y>0.81809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E2BBF4DF-247B-A111-7E71-16C30AB14C59}"/>
            </a:ext>
          </a:extLst>
        </cdr:cNvPr>
        <cdr:cNvSpPr txBox="1"/>
      </cdr:nvSpPr>
      <cdr:spPr>
        <a:xfrm xmlns:a="http://schemas.openxmlformats.org/drawingml/2006/main">
          <a:off x="455905" y="4619519"/>
          <a:ext cx="700088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800" kern="1200" dirty="0">
              <a:latin typeface="+mj-lt"/>
            </a:rPr>
            <a:t>för</a:t>
          </a:r>
          <a:endParaRPr lang="sv-SE" sz="1100" kern="1200" dirty="0"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24940-18A1-471C-B75F-4306A7A3D485}" type="datetimeFigureOut">
              <a:rPr lang="en-SE" smtClean="0"/>
              <a:t>6/5/26</a:t>
            </a:fld>
            <a:endParaRPr lang="en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D5C47-18DA-4715-AF42-805ECA1C9A1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407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tool.internetstiftelsen.se/graphs/3866/edi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tool.internetstiftelsen.se/graphs/3825/edi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tool.internetstiftelsen.se/graphs/3398/edi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814AD-6B40-862F-61F9-AAD71D974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2565ACB-778F-CB92-6C66-4035A6E93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FA1201E-97CD-1C61-B383-239DE04BE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SE" dirty="0" err="1"/>
              <a:t>Utkast</a:t>
            </a:r>
            <a:r>
              <a:rPr lang="en-SE" dirty="0"/>
              <a:t> till </a:t>
            </a:r>
            <a:r>
              <a:rPr lang="en-SE" dirty="0" err="1"/>
              <a:t>talmanus</a:t>
            </a:r>
            <a:r>
              <a:rPr lang="en-SE" dirty="0"/>
              <a:t>:</a:t>
            </a:r>
            <a:endParaRPr lang="en-SE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dirty="0"/>
              <a:t>Bland barn och </a:t>
            </a:r>
            <a:r>
              <a:rPr lang="en-SE" dirty="0" err="1"/>
              <a:t>ungdomar</a:t>
            </a:r>
            <a:r>
              <a:rPr lang="en-SE" dirty="0"/>
              <a:t> </a:t>
            </a:r>
            <a:r>
              <a:rPr lang="en-SE" dirty="0" err="1"/>
              <a:t>är</a:t>
            </a:r>
            <a:r>
              <a:rPr lang="en-SE" dirty="0"/>
              <a:t> det </a:t>
            </a:r>
            <a:r>
              <a:rPr lang="en-SE" dirty="0" err="1"/>
              <a:t>en</a:t>
            </a:r>
            <a:r>
              <a:rPr lang="en-SE" dirty="0"/>
              <a:t> </a:t>
            </a:r>
            <a:r>
              <a:rPr lang="en-SE" dirty="0" err="1"/>
              <a:t>tredjedel</a:t>
            </a:r>
            <a:r>
              <a:rPr lang="en-SE" dirty="0"/>
              <a:t> </a:t>
            </a:r>
            <a:r>
              <a:rPr lang="en-SE" dirty="0" err="1"/>
              <a:t>som</a:t>
            </a:r>
            <a:r>
              <a:rPr lang="en-SE" dirty="0"/>
              <a:t> </a:t>
            </a:r>
            <a:r>
              <a:rPr lang="en-SE" dirty="0" err="1"/>
              <a:t>ställer</a:t>
            </a:r>
            <a:r>
              <a:rPr lang="en-SE" dirty="0"/>
              <a:t> </a:t>
            </a:r>
            <a:r>
              <a:rPr lang="en-SE" dirty="0" err="1"/>
              <a:t>frågor</a:t>
            </a:r>
            <a:r>
              <a:rPr lang="en-SE" dirty="0"/>
              <a:t> </a:t>
            </a:r>
            <a:r>
              <a:rPr lang="en-SE" dirty="0" err="1"/>
              <a:t>som</a:t>
            </a:r>
            <a:r>
              <a:rPr lang="en-SE" dirty="0"/>
              <a:t> de </a:t>
            </a:r>
            <a:r>
              <a:rPr lang="en-SE" dirty="0" err="1"/>
              <a:t>istället</a:t>
            </a:r>
            <a:r>
              <a:rPr lang="en-SE" dirty="0"/>
              <a:t> </a:t>
            </a:r>
            <a:r>
              <a:rPr lang="en-SE" dirty="0" err="1"/>
              <a:t>skulle</a:t>
            </a:r>
            <a:r>
              <a:rPr lang="en-SE" dirty="0"/>
              <a:t> </a:t>
            </a:r>
            <a:r>
              <a:rPr lang="en-SE" dirty="0" err="1"/>
              <a:t>kunna</a:t>
            </a:r>
            <a:r>
              <a:rPr lang="en-SE" dirty="0"/>
              <a:t> </a:t>
            </a:r>
            <a:r>
              <a:rPr lang="en-SE" dirty="0" err="1"/>
              <a:t>använda</a:t>
            </a:r>
            <a:r>
              <a:rPr lang="en-SE" dirty="0"/>
              <a:t> </a:t>
            </a:r>
            <a:r>
              <a:rPr lang="en-SE" dirty="0" err="1"/>
              <a:t>en</a:t>
            </a:r>
            <a:r>
              <a:rPr lang="en-SE" dirty="0"/>
              <a:t> </a:t>
            </a:r>
            <a:r>
              <a:rPr lang="en-SE" dirty="0" err="1"/>
              <a:t>sökmotor</a:t>
            </a:r>
            <a:r>
              <a:rPr lang="en-SE" dirty="0"/>
              <a:t> </a:t>
            </a:r>
            <a:r>
              <a:rPr lang="en-SE" dirty="0" err="1"/>
              <a:t>som</a:t>
            </a:r>
            <a:r>
              <a:rPr lang="en-SE" dirty="0"/>
              <a:t> Google </a:t>
            </a:r>
            <a:r>
              <a:rPr lang="en-SE" dirty="0" err="1"/>
              <a:t>eller</a:t>
            </a:r>
            <a:r>
              <a:rPr lang="en-SE" dirty="0"/>
              <a:t> Bing för. Det </a:t>
            </a:r>
            <a:r>
              <a:rPr lang="en-SE" dirty="0" err="1"/>
              <a:t>är</a:t>
            </a:r>
            <a:r>
              <a:rPr lang="en-SE" dirty="0"/>
              <a:t> </a:t>
            </a:r>
            <a:r>
              <a:rPr lang="en-SE" dirty="0" err="1"/>
              <a:t>en</a:t>
            </a:r>
            <a:r>
              <a:rPr lang="en-SE" dirty="0"/>
              <a:t> </a:t>
            </a:r>
            <a:r>
              <a:rPr lang="en-SE" dirty="0" err="1"/>
              <a:t>betydligt</a:t>
            </a:r>
            <a:r>
              <a:rPr lang="en-SE" dirty="0"/>
              <a:t> </a:t>
            </a:r>
            <a:r>
              <a:rPr lang="en-SE" dirty="0" err="1"/>
              <a:t>högre</a:t>
            </a:r>
            <a:r>
              <a:rPr lang="en-SE" dirty="0"/>
              <a:t> </a:t>
            </a:r>
            <a:r>
              <a:rPr lang="en-SE" dirty="0" err="1"/>
              <a:t>andel</a:t>
            </a:r>
            <a:r>
              <a:rPr lang="en-SE" dirty="0"/>
              <a:t> </a:t>
            </a:r>
            <a:r>
              <a:rPr lang="en-SE" dirty="0" err="1"/>
              <a:t>än</a:t>
            </a:r>
            <a:r>
              <a:rPr lang="en-SE" dirty="0"/>
              <a:t> bland </a:t>
            </a:r>
            <a:r>
              <a:rPr lang="en-SE" dirty="0" err="1"/>
              <a:t>vuxna</a:t>
            </a:r>
            <a:r>
              <a:rPr lang="en-SE" dirty="0"/>
              <a:t> 20+ </a:t>
            </a:r>
            <a:r>
              <a:rPr lang="en-SE" dirty="0" err="1"/>
              <a:t>år</a:t>
            </a:r>
            <a:r>
              <a:rPr lang="en-SE" dirty="0"/>
              <a:t> </a:t>
            </a:r>
            <a:r>
              <a:rPr lang="en-SE" dirty="0" err="1"/>
              <a:t>där</a:t>
            </a:r>
            <a:r>
              <a:rPr lang="en-SE" dirty="0"/>
              <a:t> </a:t>
            </a:r>
            <a:r>
              <a:rPr lang="en-SE" dirty="0" err="1"/>
              <a:t>endast</a:t>
            </a:r>
            <a:r>
              <a:rPr lang="en-SE" dirty="0"/>
              <a:t> 1 av 5 </a:t>
            </a:r>
            <a:r>
              <a:rPr lang="en-SE" dirty="0" err="1"/>
              <a:t>gör</a:t>
            </a:r>
            <a:r>
              <a:rPr lang="en-SE" dirty="0"/>
              <a:t> </a:t>
            </a:r>
            <a:r>
              <a:rPr lang="en-SE" dirty="0" err="1"/>
              <a:t>detsamma</a:t>
            </a:r>
            <a:r>
              <a:rPr lang="en-SE" dirty="0"/>
              <a:t>.</a:t>
            </a:r>
            <a:endParaRPr lang="en-SE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dirty="0"/>
              <a:t>Bland </a:t>
            </a:r>
            <a:r>
              <a:rPr lang="en-SE" dirty="0" err="1"/>
              <a:t>tonåringar</a:t>
            </a:r>
            <a:r>
              <a:rPr lang="en-SE" dirty="0"/>
              <a:t> </a:t>
            </a:r>
            <a:r>
              <a:rPr lang="en-SE" dirty="0" err="1"/>
              <a:t>är</a:t>
            </a:r>
            <a:r>
              <a:rPr lang="en-SE" dirty="0"/>
              <a:t> det </a:t>
            </a:r>
            <a:r>
              <a:rPr lang="en-SE" dirty="0" err="1"/>
              <a:t>en</a:t>
            </a:r>
            <a:r>
              <a:rPr lang="en-SE" dirty="0"/>
              <a:t> </a:t>
            </a:r>
            <a:r>
              <a:rPr lang="en-SE" dirty="0" err="1"/>
              <a:t>ännu</a:t>
            </a:r>
            <a:r>
              <a:rPr lang="en-SE" dirty="0"/>
              <a:t> </a:t>
            </a:r>
            <a:r>
              <a:rPr lang="en-SE" dirty="0" err="1"/>
              <a:t>högre</a:t>
            </a:r>
            <a:r>
              <a:rPr lang="en-SE" dirty="0"/>
              <a:t> </a:t>
            </a:r>
            <a:r>
              <a:rPr lang="en-SE" dirty="0" err="1"/>
              <a:t>andel</a:t>
            </a:r>
            <a:r>
              <a:rPr lang="en-SE" dirty="0"/>
              <a:t> </a:t>
            </a:r>
            <a:r>
              <a:rPr lang="en-SE" dirty="0" err="1"/>
              <a:t>som</a:t>
            </a:r>
            <a:r>
              <a:rPr lang="en-SE" dirty="0"/>
              <a:t> </a:t>
            </a:r>
            <a:r>
              <a:rPr lang="en-SE" dirty="0" err="1"/>
              <a:t>använder</a:t>
            </a:r>
            <a:r>
              <a:rPr lang="en-SE" dirty="0"/>
              <a:t> AI </a:t>
            </a:r>
            <a:r>
              <a:rPr lang="en-SE" dirty="0" err="1"/>
              <a:t>istället</a:t>
            </a:r>
            <a:r>
              <a:rPr lang="en-SE" dirty="0"/>
              <a:t> för </a:t>
            </a:r>
            <a:r>
              <a:rPr lang="en-SE" dirty="0" err="1"/>
              <a:t>sökmotorer</a:t>
            </a:r>
            <a:r>
              <a:rPr lang="en-SE" dirty="0"/>
              <a:t>. Bland </a:t>
            </a:r>
            <a:r>
              <a:rPr lang="en-SE" dirty="0" err="1"/>
              <a:t>gymnasieungdomar</a:t>
            </a:r>
            <a:r>
              <a:rPr lang="en-SE" dirty="0"/>
              <a:t> </a:t>
            </a:r>
            <a:r>
              <a:rPr lang="en-SE" dirty="0" err="1"/>
              <a:t>är</a:t>
            </a:r>
            <a:r>
              <a:rPr lang="en-SE" dirty="0"/>
              <a:t> det </a:t>
            </a:r>
            <a:r>
              <a:rPr lang="en-SE" dirty="0" err="1"/>
              <a:t>hälften</a:t>
            </a:r>
            <a:r>
              <a:rPr lang="en-SE" dirty="0"/>
              <a:t> </a:t>
            </a:r>
            <a:r>
              <a:rPr lang="en-SE" dirty="0" err="1"/>
              <a:t>som</a:t>
            </a:r>
            <a:r>
              <a:rPr lang="en-SE" dirty="0"/>
              <a:t> </a:t>
            </a:r>
            <a:r>
              <a:rPr lang="en-SE" dirty="0" err="1"/>
              <a:t>gör</a:t>
            </a:r>
            <a:r>
              <a:rPr lang="en-SE" dirty="0"/>
              <a:t> det.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dirty="0">
                <a:ea typeface="Calibri"/>
                <a:cs typeface="Calibri"/>
              </a:rPr>
              <a:t>Bland barn </a:t>
            </a:r>
            <a:r>
              <a:rPr lang="en-SE" dirty="0" err="1">
                <a:ea typeface="Calibri"/>
                <a:cs typeface="Calibri"/>
              </a:rPr>
              <a:t>som</a:t>
            </a:r>
            <a:r>
              <a:rPr lang="en-SE" dirty="0">
                <a:ea typeface="Calibri"/>
                <a:cs typeface="Calibri"/>
              </a:rPr>
              <a:t> </a:t>
            </a:r>
            <a:r>
              <a:rPr lang="en-SE" dirty="0" err="1">
                <a:ea typeface="Calibri"/>
                <a:cs typeface="Calibri"/>
              </a:rPr>
              <a:t>är</a:t>
            </a:r>
            <a:r>
              <a:rPr lang="en-SE" dirty="0">
                <a:ea typeface="Calibri"/>
                <a:cs typeface="Calibri"/>
              </a:rPr>
              <a:t> AI-</a:t>
            </a:r>
            <a:r>
              <a:rPr lang="en-SE" dirty="0" err="1">
                <a:ea typeface="Calibri"/>
                <a:cs typeface="Calibri"/>
              </a:rPr>
              <a:t>användare</a:t>
            </a:r>
            <a:r>
              <a:rPr lang="en-SE" dirty="0">
                <a:ea typeface="Calibri"/>
                <a:cs typeface="Calibri"/>
              </a:rPr>
              <a:t> </a:t>
            </a:r>
            <a:r>
              <a:rPr lang="en-SE" dirty="0" err="1">
                <a:ea typeface="Calibri"/>
                <a:cs typeface="Calibri"/>
              </a:rPr>
              <a:t>är</a:t>
            </a:r>
            <a:r>
              <a:rPr lang="en-SE" dirty="0">
                <a:ea typeface="Calibri"/>
                <a:cs typeface="Calibri"/>
              </a:rPr>
              <a:t> det 56% </a:t>
            </a:r>
            <a:r>
              <a:rPr lang="en-SE" dirty="0" err="1">
                <a:ea typeface="Calibri"/>
                <a:cs typeface="Calibri"/>
              </a:rPr>
              <a:t>som</a:t>
            </a:r>
            <a:r>
              <a:rPr lang="en-SE" dirty="0">
                <a:ea typeface="Calibri"/>
                <a:cs typeface="Calibri"/>
              </a:rPr>
              <a:t> </a:t>
            </a:r>
            <a:r>
              <a:rPr lang="en-SE" dirty="0" err="1">
                <a:ea typeface="Calibri"/>
                <a:cs typeface="Calibri"/>
              </a:rPr>
              <a:t>ersätter</a:t>
            </a:r>
            <a:r>
              <a:rPr lang="en-SE" dirty="0">
                <a:ea typeface="Calibri"/>
                <a:cs typeface="Calibri"/>
              </a:rPr>
              <a:t> </a:t>
            </a:r>
            <a:r>
              <a:rPr lang="en-SE" dirty="0" err="1">
                <a:ea typeface="Calibri"/>
                <a:cs typeface="Calibri"/>
              </a:rPr>
              <a:t>sökmotorer</a:t>
            </a:r>
            <a:r>
              <a:rPr lang="en-SE" dirty="0">
                <a:ea typeface="Calibri"/>
                <a:cs typeface="Calibri"/>
              </a:rPr>
              <a:t> med AI. Och 52% </a:t>
            </a:r>
            <a:r>
              <a:rPr lang="en-SE" dirty="0" err="1">
                <a:ea typeface="Calibri"/>
                <a:cs typeface="Calibri"/>
              </a:rPr>
              <a:t>ställer</a:t>
            </a:r>
            <a:r>
              <a:rPr lang="en-SE" dirty="0">
                <a:ea typeface="Calibri"/>
                <a:cs typeface="Calibri"/>
              </a:rPr>
              <a:t> </a:t>
            </a:r>
            <a:r>
              <a:rPr lang="en-SE" dirty="0" err="1">
                <a:ea typeface="Calibri"/>
                <a:cs typeface="Calibri"/>
              </a:rPr>
              <a:t>frågor</a:t>
            </a:r>
            <a:r>
              <a:rPr lang="en-SE" dirty="0">
                <a:ea typeface="Calibri"/>
                <a:cs typeface="Calibri"/>
              </a:rPr>
              <a:t> </a:t>
            </a:r>
            <a:r>
              <a:rPr lang="en-SE" dirty="0" err="1">
                <a:ea typeface="Calibri"/>
                <a:cs typeface="Calibri"/>
              </a:rPr>
              <a:t>som</a:t>
            </a:r>
            <a:r>
              <a:rPr lang="en-SE" dirty="0">
                <a:ea typeface="Calibri"/>
                <a:cs typeface="Calibri"/>
              </a:rPr>
              <a:t> AI </a:t>
            </a:r>
            <a:r>
              <a:rPr lang="en-SE" dirty="0" err="1">
                <a:ea typeface="Calibri"/>
                <a:cs typeface="Calibri"/>
              </a:rPr>
              <a:t>inte</a:t>
            </a:r>
            <a:r>
              <a:rPr lang="en-SE" dirty="0">
                <a:ea typeface="Calibri"/>
                <a:cs typeface="Calibri"/>
              </a:rPr>
              <a:t> </a:t>
            </a:r>
            <a:r>
              <a:rPr lang="en-SE" dirty="0" err="1">
                <a:ea typeface="Calibri"/>
                <a:cs typeface="Calibri"/>
              </a:rPr>
              <a:t>kan</a:t>
            </a:r>
            <a:r>
              <a:rPr lang="en-SE" dirty="0">
                <a:ea typeface="Calibri"/>
                <a:cs typeface="Calibri"/>
              </a:rPr>
              <a:t> </a:t>
            </a:r>
            <a:r>
              <a:rPr lang="en-SE" dirty="0" err="1">
                <a:ea typeface="Calibri"/>
                <a:cs typeface="Calibri"/>
              </a:rPr>
              <a:t>besvara</a:t>
            </a:r>
            <a:r>
              <a:rPr lang="en-SE" dirty="0">
                <a:ea typeface="Calibri"/>
                <a:cs typeface="Calibri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>
                <a:hlinkClick r:id="rId3"/>
              </a:rPr>
              <a:t>https://graphtool.internetstiftelsen.se/graphs/3866/edit</a:t>
            </a:r>
            <a:endParaRPr lang="en-SE" dirty="0">
              <a:ea typeface="Calibri" panose="020F0502020204030204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AAA248-4E19-4005-507C-EED602B9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5C47-18DA-4715-AF42-805ECA1C9A1C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9936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sv-SE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Något som i princip alla användare gör i AI-verktyg är att ställa frågor och få svar. Olika AI-verktyg kan också generera, alltså skapa, textbearbetningar, kod och olika media.  </a:t>
            </a:r>
            <a:endParaRPr lang="en-SE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sv-SE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sv-SE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vanligaste svenskar genererar med AI-verktyg är olika former av textbearbetningar. 3 av 10 svenskar har skapat en textbearbetning med AI-verktyg.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sv-SE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andra plats kommer generering av bilder vilket var sjätte svensk har ägnat sig åt det senaste året.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sv-SE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Endast några få procent har använt AI-verktyg för att generera programmeringskod, ljud som tal eller musik eller filmer, alltså rörlig bild.</a:t>
            </a:r>
            <a:endParaRPr lang="en-SE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SE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sv-SE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vanligaste textbearbetningarna som svenskarna gör med AI-verktyg är att sammanfatta större texter som rapporter, artiklar eller att generera nya texter – allt från uppsatser och berättelser till CV och rim. </a:t>
            </a:r>
          </a:p>
          <a:p>
            <a:endParaRPr lang="en-SE" sz="18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sv-SE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https://graphtool.internetstiftelsen.se/graphs/3825/edit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5C47-18DA-4715-AF42-805ECA1C9A1C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3380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är svårt att avgöra… men jag har försökt hitta svar, bland annat läste jag ett examensarbete från 2005 om årskurs 8 inställning till fusk och där kunde jag läsa att omkring 17% av de tillfrågade eleverna skulle kopiera (plagiera) ett helt arbete och lämna in det </a:t>
            </a:r>
            <a:r>
              <a:rPr lang="sv-SE" dirty="0" err="1"/>
              <a:t>soom</a:t>
            </a:r>
            <a:r>
              <a:rPr lang="sv-SE" dirty="0"/>
              <a:t> sitt eget om de inte trodde de skulle bli upptäckta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researchportal.hkr.se</a:t>
            </a:r>
            <a:r>
              <a:rPr lang="sv-SE" dirty="0"/>
              <a:t>/</a:t>
            </a:r>
            <a:r>
              <a:rPr lang="sv-SE" dirty="0" err="1"/>
              <a:t>ws</a:t>
            </a:r>
            <a:r>
              <a:rPr lang="sv-SE" dirty="0"/>
              <a:t>/</a:t>
            </a:r>
            <a:r>
              <a:rPr lang="sv-SE" dirty="0" err="1"/>
              <a:t>portalfiles</a:t>
            </a:r>
            <a:r>
              <a:rPr lang="sv-SE" dirty="0"/>
              <a:t>/portal/35132797/FULLTEXT01.pdf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5C47-18DA-4715-AF42-805ECA1C9A1C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9296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D3D13-9A30-071A-EA4C-2365C81B0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F145ED3-684A-EA45-4B20-082189574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43938BF-D5A0-51D2-D4B7-8BB77B817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highlight>
                  <a:srgbClr val="FFFFFF"/>
                </a:highlight>
              </a:rPr>
              <a:t>4000 elever på gymnasiet i USA vad använder de AI-botar till…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highlight>
                <a:srgbClr val="FFFFFF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highlight>
                  <a:srgbClr val="FFFFFF"/>
                </a:highlight>
              </a:rPr>
              <a:t>10 % uppgav att de använde AI-botar för att generera hela skoluppgiften (och i den studie som tittade på fusk visade det sig att omkring 10% av alla </a:t>
            </a:r>
            <a:r>
              <a:rPr lang="sv-SE" sz="1800" dirty="0" err="1">
                <a:highlight>
                  <a:srgbClr val="FFFFFF"/>
                </a:highlight>
              </a:rPr>
              <a:t>gymansieelever</a:t>
            </a:r>
            <a:r>
              <a:rPr lang="sv-SE" sz="1800" dirty="0">
                <a:highlight>
                  <a:srgbClr val="FFFFFF"/>
                </a:highlight>
              </a:rPr>
              <a:t> som varit med i enkäter om fusk uppger att de ”kopierar” hela arbetet av någon annan 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highlight>
                <a:srgbClr val="FFFFFF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highlight>
                  <a:srgbClr val="FFFFFF"/>
                </a:highlight>
              </a:rPr>
              <a:t>Tidigare köpte de uppgiften av någon </a:t>
            </a:r>
            <a:r>
              <a:rPr lang="sv-SE" sz="1800" dirty="0" err="1">
                <a:highlight>
                  <a:srgbClr val="FFFFFF"/>
                </a:highlight>
              </a:rPr>
              <a:t>ellet</a:t>
            </a:r>
            <a:r>
              <a:rPr lang="sv-SE" sz="1800" dirty="0">
                <a:highlight>
                  <a:srgbClr val="FFFFFF"/>
                </a:highlight>
              </a:rPr>
              <a:t> kopierade </a:t>
            </a:r>
            <a:r>
              <a:rPr lang="sv-SE" sz="1800" dirty="0" err="1">
                <a:highlight>
                  <a:srgbClr val="FFFFFF"/>
                </a:highlight>
              </a:rPr>
              <a:t>drn</a:t>
            </a:r>
            <a:r>
              <a:rPr lang="sv-SE" sz="1800" dirty="0">
                <a:highlight>
                  <a:srgbClr val="FFFFFF"/>
                </a:highlight>
              </a:rPr>
              <a:t> från internet idag är det AI som gör skolarbetet för 10% av eleverna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highlight>
                <a:srgbClr val="FFFFFF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highlight>
                  <a:srgbClr val="FFFFFF"/>
                </a:highlight>
              </a:rPr>
              <a:t>80% använder gen AI för att få begrepp förklarade för dem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highlight>
                  <a:srgbClr val="FFFFFF"/>
                </a:highlight>
              </a:rPr>
              <a:t>70% för att få idéer kring hur de ska lösa uppgifter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highlight>
                  <a:srgbClr val="FFFFFF"/>
                </a:highlight>
              </a:rPr>
              <a:t>52% för att summera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highlight>
                  <a:srgbClr val="FFFFFF"/>
                </a:highlight>
              </a:rPr>
              <a:t>40% för att redigera delar av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highlight>
                  <a:srgbClr val="FFFFFF"/>
                </a:highlight>
              </a:rPr>
              <a:t>10% hela skolarbetet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highlight>
                <a:srgbClr val="FFFFFF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highlight>
                  <a:srgbClr val="FFFFFF"/>
                </a:highlight>
              </a:rPr>
              <a:t>Den mest omfattande användningen verkade vara för att generera idéer till uppsatser och uppgifter (Privata gymnasier: 39,13 %, Offentliga gymnasier: 50,00 %) samt för att få nya begrepp förklarade (Privata gymnasier: 42,65 %, Offentliga gymnasier: 39,29 %). Användningen av tekniken för mer än idéutveckling tycktes minska i omvänd proportion till hur stor del av arbetet chatboten bidrog med. Med andra ord rapporterade färre studenter att de använde en </a:t>
            </a:r>
            <a:r>
              <a:rPr lang="sv-SE" sz="1800" dirty="0" err="1">
                <a:highlight>
                  <a:srgbClr val="FFFFFF"/>
                </a:highlight>
              </a:rPr>
              <a:t>chatbot</a:t>
            </a:r>
            <a:r>
              <a:rPr lang="sv-SE" sz="1800" dirty="0">
                <a:highlight>
                  <a:srgbClr val="FFFFFF"/>
                </a:highlight>
              </a:rPr>
              <a:t> för att färdigställa eller redigera sina uppsatser. Ännu färre använde </a:t>
            </a:r>
            <a:r>
              <a:rPr lang="sv-SE" sz="1800" dirty="0" err="1">
                <a:highlight>
                  <a:srgbClr val="FFFFFF"/>
                </a:highlight>
              </a:rPr>
              <a:t>chatbotar</a:t>
            </a:r>
            <a:r>
              <a:rPr lang="sv-SE" sz="1800" dirty="0">
                <a:highlight>
                  <a:srgbClr val="FFFFFF"/>
                </a:highlight>
              </a:rPr>
              <a:t> för att skriva hela uppsatser.</a:t>
            </a:r>
          </a:p>
          <a:p>
            <a:endParaRPr lang="sv-SE" sz="1800" b="0" i="0" dirty="0">
              <a:solidFill>
                <a:srgbClr val="0070C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sv-SE" sz="1800" b="0" i="0" dirty="0">
              <a:solidFill>
                <a:srgbClr val="0070C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sv-SE" sz="1800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Länk till </a:t>
            </a:r>
            <a:r>
              <a:rPr lang="sv-SE" sz="1800" b="0" i="0" u="sng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Graphtool</a:t>
            </a:r>
            <a:r>
              <a:rPr lang="sv-SE" sz="1800" b="0" i="0" u="sng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</a:t>
            </a:r>
            <a:r>
              <a:rPr lang="sv-SE" sz="1800" b="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sv-SE" sz="1800" b="0" i="0" u="sng" strike="noStrike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https://graphtool.internetstiftelsen.se/graphs/3398/edit</a:t>
            </a:r>
            <a:r>
              <a:rPr lang="sv-SE" sz="1800" b="0" i="0" dirty="0">
                <a:solidFill>
                  <a:srgbClr val="2B579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Utkast till </a:t>
            </a:r>
            <a:r>
              <a:rPr lang="sv-SE" dirty="0" err="1"/>
              <a:t>talmanus</a:t>
            </a:r>
            <a:r>
              <a:rPr lang="sv-SE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Drygt hälften har kollat upp sanningshalten i en samhällsnyhet på nätet.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Det är vanligare att man dubbelkollar innehållet mot andra källor än att man kollar upp källan avsändaren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(Unga uppger sig generellt vara bättre på källkritik än äldre. Det kan bero på att unga har fått med sig mer kunskaper om digital källkritik under sin uppväxt och i skolan, vilket äldre personer inte har haft samma möjligheter till. Men också att unga eventuellt överskattar sin källkritiska förmåga. Bäst av alla på källkritik uppger sig 90-talisterna vara där nästan 3 av 4 kollar upp sanningshalten på det ena eller andra sättet)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751BCCF-F8FF-43A2-4984-76433DEB6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5C47-18DA-4715-AF42-805ECA1C9A1C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528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9" y="1436008"/>
            <a:ext cx="10512424" cy="13325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>
                <a:solidFill>
                  <a:schemeClr val="tx2"/>
                </a:solidFill>
              </a:defRPr>
            </a:lvl1pPr>
          </a:lstStyle>
          <a:p>
            <a:r>
              <a:rPr lang="sv-SE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086" y="3049816"/>
            <a:ext cx="10504127" cy="1331685"/>
          </a:xfr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buNone/>
              <a:defRPr sz="2400">
                <a:solidFill>
                  <a:schemeClr val="tx2"/>
                </a:solidFill>
              </a:defRPr>
            </a:lvl1pPr>
            <a:lvl2pPr marL="228592" indent="0" algn="ctr">
              <a:buNone/>
              <a:defRPr sz="1000"/>
            </a:lvl2pPr>
            <a:lvl3pPr marL="457183" indent="0" algn="ctr">
              <a:buNone/>
              <a:defRPr sz="900"/>
            </a:lvl3pPr>
            <a:lvl4pPr marL="685774" indent="0" algn="ctr">
              <a:buNone/>
              <a:defRPr sz="800"/>
            </a:lvl4pPr>
            <a:lvl5pPr marL="914366" indent="0" algn="ctr">
              <a:buNone/>
              <a:defRPr sz="800"/>
            </a:lvl5pPr>
            <a:lvl6pPr marL="1142958" indent="0" algn="ctr">
              <a:buNone/>
              <a:defRPr sz="800"/>
            </a:lvl6pPr>
            <a:lvl7pPr marL="1371548" indent="0" algn="ctr">
              <a:buNone/>
              <a:defRPr sz="800"/>
            </a:lvl7pPr>
            <a:lvl8pPr marL="1600140" indent="0" algn="ctr">
              <a:buNone/>
              <a:defRPr sz="800"/>
            </a:lvl8pPr>
            <a:lvl9pPr marL="1828732" indent="0" algn="ctr">
              <a:buNone/>
              <a:defRPr sz="800"/>
            </a:lvl9pPr>
          </a:lstStyle>
          <a:p>
            <a:r>
              <a:rPr lang="sv-SE"/>
              <a:t>Underrubrik eller namn på presentatör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44383AA-3F72-2F41-9B4A-2D12F4EAF28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77057" y="6489404"/>
            <a:ext cx="2510241" cy="1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9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813"/>
            <a:ext cx="10515600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482457"/>
            <a:ext cx="681904" cy="2727615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950BD5B2-366A-4C7B-B770-CDFB1695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26" y="130389"/>
            <a:ext cx="10507155" cy="1325033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bildnummer 1">
            <a:extLst>
              <a:ext uri="{FF2B5EF4-FFF2-40B4-BE49-F238E27FC236}">
                <a16:creationId xmlns:a16="http://schemas.microsoft.com/office/drawing/2014/main" id="{722D2D39-0F6F-4D58-AEE0-495EF934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Platshållare för datum 2">
            <a:extLst>
              <a:ext uri="{FF2B5EF4-FFF2-40B4-BE49-F238E27FC236}">
                <a16:creationId xmlns:a16="http://schemas.microsoft.com/office/drawing/2014/main" id="{BEE26CB3-183F-4D16-A6F0-6F1B962C0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AF8F6E7A-9450-46E1-B47E-325ACACF41DF}" type="datetime4">
              <a:rPr lang="sv-SE" smtClean="0"/>
              <a:t>5 juni 2026</a:t>
            </a:fld>
            <a:endParaRPr lang="en-US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764F9519-FB5E-42DD-B197-E842C68ED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4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D66CD087-01AC-46AB-8C34-6CE4CAFF4DF8}"/>
              </a:ext>
            </a:extLst>
          </p:cNvPr>
          <p:cNvSpPr/>
          <p:nvPr userDrawn="1"/>
        </p:nvSpPr>
        <p:spPr bwMode="gray">
          <a:xfrm rot="5400000">
            <a:off x="9785395" y="-1195025"/>
            <a:ext cx="1217260" cy="3595953"/>
          </a:xfrm>
          <a:custGeom>
            <a:avLst/>
            <a:gdLst>
              <a:gd name="connsiteX0" fmla="*/ 0 w 1217260"/>
              <a:gd name="connsiteY0" fmla="*/ 3595953 h 3595953"/>
              <a:gd name="connsiteX1" fmla="*/ 0 w 1217260"/>
              <a:gd name="connsiteY1" fmla="*/ 0 h 3595953"/>
              <a:gd name="connsiteX2" fmla="*/ 400226 w 1217260"/>
              <a:gd name="connsiteY2" fmla="*/ 0 h 3595953"/>
              <a:gd name="connsiteX3" fmla="*/ 1217260 w 1217260"/>
              <a:gd name="connsiteY3" fmla="*/ 3294030 h 3595953"/>
              <a:gd name="connsiteX4" fmla="*/ 0 w 1217260"/>
              <a:gd name="connsiteY4" fmla="*/ 3595953 h 359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60" h="3595953">
                <a:moveTo>
                  <a:pt x="0" y="3595953"/>
                </a:moveTo>
                <a:lnTo>
                  <a:pt x="0" y="0"/>
                </a:lnTo>
                <a:lnTo>
                  <a:pt x="400226" y="0"/>
                </a:lnTo>
                <a:lnTo>
                  <a:pt x="1217260" y="3294030"/>
                </a:lnTo>
                <a:lnTo>
                  <a:pt x="0" y="35959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75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4813"/>
            <a:ext cx="10515600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950BD5B2-366A-4C7B-B770-CDFB1695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389"/>
            <a:ext cx="10507981" cy="1325033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3D910E64-AC52-454B-A861-72C9312D4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2">
            <a:extLst>
              <a:ext uri="{FF2B5EF4-FFF2-40B4-BE49-F238E27FC236}">
                <a16:creationId xmlns:a16="http://schemas.microsoft.com/office/drawing/2014/main" id="{71B0F4C2-ADE5-499C-BA3E-D8B1025A0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A7B4F2E5-EE61-4A23-A62D-D68F2C9EA85C}" type="datetime4">
              <a:rPr lang="sv-SE" smtClean="0"/>
              <a:t>5 juni 2026</a:t>
            </a:fld>
            <a:endParaRPr lang="en-US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196A07DF-F694-4A2A-AE43-C949F9F45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1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86ACC1E-8160-4B29-A796-2BDD36960C71}"/>
              </a:ext>
            </a:extLst>
          </p:cNvPr>
          <p:cNvSpPr/>
          <p:nvPr userDrawn="1"/>
        </p:nvSpPr>
        <p:spPr bwMode="gray">
          <a:xfrm>
            <a:off x="9776276" y="431487"/>
            <a:ext cx="2415725" cy="5724498"/>
          </a:xfrm>
          <a:custGeom>
            <a:avLst/>
            <a:gdLst>
              <a:gd name="connsiteX0" fmla="*/ 2415725 w 2415725"/>
              <a:gd name="connsiteY0" fmla="*/ 0 h 5724498"/>
              <a:gd name="connsiteX1" fmla="*/ 2415725 w 2415725"/>
              <a:gd name="connsiteY1" fmla="*/ 5724498 h 5724498"/>
              <a:gd name="connsiteX2" fmla="*/ 0 w 2415725"/>
              <a:gd name="connsiteY2" fmla="*/ 1327081 h 5724498"/>
              <a:gd name="connsiteX3" fmla="*/ 2415725 w 2415725"/>
              <a:gd name="connsiteY3" fmla="*/ 0 h 572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5725" h="5724498">
                <a:moveTo>
                  <a:pt x="2415725" y="0"/>
                </a:moveTo>
                <a:lnTo>
                  <a:pt x="2415725" y="5724498"/>
                </a:lnTo>
                <a:lnTo>
                  <a:pt x="0" y="1327081"/>
                </a:lnTo>
                <a:lnTo>
                  <a:pt x="24157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4813"/>
            <a:ext cx="9466848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CDFA0133-5627-41BE-8494-B2FDF3A5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0389"/>
            <a:ext cx="9466849" cy="1325033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B5F6CE1F-7B36-460F-AF0C-47E370219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2">
            <a:extLst>
              <a:ext uri="{FF2B5EF4-FFF2-40B4-BE49-F238E27FC236}">
                <a16:creationId xmlns:a16="http://schemas.microsoft.com/office/drawing/2014/main" id="{9328F82A-0165-4A4F-B9D5-59B26753B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223A6FDC-A8C6-4E10-8459-02F9A10135A0}" type="datetime4">
              <a:rPr lang="sv-SE" smtClean="0"/>
              <a:t>5 juni 2026</a:t>
            </a:fld>
            <a:endParaRPr lang="en-US"/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F4CD67F9-C3FA-4C9C-947B-F4D24C8DF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2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yt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69E973BA-4731-8660-C8F6-7D708C26D4C0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custGeom>
            <a:avLst/>
            <a:gdLst>
              <a:gd name="connsiteX0" fmla="*/ 12191999 w 12191999"/>
              <a:gd name="connsiteY0" fmla="*/ 0 h 6858001"/>
              <a:gd name="connsiteX1" fmla="*/ 12191999 w 12191999"/>
              <a:gd name="connsiteY1" fmla="*/ 5441846 h 6858001"/>
              <a:gd name="connsiteX2" fmla="*/ 4739627 w 12191999"/>
              <a:gd name="connsiteY2" fmla="*/ 6858001 h 6858001"/>
              <a:gd name="connsiteX3" fmla="*/ 564653 w 12191999"/>
              <a:gd name="connsiteY3" fmla="*/ 6858001 h 6858001"/>
              <a:gd name="connsiteX4" fmla="*/ 0 w 12191999"/>
              <a:gd name="connsiteY4" fmla="*/ 4462340 h 6858001"/>
              <a:gd name="connsiteX5" fmla="*/ 0 w 12191999"/>
              <a:gd name="connsiteY5" fmla="*/ 1414974 h 6858001"/>
              <a:gd name="connsiteX6" fmla="*/ 12191999 w 12191999"/>
              <a:gd name="connsiteY6" fmla="*/ 0 h 6858001"/>
              <a:gd name="connsiteX0" fmla="*/ 12191999 w 12191999"/>
              <a:gd name="connsiteY0" fmla="*/ 0 h 6858001"/>
              <a:gd name="connsiteX1" fmla="*/ 12191999 w 12191999"/>
              <a:gd name="connsiteY1" fmla="*/ 5899046 h 6858001"/>
              <a:gd name="connsiteX2" fmla="*/ 4739627 w 12191999"/>
              <a:gd name="connsiteY2" fmla="*/ 6858001 h 6858001"/>
              <a:gd name="connsiteX3" fmla="*/ 564653 w 12191999"/>
              <a:gd name="connsiteY3" fmla="*/ 6858001 h 6858001"/>
              <a:gd name="connsiteX4" fmla="*/ 0 w 12191999"/>
              <a:gd name="connsiteY4" fmla="*/ 4462340 h 6858001"/>
              <a:gd name="connsiteX5" fmla="*/ 0 w 12191999"/>
              <a:gd name="connsiteY5" fmla="*/ 1414974 h 6858001"/>
              <a:gd name="connsiteX6" fmla="*/ 12191999 w 12191999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8001">
                <a:moveTo>
                  <a:pt x="12191999" y="0"/>
                </a:moveTo>
                <a:lnTo>
                  <a:pt x="12191999" y="5899046"/>
                </a:lnTo>
                <a:lnTo>
                  <a:pt x="4739627" y="6858001"/>
                </a:lnTo>
                <a:lnTo>
                  <a:pt x="564653" y="6858001"/>
                </a:lnTo>
                <a:lnTo>
                  <a:pt x="0" y="4462340"/>
                </a:lnTo>
                <a:lnTo>
                  <a:pt x="0" y="1414974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281006DC-96B4-476B-8D12-5A965809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50" y="130389"/>
            <a:ext cx="10507982" cy="1325033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>
              <a:defRPr sz="3600"/>
            </a:lvl1pPr>
          </a:lstStyle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4813"/>
            <a:ext cx="10188577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ED492B01-7E84-4F93-BCD8-B20F761F0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2">
            <a:extLst>
              <a:ext uri="{FF2B5EF4-FFF2-40B4-BE49-F238E27FC236}">
                <a16:creationId xmlns:a16="http://schemas.microsoft.com/office/drawing/2014/main" id="{72E4284A-2A11-446A-A111-10E1F4625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3FE222B-411B-481B-AED4-42476CD25173}" type="datetime4">
              <a:rPr lang="sv-SE" smtClean="0"/>
              <a:t>5 juni 2026</a:t>
            </a:fld>
            <a:endParaRPr lang="en-US"/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8F9E3AB9-6E8F-4548-84E1-6F5FA2091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7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yt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3FAAF44F-9442-4D9F-83EA-A72C1BB90C54}"/>
              </a:ext>
            </a:extLst>
          </p:cNvPr>
          <p:cNvSpPr/>
          <p:nvPr userDrawn="1"/>
        </p:nvSpPr>
        <p:spPr bwMode="white">
          <a:xfrm flipV="1">
            <a:off x="-3808" y="-1"/>
            <a:ext cx="12195808" cy="6130797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2128740"/>
              <a:gd name="connsiteX1" fmla="*/ 24383998 w 24383998"/>
              <a:gd name="connsiteY1" fmla="*/ 1362973 h 12128740"/>
              <a:gd name="connsiteX2" fmla="*/ 24383998 w 24383998"/>
              <a:gd name="connsiteY2" fmla="*/ 12128740 h 12128740"/>
              <a:gd name="connsiteX3" fmla="*/ 0 w 24383998"/>
              <a:gd name="connsiteY3" fmla="*/ 10240058 h 12128740"/>
              <a:gd name="connsiteX4" fmla="*/ 17253 w 24383998"/>
              <a:gd name="connsiteY4" fmla="*/ 0 h 12128740"/>
              <a:gd name="connsiteX0" fmla="*/ 36303 w 24403048"/>
              <a:gd name="connsiteY0" fmla="*/ 0 h 12128740"/>
              <a:gd name="connsiteX1" fmla="*/ 24403048 w 24403048"/>
              <a:gd name="connsiteY1" fmla="*/ 1362973 h 12128740"/>
              <a:gd name="connsiteX2" fmla="*/ 24403048 w 24403048"/>
              <a:gd name="connsiteY2" fmla="*/ 12128740 h 12128740"/>
              <a:gd name="connsiteX3" fmla="*/ 0 w 24403048"/>
              <a:gd name="connsiteY3" fmla="*/ 9202851 h 12128740"/>
              <a:gd name="connsiteX4" fmla="*/ 36303 w 24403048"/>
              <a:gd name="connsiteY4" fmla="*/ 0 h 12128740"/>
              <a:gd name="connsiteX0" fmla="*/ 5847 w 24372592"/>
              <a:gd name="connsiteY0" fmla="*/ 0 h 12128740"/>
              <a:gd name="connsiteX1" fmla="*/ 24372592 w 24372592"/>
              <a:gd name="connsiteY1" fmla="*/ 1362973 h 12128740"/>
              <a:gd name="connsiteX2" fmla="*/ 24372592 w 24372592"/>
              <a:gd name="connsiteY2" fmla="*/ 12128740 h 12128740"/>
              <a:gd name="connsiteX3" fmla="*/ 0 w 24372592"/>
              <a:gd name="connsiteY3" fmla="*/ 9206620 h 12128740"/>
              <a:gd name="connsiteX4" fmla="*/ 5847 w 24372592"/>
              <a:gd name="connsiteY4" fmla="*/ 0 h 1212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2592" h="12128740">
                <a:moveTo>
                  <a:pt x="5847" y="0"/>
                </a:moveTo>
                <a:lnTo>
                  <a:pt x="24372592" y="1362973"/>
                </a:lnTo>
                <a:lnTo>
                  <a:pt x="24372592" y="12128740"/>
                </a:lnTo>
                <a:lnTo>
                  <a:pt x="0" y="9206620"/>
                </a:lnTo>
                <a:lnTo>
                  <a:pt x="5847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8215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281006DC-96B4-476B-8D12-5A965809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50" y="130389"/>
            <a:ext cx="10507982" cy="1325033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>
              <a:defRPr sz="3600"/>
            </a:lvl1pPr>
          </a:lstStyle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4813"/>
            <a:ext cx="10188577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ED492B01-7E84-4F93-BCD8-B20F761F0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2">
            <a:extLst>
              <a:ext uri="{FF2B5EF4-FFF2-40B4-BE49-F238E27FC236}">
                <a16:creationId xmlns:a16="http://schemas.microsoft.com/office/drawing/2014/main" id="{72E4284A-2A11-446A-A111-10E1F4625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3FE222B-411B-481B-AED4-42476CD25173}" type="datetime4">
              <a:rPr lang="sv-SE" smtClean="0"/>
              <a:t>5 juni 2026</a:t>
            </a:fld>
            <a:endParaRPr lang="en-US"/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8F9E3AB9-6E8F-4548-84E1-6F5FA2091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4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ul pixel, vit 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3FAAF44F-9442-4D9F-83EA-A72C1BB90C54}"/>
              </a:ext>
            </a:extLst>
          </p:cNvPr>
          <p:cNvSpPr/>
          <p:nvPr userDrawn="1"/>
        </p:nvSpPr>
        <p:spPr bwMode="white">
          <a:xfrm flipV="1">
            <a:off x="-3808" y="-1"/>
            <a:ext cx="12195808" cy="6130797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2128740"/>
              <a:gd name="connsiteX1" fmla="*/ 24383998 w 24383998"/>
              <a:gd name="connsiteY1" fmla="*/ 1362973 h 12128740"/>
              <a:gd name="connsiteX2" fmla="*/ 24383998 w 24383998"/>
              <a:gd name="connsiteY2" fmla="*/ 12128740 h 12128740"/>
              <a:gd name="connsiteX3" fmla="*/ 0 w 24383998"/>
              <a:gd name="connsiteY3" fmla="*/ 10240058 h 12128740"/>
              <a:gd name="connsiteX4" fmla="*/ 17253 w 24383998"/>
              <a:gd name="connsiteY4" fmla="*/ 0 h 12128740"/>
              <a:gd name="connsiteX0" fmla="*/ 36303 w 24403048"/>
              <a:gd name="connsiteY0" fmla="*/ 0 h 12128740"/>
              <a:gd name="connsiteX1" fmla="*/ 24403048 w 24403048"/>
              <a:gd name="connsiteY1" fmla="*/ 1362973 h 12128740"/>
              <a:gd name="connsiteX2" fmla="*/ 24403048 w 24403048"/>
              <a:gd name="connsiteY2" fmla="*/ 12128740 h 12128740"/>
              <a:gd name="connsiteX3" fmla="*/ 0 w 24403048"/>
              <a:gd name="connsiteY3" fmla="*/ 9202851 h 12128740"/>
              <a:gd name="connsiteX4" fmla="*/ 36303 w 24403048"/>
              <a:gd name="connsiteY4" fmla="*/ 0 h 12128740"/>
              <a:gd name="connsiteX0" fmla="*/ 5847 w 24372592"/>
              <a:gd name="connsiteY0" fmla="*/ 0 h 12128740"/>
              <a:gd name="connsiteX1" fmla="*/ 24372592 w 24372592"/>
              <a:gd name="connsiteY1" fmla="*/ 1362973 h 12128740"/>
              <a:gd name="connsiteX2" fmla="*/ 24372592 w 24372592"/>
              <a:gd name="connsiteY2" fmla="*/ 12128740 h 12128740"/>
              <a:gd name="connsiteX3" fmla="*/ 0 w 24372592"/>
              <a:gd name="connsiteY3" fmla="*/ 9206620 h 12128740"/>
              <a:gd name="connsiteX4" fmla="*/ 5847 w 24372592"/>
              <a:gd name="connsiteY4" fmla="*/ 0 h 1212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2592" h="12128740">
                <a:moveTo>
                  <a:pt x="5847" y="0"/>
                </a:moveTo>
                <a:lnTo>
                  <a:pt x="24372592" y="1362973"/>
                </a:lnTo>
                <a:lnTo>
                  <a:pt x="24372592" y="12128740"/>
                </a:lnTo>
                <a:lnTo>
                  <a:pt x="0" y="9206620"/>
                </a:lnTo>
                <a:lnTo>
                  <a:pt x="5847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8215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542FD48F-C62D-430F-9F9A-3F9D99B84150}"/>
              </a:ext>
            </a:extLst>
          </p:cNvPr>
          <p:cNvSpPr txBox="1">
            <a:spLocks/>
          </p:cNvSpPr>
          <p:nvPr userDrawn="1"/>
        </p:nvSpPr>
        <p:spPr bwMode="gray">
          <a:xfrm flipV="1">
            <a:off x="-4303" y="970149"/>
            <a:ext cx="1290163" cy="5160647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rgbClr val="FFCE2E"/>
          </a:solidFill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575" indent="-409575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38100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1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33655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1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33655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1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33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281006DC-96B4-476B-8D12-5A965809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50" y="130389"/>
            <a:ext cx="10507982" cy="1325033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>
              <a:defRPr sz="3600"/>
            </a:lvl1pPr>
          </a:lstStyle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4813"/>
            <a:ext cx="10188577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ED492B01-7E84-4F93-BCD8-B20F761F0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2">
            <a:extLst>
              <a:ext uri="{FF2B5EF4-FFF2-40B4-BE49-F238E27FC236}">
                <a16:creationId xmlns:a16="http://schemas.microsoft.com/office/drawing/2014/main" id="{72E4284A-2A11-446A-A111-10E1F4625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3FE222B-411B-481B-AED4-42476CD25173}" type="datetime4">
              <a:rPr lang="sv-SE" smtClean="0"/>
              <a:t>5 juni 2026</a:t>
            </a:fld>
            <a:endParaRPr lang="en-US"/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8F9E3AB9-6E8F-4548-84E1-6F5FA2091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29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pixel, vit 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5534F30B-E05B-4BEE-A8DE-CC0ADE50E397}"/>
              </a:ext>
            </a:extLst>
          </p:cNvPr>
          <p:cNvSpPr/>
          <p:nvPr userDrawn="1"/>
        </p:nvSpPr>
        <p:spPr bwMode="white">
          <a:xfrm>
            <a:off x="1" y="2"/>
            <a:ext cx="12192001" cy="6857999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0 w 24386842"/>
              <a:gd name="connsiteY0" fmla="*/ 0 h 13591241"/>
              <a:gd name="connsiteX1" fmla="*/ 24386842 w 24386842"/>
              <a:gd name="connsiteY1" fmla="*/ 1376236 h 13591241"/>
              <a:gd name="connsiteX2" fmla="*/ 24386842 w 24386842"/>
              <a:gd name="connsiteY2" fmla="*/ 12142003 h 13591241"/>
              <a:gd name="connsiteX3" fmla="*/ 2844 w 24386842"/>
              <a:gd name="connsiteY3" fmla="*/ 13591241 h 13591241"/>
              <a:gd name="connsiteX4" fmla="*/ 0 w 24386842"/>
              <a:gd name="connsiteY4" fmla="*/ 0 h 1359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6842" h="13591241">
                <a:moveTo>
                  <a:pt x="0" y="0"/>
                </a:moveTo>
                <a:lnTo>
                  <a:pt x="24386842" y="1376236"/>
                </a:lnTo>
                <a:lnTo>
                  <a:pt x="24386842" y="12142003"/>
                </a:lnTo>
                <a:lnTo>
                  <a:pt x="2844" y="135912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37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453"/>
            <a:ext cx="10507981" cy="1325033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2CF01-E9A0-2942-BAB4-0FC62CEFFCB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"/>
            <a:ext cx="681904" cy="1861267"/>
          </a:xfrm>
          <a:custGeom>
            <a:avLst/>
            <a:gdLst>
              <a:gd name="connsiteX0" fmla="*/ 0 w 681904"/>
              <a:gd name="connsiteY0" fmla="*/ 0 h 1861267"/>
              <a:gd name="connsiteX1" fmla="*/ 232137 w 681904"/>
              <a:gd name="connsiteY1" fmla="*/ 0 h 1861267"/>
              <a:gd name="connsiteX2" fmla="*/ 681904 w 681904"/>
              <a:gd name="connsiteY2" fmla="*/ 1678552 h 1861267"/>
              <a:gd name="connsiteX3" fmla="*/ 0 w 681904"/>
              <a:gd name="connsiteY3" fmla="*/ 1861267 h 1861267"/>
              <a:gd name="connsiteX4" fmla="*/ 0 w 681904"/>
              <a:gd name="connsiteY4" fmla="*/ 0 h 18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04" h="1861267">
                <a:moveTo>
                  <a:pt x="0" y="0"/>
                </a:moveTo>
                <a:lnTo>
                  <a:pt x="232137" y="0"/>
                </a:lnTo>
                <a:lnTo>
                  <a:pt x="681904" y="1678552"/>
                </a:lnTo>
                <a:lnTo>
                  <a:pt x="0" y="1861267"/>
                </a:lnTo>
                <a:lnTo>
                  <a:pt x="0" y="0"/>
                </a:lnTo>
                <a:close/>
              </a:path>
            </a:pathLst>
          </a:custGeom>
          <a:solidFill>
            <a:srgbClr val="FF4069"/>
          </a:solidFill>
        </p:spPr>
        <p:txBody>
          <a:bodyPr vert="horz" wrap="square" lIns="90000" tIns="0" rIns="0" bIns="0" rtlCol="0">
            <a:noAutofit/>
          </a:bodyPr>
          <a:lstStyle>
            <a:lvl1pPr marL="0" indent="0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4786" indent="-204786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395" indent="-190498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193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990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28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882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478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07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3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K Grotesk"/>
              <a:ea typeface="+mn-ea"/>
              <a:cs typeface="+mn-cs"/>
            </a:endParaRPr>
          </a:p>
        </p:txBody>
      </p:sp>
      <p:sp>
        <p:nvSpPr>
          <p:cNvPr id="38" name="Platshållare för innehåll 2">
            <a:extLst>
              <a:ext uri="{FF2B5EF4-FFF2-40B4-BE49-F238E27FC236}">
                <a16:creationId xmlns:a16="http://schemas.microsoft.com/office/drawing/2014/main" id="{2D4A396A-3847-41BA-8E26-4785E12B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6409"/>
            <a:ext cx="10507979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2DA0A628-465A-4E00-AC86-6CA62A6E4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0DCF08A9-7B3E-46C8-8AC8-29C8FD40A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84C85A7-F6C3-424A-85A5-B248A25F797A}" type="datetime4">
              <a:rPr lang="sv-SE" smtClean="0"/>
              <a:t>5 juni 2026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30B4965B-549C-429F-8CCE-E7C3AE390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70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pixel, vit yta, animerat hjä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ktangel 1">
            <a:extLst>
              <a:ext uri="{FF2B5EF4-FFF2-40B4-BE49-F238E27FC236}">
                <a16:creationId xmlns:a16="http://schemas.microsoft.com/office/drawing/2014/main" id="{48E2E4AE-7FF0-4C41-85F1-44F6CC9F9205}"/>
              </a:ext>
            </a:extLst>
          </p:cNvPr>
          <p:cNvSpPr/>
          <p:nvPr userDrawn="1"/>
        </p:nvSpPr>
        <p:spPr bwMode="white">
          <a:xfrm>
            <a:off x="1" y="2"/>
            <a:ext cx="12192001" cy="6857999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0 w 24386842"/>
              <a:gd name="connsiteY0" fmla="*/ 0 h 13591241"/>
              <a:gd name="connsiteX1" fmla="*/ 24386842 w 24386842"/>
              <a:gd name="connsiteY1" fmla="*/ 1376236 h 13591241"/>
              <a:gd name="connsiteX2" fmla="*/ 24386842 w 24386842"/>
              <a:gd name="connsiteY2" fmla="*/ 12142003 h 13591241"/>
              <a:gd name="connsiteX3" fmla="*/ 2844 w 24386842"/>
              <a:gd name="connsiteY3" fmla="*/ 13591241 h 13591241"/>
              <a:gd name="connsiteX4" fmla="*/ 0 w 24386842"/>
              <a:gd name="connsiteY4" fmla="*/ 0 h 1359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6842" h="13591241">
                <a:moveTo>
                  <a:pt x="0" y="0"/>
                </a:moveTo>
                <a:lnTo>
                  <a:pt x="24386842" y="1376236"/>
                </a:lnTo>
                <a:lnTo>
                  <a:pt x="24386842" y="12142003"/>
                </a:lnTo>
                <a:lnTo>
                  <a:pt x="2844" y="135912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37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83F240C-B43F-C04B-9CBA-22E49012C46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"/>
            <a:ext cx="681904" cy="1861267"/>
          </a:xfrm>
          <a:custGeom>
            <a:avLst/>
            <a:gdLst>
              <a:gd name="connsiteX0" fmla="*/ 0 w 681904"/>
              <a:gd name="connsiteY0" fmla="*/ 0 h 1861267"/>
              <a:gd name="connsiteX1" fmla="*/ 232137 w 681904"/>
              <a:gd name="connsiteY1" fmla="*/ 0 h 1861267"/>
              <a:gd name="connsiteX2" fmla="*/ 681904 w 681904"/>
              <a:gd name="connsiteY2" fmla="*/ 1678552 h 1861267"/>
              <a:gd name="connsiteX3" fmla="*/ 0 w 681904"/>
              <a:gd name="connsiteY3" fmla="*/ 1861267 h 1861267"/>
              <a:gd name="connsiteX4" fmla="*/ 0 w 681904"/>
              <a:gd name="connsiteY4" fmla="*/ 0 h 18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04" h="1861267">
                <a:moveTo>
                  <a:pt x="0" y="0"/>
                </a:moveTo>
                <a:lnTo>
                  <a:pt x="232137" y="0"/>
                </a:lnTo>
                <a:lnTo>
                  <a:pt x="681904" y="1678552"/>
                </a:lnTo>
                <a:lnTo>
                  <a:pt x="0" y="1861267"/>
                </a:lnTo>
                <a:lnTo>
                  <a:pt x="0" y="0"/>
                </a:lnTo>
                <a:close/>
              </a:path>
            </a:pathLst>
          </a:custGeom>
          <a:solidFill>
            <a:srgbClr val="FF4069"/>
          </a:solidFill>
        </p:spPr>
        <p:txBody>
          <a:bodyPr vert="horz" wrap="square" lIns="90000" tIns="0" rIns="0" bIns="0" rtlCol="0">
            <a:noAutofit/>
          </a:bodyPr>
          <a:lstStyle>
            <a:lvl1pPr marL="0" indent="0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4786" indent="-204786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395" indent="-190498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193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990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28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882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478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07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3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K Grotesk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453"/>
            <a:ext cx="10508400" cy="1325033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8" name="Platshållare för innehåll 2">
            <a:extLst>
              <a:ext uri="{FF2B5EF4-FFF2-40B4-BE49-F238E27FC236}">
                <a16:creationId xmlns:a16="http://schemas.microsoft.com/office/drawing/2014/main" id="{2D4A396A-3847-41BA-8E26-4785E12B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9"/>
            <a:ext cx="7308566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9" name="Rectangle 239">
            <a:extLst>
              <a:ext uri="{FF2B5EF4-FFF2-40B4-BE49-F238E27FC236}">
                <a16:creationId xmlns:a16="http://schemas.microsoft.com/office/drawing/2014/main" id="{AF6AD38D-1007-5944-B0CB-DE25065310C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941306" y="4536824"/>
            <a:ext cx="385364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40" name="Rectangle 239">
            <a:extLst>
              <a:ext uri="{FF2B5EF4-FFF2-40B4-BE49-F238E27FC236}">
                <a16:creationId xmlns:a16="http://schemas.microsoft.com/office/drawing/2014/main" id="{C2E33031-9323-8348-B63F-BB3348530AE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941306" y="4167216"/>
            <a:ext cx="385364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41" name="Rectangle 239">
            <a:extLst>
              <a:ext uri="{FF2B5EF4-FFF2-40B4-BE49-F238E27FC236}">
                <a16:creationId xmlns:a16="http://schemas.microsoft.com/office/drawing/2014/main" id="{E00126BD-7CF6-0749-8341-9A876854AAF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325820" y="4167216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42" name="Rectangle 239">
            <a:extLst>
              <a:ext uri="{FF2B5EF4-FFF2-40B4-BE49-F238E27FC236}">
                <a16:creationId xmlns:a16="http://schemas.microsoft.com/office/drawing/2014/main" id="{0B9B5F77-7564-1347-A229-C2C7716F7BD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325820" y="3797632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43" name="Rectangle 239">
            <a:extLst>
              <a:ext uri="{FF2B5EF4-FFF2-40B4-BE49-F238E27FC236}">
                <a16:creationId xmlns:a16="http://schemas.microsoft.com/office/drawing/2014/main" id="{35D0A8D2-BCB8-6046-ABF2-A0395ACAC26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941306" y="3797632"/>
            <a:ext cx="385364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44" name="Rectangle 239">
            <a:extLst>
              <a:ext uri="{FF2B5EF4-FFF2-40B4-BE49-F238E27FC236}">
                <a16:creationId xmlns:a16="http://schemas.microsoft.com/office/drawing/2014/main" id="{4B72E292-7077-984F-B95A-C1206B5E021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600059" y="3797632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45" name="Rectangle 239">
            <a:extLst>
              <a:ext uri="{FF2B5EF4-FFF2-40B4-BE49-F238E27FC236}">
                <a16:creationId xmlns:a16="http://schemas.microsoft.com/office/drawing/2014/main" id="{1874BE51-B0C7-E24B-926B-6062940A7B2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262580" y="3797632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46" name="Rectangle 239">
            <a:extLst>
              <a:ext uri="{FF2B5EF4-FFF2-40B4-BE49-F238E27FC236}">
                <a16:creationId xmlns:a16="http://schemas.microsoft.com/office/drawing/2014/main" id="{88E7A7DC-578C-AF4C-ADCC-957795DB593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005288" y="3429024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47" name="Rectangle 239">
            <a:extLst>
              <a:ext uri="{FF2B5EF4-FFF2-40B4-BE49-F238E27FC236}">
                <a16:creationId xmlns:a16="http://schemas.microsoft.com/office/drawing/2014/main" id="{99215F00-912B-F24A-84CD-46858CCF37B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325820" y="3429024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48" name="Rectangle 239">
            <a:extLst>
              <a:ext uri="{FF2B5EF4-FFF2-40B4-BE49-F238E27FC236}">
                <a16:creationId xmlns:a16="http://schemas.microsoft.com/office/drawing/2014/main" id="{DB67BF0F-E694-B24D-AF1A-23A70FE753D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941306" y="3429024"/>
            <a:ext cx="385364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49" name="Rectangle 239">
            <a:extLst>
              <a:ext uri="{FF2B5EF4-FFF2-40B4-BE49-F238E27FC236}">
                <a16:creationId xmlns:a16="http://schemas.microsoft.com/office/drawing/2014/main" id="{DC55038E-D087-B349-83A7-258D4415F98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600059" y="3429024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50" name="Rectangle 239">
            <a:extLst>
              <a:ext uri="{FF2B5EF4-FFF2-40B4-BE49-F238E27FC236}">
                <a16:creationId xmlns:a16="http://schemas.microsoft.com/office/drawing/2014/main" id="{CD47A1E2-81E5-8444-8EBE-E1BB00D9ED0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262580" y="3429024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51" name="Rectangle 239">
            <a:extLst>
              <a:ext uri="{FF2B5EF4-FFF2-40B4-BE49-F238E27FC236}">
                <a16:creationId xmlns:a16="http://schemas.microsoft.com/office/drawing/2014/main" id="{AD159378-897A-1F48-9BE1-4D49AAF363C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920819" y="3429024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52" name="Rectangle 239">
            <a:extLst>
              <a:ext uri="{FF2B5EF4-FFF2-40B4-BE49-F238E27FC236}">
                <a16:creationId xmlns:a16="http://schemas.microsoft.com/office/drawing/2014/main" id="{72480664-99FF-4542-A822-F164C77DFF1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579056" y="3059440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53" name="Rectangle 239">
            <a:extLst>
              <a:ext uri="{FF2B5EF4-FFF2-40B4-BE49-F238E27FC236}">
                <a16:creationId xmlns:a16="http://schemas.microsoft.com/office/drawing/2014/main" id="{0B91B3F7-6277-804D-AB83-A248967A5F5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579056" y="2690356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54" name="Rectangle 239">
            <a:extLst>
              <a:ext uri="{FF2B5EF4-FFF2-40B4-BE49-F238E27FC236}">
                <a16:creationId xmlns:a16="http://schemas.microsoft.com/office/drawing/2014/main" id="{FCEC6972-EF1F-4640-B083-9AB120851F5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920819" y="3059440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55" name="Rectangle 239">
            <a:extLst>
              <a:ext uri="{FF2B5EF4-FFF2-40B4-BE49-F238E27FC236}">
                <a16:creationId xmlns:a16="http://schemas.microsoft.com/office/drawing/2014/main" id="{52629666-F0E3-764E-8AB7-5677A4F7EF9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262580" y="3059440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56" name="Rectangle 239">
            <a:extLst>
              <a:ext uri="{FF2B5EF4-FFF2-40B4-BE49-F238E27FC236}">
                <a16:creationId xmlns:a16="http://schemas.microsoft.com/office/drawing/2014/main" id="{1927B131-9BB6-394D-ABC7-0785B7CB44B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600059" y="3059440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57" name="Rectangle 239">
            <a:extLst>
              <a:ext uri="{FF2B5EF4-FFF2-40B4-BE49-F238E27FC236}">
                <a16:creationId xmlns:a16="http://schemas.microsoft.com/office/drawing/2014/main" id="{A5D9596A-1759-FF4B-8691-69AC4A783F8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941306" y="3059440"/>
            <a:ext cx="385364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58" name="Rectangle 239">
            <a:extLst>
              <a:ext uri="{FF2B5EF4-FFF2-40B4-BE49-F238E27FC236}">
                <a16:creationId xmlns:a16="http://schemas.microsoft.com/office/drawing/2014/main" id="{DBD4B6AE-2566-3146-8412-05F301682A4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600059" y="2690356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59" name="Rectangle 239">
            <a:extLst>
              <a:ext uri="{FF2B5EF4-FFF2-40B4-BE49-F238E27FC236}">
                <a16:creationId xmlns:a16="http://schemas.microsoft.com/office/drawing/2014/main" id="{90819BE9-76E2-8E49-B22C-CA2FAE283DA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941306" y="2690356"/>
            <a:ext cx="385364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60" name="Rectangle 239">
            <a:extLst>
              <a:ext uri="{FF2B5EF4-FFF2-40B4-BE49-F238E27FC236}">
                <a16:creationId xmlns:a16="http://schemas.microsoft.com/office/drawing/2014/main" id="{BE1E43A9-4E5E-AE41-928C-84DD2FECB82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005288" y="2320934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61" name="Rectangle 239">
            <a:extLst>
              <a:ext uri="{FF2B5EF4-FFF2-40B4-BE49-F238E27FC236}">
                <a16:creationId xmlns:a16="http://schemas.microsoft.com/office/drawing/2014/main" id="{F0F31187-388E-E34A-B5E2-C3B2D5141BC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325820" y="2320934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62" name="Rectangle 239">
            <a:extLst>
              <a:ext uri="{FF2B5EF4-FFF2-40B4-BE49-F238E27FC236}">
                <a16:creationId xmlns:a16="http://schemas.microsoft.com/office/drawing/2014/main" id="{CE451ABD-B7FA-944B-9F5A-7A160F955D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262580" y="2320934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63" name="Rectangle 239">
            <a:extLst>
              <a:ext uri="{FF2B5EF4-FFF2-40B4-BE49-F238E27FC236}">
                <a16:creationId xmlns:a16="http://schemas.microsoft.com/office/drawing/2014/main" id="{9C534921-096D-3048-9398-5CA546FC97F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920819" y="2320934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64" name="Rectangle 239">
            <a:extLst>
              <a:ext uri="{FF2B5EF4-FFF2-40B4-BE49-F238E27FC236}">
                <a16:creationId xmlns:a16="http://schemas.microsoft.com/office/drawing/2014/main" id="{E08342CC-5A98-B348-B220-63EBA418847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262580" y="2690356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65" name="Rectangle 239">
            <a:extLst>
              <a:ext uri="{FF2B5EF4-FFF2-40B4-BE49-F238E27FC236}">
                <a16:creationId xmlns:a16="http://schemas.microsoft.com/office/drawing/2014/main" id="{554963C6-D3CD-8247-9E7D-5FF09E64003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920819" y="2690356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66" name="Rectangle 239">
            <a:extLst>
              <a:ext uri="{FF2B5EF4-FFF2-40B4-BE49-F238E27FC236}">
                <a16:creationId xmlns:a16="http://schemas.microsoft.com/office/drawing/2014/main" id="{8EE58E2D-812C-2B4D-872D-A714567CD3D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600059" y="4167216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67" name="Rectangle 239">
            <a:extLst>
              <a:ext uri="{FF2B5EF4-FFF2-40B4-BE49-F238E27FC236}">
                <a16:creationId xmlns:a16="http://schemas.microsoft.com/office/drawing/2014/main" id="{D1F3DB1E-7B5F-BA4F-BD1B-8B37A1387AE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663980" y="3797632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68" name="Rectangle 239">
            <a:extLst>
              <a:ext uri="{FF2B5EF4-FFF2-40B4-BE49-F238E27FC236}">
                <a16:creationId xmlns:a16="http://schemas.microsoft.com/office/drawing/2014/main" id="{4E345E2F-1036-5F48-8D2E-4B4EAE9F80A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663980" y="3429024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69" name="Rectangle 239">
            <a:extLst>
              <a:ext uri="{FF2B5EF4-FFF2-40B4-BE49-F238E27FC236}">
                <a16:creationId xmlns:a16="http://schemas.microsoft.com/office/drawing/2014/main" id="{084C8AC5-70B1-DF43-889F-825177A158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325820" y="3059440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70" name="Rectangle 239">
            <a:extLst>
              <a:ext uri="{FF2B5EF4-FFF2-40B4-BE49-F238E27FC236}">
                <a16:creationId xmlns:a16="http://schemas.microsoft.com/office/drawing/2014/main" id="{3E67D10C-D2D6-3A4C-8526-5C2F26B681A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663980" y="3059440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71" name="Rectangle 239">
            <a:extLst>
              <a:ext uri="{FF2B5EF4-FFF2-40B4-BE49-F238E27FC236}">
                <a16:creationId xmlns:a16="http://schemas.microsoft.com/office/drawing/2014/main" id="{36246D70-32AB-E34B-89F5-CF3694896BB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005288" y="3059440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72" name="Rectangle 239">
            <a:extLst>
              <a:ext uri="{FF2B5EF4-FFF2-40B4-BE49-F238E27FC236}">
                <a16:creationId xmlns:a16="http://schemas.microsoft.com/office/drawing/2014/main" id="{ECD2D7A4-99D9-2E4F-9E49-30BEDC69751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346599" y="3059440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73" name="Rectangle 239">
            <a:extLst>
              <a:ext uri="{FF2B5EF4-FFF2-40B4-BE49-F238E27FC236}">
                <a16:creationId xmlns:a16="http://schemas.microsoft.com/office/drawing/2014/main" id="{A9A6F757-CD0D-5940-8026-318637E7451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005288" y="2690356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74" name="Rectangle 239">
            <a:extLst>
              <a:ext uri="{FF2B5EF4-FFF2-40B4-BE49-F238E27FC236}">
                <a16:creationId xmlns:a16="http://schemas.microsoft.com/office/drawing/2014/main" id="{5A1DBCA5-FEDC-514A-A924-A8D2B2934BC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346599" y="2690356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75" name="Rectangle 239">
            <a:extLst>
              <a:ext uri="{FF2B5EF4-FFF2-40B4-BE49-F238E27FC236}">
                <a16:creationId xmlns:a16="http://schemas.microsoft.com/office/drawing/2014/main" id="{8F1CD879-293A-0940-B889-E4D1B6F7506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663980" y="2690356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76" name="Rectangle 239">
            <a:extLst>
              <a:ext uri="{FF2B5EF4-FFF2-40B4-BE49-F238E27FC236}">
                <a16:creationId xmlns:a16="http://schemas.microsoft.com/office/drawing/2014/main" id="{5D03AF2B-830B-7F4C-A2CD-7B7E5ADEDCB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325820" y="2690356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77" name="Rectangle 239">
            <a:extLst>
              <a:ext uri="{FF2B5EF4-FFF2-40B4-BE49-F238E27FC236}">
                <a16:creationId xmlns:a16="http://schemas.microsoft.com/office/drawing/2014/main" id="{35F6E5AB-B1B9-2F4C-9E87-A17BDB5C2AE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600059" y="2320934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78" name="Rectangle 239">
            <a:extLst>
              <a:ext uri="{FF2B5EF4-FFF2-40B4-BE49-F238E27FC236}">
                <a16:creationId xmlns:a16="http://schemas.microsoft.com/office/drawing/2014/main" id="{E6939952-DB5C-F34E-A286-52D21F9139A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663980" y="2320934"/>
            <a:ext cx="341763" cy="36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75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C1DCFE92-E08C-0443-86E2-7580C93603B2}"/>
              </a:ext>
            </a:extLst>
          </p:cNvPr>
          <p:cNvSpPr/>
          <p:nvPr userDrawn="1"/>
        </p:nvSpPr>
        <p:spPr bwMode="gray">
          <a:xfrm rot="5400000">
            <a:off x="10821072" y="2669758"/>
            <a:ext cx="536473" cy="504787"/>
          </a:xfrm>
          <a:custGeom>
            <a:avLst/>
            <a:gdLst>
              <a:gd name="connsiteX0" fmla="*/ 0 w 1264098"/>
              <a:gd name="connsiteY0" fmla="*/ 1189434 h 1189434"/>
              <a:gd name="connsiteX1" fmla="*/ 0 w 1264098"/>
              <a:gd name="connsiteY1" fmla="*/ 570416 h 1189434"/>
              <a:gd name="connsiteX2" fmla="*/ 646399 w 1264098"/>
              <a:gd name="connsiteY2" fmla="*/ 570416 h 1189434"/>
              <a:gd name="connsiteX3" fmla="*/ 646399 w 1264098"/>
              <a:gd name="connsiteY3" fmla="*/ 0 h 1189434"/>
              <a:gd name="connsiteX4" fmla="*/ 1264098 w 1264098"/>
              <a:gd name="connsiteY4" fmla="*/ 0 h 1189434"/>
              <a:gd name="connsiteX5" fmla="*/ 1264098 w 1264098"/>
              <a:gd name="connsiteY5" fmla="*/ 1189434 h 1189434"/>
              <a:gd name="connsiteX6" fmla="*/ 1264097 w 1264098"/>
              <a:gd name="connsiteY6" fmla="*/ 1189434 h 1189434"/>
              <a:gd name="connsiteX7" fmla="*/ 646399 w 1264098"/>
              <a:gd name="connsiteY7" fmla="*/ 1189434 h 11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098" h="1189434">
                <a:moveTo>
                  <a:pt x="0" y="1189434"/>
                </a:moveTo>
                <a:lnTo>
                  <a:pt x="0" y="570416"/>
                </a:lnTo>
                <a:lnTo>
                  <a:pt x="646399" y="570416"/>
                </a:lnTo>
                <a:lnTo>
                  <a:pt x="646399" y="0"/>
                </a:lnTo>
                <a:lnTo>
                  <a:pt x="1264098" y="0"/>
                </a:lnTo>
                <a:lnTo>
                  <a:pt x="1264098" y="1189434"/>
                </a:lnTo>
                <a:lnTo>
                  <a:pt x="1264097" y="1189434"/>
                </a:lnTo>
                <a:lnTo>
                  <a:pt x="646399" y="1189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75"/>
          </a:p>
        </p:txBody>
      </p:sp>
      <p:sp>
        <p:nvSpPr>
          <p:cNvPr id="82" name="Platshållare för bildnummer 1">
            <a:extLst>
              <a:ext uri="{FF2B5EF4-FFF2-40B4-BE49-F238E27FC236}">
                <a16:creationId xmlns:a16="http://schemas.microsoft.com/office/drawing/2014/main" id="{9AC1B137-1767-4F5C-A396-89253AB91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3" name="Platshållare för datum 2">
            <a:extLst>
              <a:ext uri="{FF2B5EF4-FFF2-40B4-BE49-F238E27FC236}">
                <a16:creationId xmlns:a16="http://schemas.microsoft.com/office/drawing/2014/main" id="{CB801167-8722-4A0F-A48A-98D9CD280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0E5C424E-6AE6-40EE-B6C9-C2832094E5A0}" type="datetime4">
              <a:rPr lang="sv-SE" smtClean="0"/>
              <a:t>5 juni 2026</a:t>
            </a:fld>
            <a:endParaRPr lang="en-US"/>
          </a:p>
        </p:txBody>
      </p:sp>
      <p:sp>
        <p:nvSpPr>
          <p:cNvPr id="85" name="Platshållare för sidfot 5">
            <a:extLst>
              <a:ext uri="{FF2B5EF4-FFF2-40B4-BE49-F238E27FC236}">
                <a16:creationId xmlns:a16="http://schemas.microsoft.com/office/drawing/2014/main" id="{EF52B2CC-C0C7-492A-BA75-82BD381E2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9" dur="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3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1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9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3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7" dur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1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5" dur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9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3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50"/>
                            </p:stCondLst>
                            <p:childTnLst>
                              <p:par>
                                <p:cTn id="1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7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00"/>
                            </p:stCondLst>
                            <p:childTnLst>
                              <p:par>
                                <p:cTn id="1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1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5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00"/>
                            </p:stCondLst>
                            <p:childTnLst>
                              <p:par>
                                <p:cTn id="1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9" dur="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50"/>
                            </p:stCondLst>
                            <p:childTnLst>
                              <p:par>
                                <p:cTn id="1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3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00"/>
                            </p:stCondLst>
                            <p:childTnLst>
                              <p:par>
                                <p:cTn id="14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7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50"/>
                            </p:stCondLst>
                            <p:childTnLst>
                              <p:par>
                                <p:cTn id="1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1" dur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00"/>
                            </p:stCondLst>
                            <p:childTnLst>
                              <p:par>
                                <p:cTn id="1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5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50"/>
                            </p:stCondLst>
                            <p:childTnLst>
                              <p:par>
                                <p:cTn id="15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9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3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50"/>
                            </p:stCondLst>
                            <p:childTnLst>
                              <p:par>
                                <p:cTn id="16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7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5534F30B-E05B-4BEE-A8DE-CC0ADE50E397}"/>
              </a:ext>
            </a:extLst>
          </p:cNvPr>
          <p:cNvSpPr/>
          <p:nvPr userDrawn="1"/>
        </p:nvSpPr>
        <p:spPr bwMode="white">
          <a:xfrm flipH="1">
            <a:off x="3" y="0"/>
            <a:ext cx="12191999" cy="6858000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256034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2476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950324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3998" h="13577978">
                <a:moveTo>
                  <a:pt x="17253" y="0"/>
                </a:moveTo>
                <a:lnTo>
                  <a:pt x="24383998" y="950324"/>
                </a:lnTo>
                <a:lnTo>
                  <a:pt x="24383998" y="11862987"/>
                </a:lnTo>
                <a:lnTo>
                  <a:pt x="0" y="13577978"/>
                </a:lnTo>
                <a:lnTo>
                  <a:pt x="17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37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453"/>
            <a:ext cx="10507981" cy="1325033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90CC967-89F0-4B4A-B738-3A0ACA3F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6409"/>
            <a:ext cx="10507979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B16D7E2C-1AEB-459E-A906-C65A47283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CBE4E0CF-25AA-4B47-B05B-C5EF741B7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45D1D3A-F102-4019-8000-4D4962F3C9B0}" type="datetime4">
              <a:rPr lang="sv-SE" smtClean="0"/>
              <a:t>5 juni 2026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D73F9741-8298-431D-9BC8-7D91E089A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709E1CB-6275-4C13-8696-ED268F77C3F2}"/>
              </a:ext>
            </a:extLst>
          </p:cNvPr>
          <p:cNvSpPr txBox="1">
            <a:spLocks/>
          </p:cNvSpPr>
          <p:nvPr userDrawn="1"/>
        </p:nvSpPr>
        <p:spPr bwMode="gray">
          <a:xfrm flipH="1">
            <a:off x="11510093" y="1"/>
            <a:ext cx="681904" cy="1861267"/>
          </a:xfrm>
          <a:custGeom>
            <a:avLst/>
            <a:gdLst>
              <a:gd name="connsiteX0" fmla="*/ 0 w 681904"/>
              <a:gd name="connsiteY0" fmla="*/ 0 h 1861267"/>
              <a:gd name="connsiteX1" fmla="*/ 232137 w 681904"/>
              <a:gd name="connsiteY1" fmla="*/ 0 h 1861267"/>
              <a:gd name="connsiteX2" fmla="*/ 681904 w 681904"/>
              <a:gd name="connsiteY2" fmla="*/ 1678552 h 1861267"/>
              <a:gd name="connsiteX3" fmla="*/ 0 w 681904"/>
              <a:gd name="connsiteY3" fmla="*/ 1861267 h 1861267"/>
              <a:gd name="connsiteX4" fmla="*/ 0 w 681904"/>
              <a:gd name="connsiteY4" fmla="*/ 0 h 18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04" h="1861267">
                <a:moveTo>
                  <a:pt x="0" y="0"/>
                </a:moveTo>
                <a:lnTo>
                  <a:pt x="232137" y="0"/>
                </a:lnTo>
                <a:lnTo>
                  <a:pt x="681904" y="1678552"/>
                </a:lnTo>
                <a:lnTo>
                  <a:pt x="0" y="1861267"/>
                </a:lnTo>
                <a:lnTo>
                  <a:pt x="0" y="0"/>
                </a:lnTo>
                <a:close/>
              </a:path>
            </a:pathLst>
          </a:custGeom>
          <a:solidFill>
            <a:srgbClr val="FF4069"/>
          </a:solidFill>
        </p:spPr>
        <p:txBody>
          <a:bodyPr vert="horz" wrap="square" lIns="90000" tIns="0" rIns="0" bIns="0" rtlCol="0">
            <a:noAutofit/>
          </a:bodyPr>
          <a:lstStyle>
            <a:lvl1pPr marL="0" indent="0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4786" indent="-204786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395" indent="-190498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193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990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28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882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478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07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3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K Grotesk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3BB0B97-54F7-5A41-BEDE-1FCC9F4666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7057" y="6489404"/>
            <a:ext cx="2510241" cy="1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43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t yta 1">
    <p:bg>
      <p:bgPr>
        <a:solidFill>
          <a:srgbClr val="D5D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5534F30B-E05B-4BEE-A8DE-CC0ADE50E397}"/>
              </a:ext>
            </a:extLst>
          </p:cNvPr>
          <p:cNvSpPr/>
          <p:nvPr userDrawn="1"/>
        </p:nvSpPr>
        <p:spPr bwMode="white">
          <a:xfrm flipH="1">
            <a:off x="3" y="0"/>
            <a:ext cx="12191999" cy="6858000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256034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2476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950324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3998" h="13577978">
                <a:moveTo>
                  <a:pt x="17253" y="0"/>
                </a:moveTo>
                <a:lnTo>
                  <a:pt x="24383998" y="950324"/>
                </a:lnTo>
                <a:lnTo>
                  <a:pt x="24383998" y="11862987"/>
                </a:lnTo>
                <a:lnTo>
                  <a:pt x="0" y="13577978"/>
                </a:lnTo>
                <a:lnTo>
                  <a:pt x="17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37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453"/>
            <a:ext cx="10507981" cy="1325033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90CC967-89F0-4B4A-B738-3A0ACA3F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6409"/>
            <a:ext cx="10507979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B16D7E2C-1AEB-459E-A906-C65A47283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CBE4E0CF-25AA-4B47-B05B-C5EF741B7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45D1D3A-F102-4019-8000-4D4962F3C9B0}" type="datetime4">
              <a:rPr lang="sv-SE" smtClean="0"/>
              <a:t>5 juni 2026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D73F9741-8298-431D-9BC8-7D91E089A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578AB06-658B-884F-BB78-299961796D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77057" y="6489404"/>
            <a:ext cx="2510241" cy="1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6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med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2427C-49B8-B745-B00F-AC929518C3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bild. </a:t>
            </a:r>
            <a:endParaRPr lang="en-US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8726E06C-F70E-4675-A62A-E180DCDA6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9" y="1436008"/>
            <a:ext cx="10512424" cy="13325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>
                <a:solidFill>
                  <a:schemeClr val="tx2"/>
                </a:solidFill>
              </a:defRPr>
            </a:lvl1pPr>
          </a:lstStyle>
          <a:p>
            <a:r>
              <a:rPr lang="sv-SE"/>
              <a:t>Titel på presentation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0A6D45B6-7449-4EF0-BA06-6C873E5FA5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086" y="3049816"/>
            <a:ext cx="10504127" cy="1331685"/>
          </a:xfr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buNone/>
              <a:defRPr sz="2400">
                <a:solidFill>
                  <a:schemeClr val="tx2"/>
                </a:solidFill>
              </a:defRPr>
            </a:lvl1pPr>
            <a:lvl2pPr marL="228592" indent="0" algn="ctr">
              <a:buNone/>
              <a:defRPr sz="1000"/>
            </a:lvl2pPr>
            <a:lvl3pPr marL="457183" indent="0" algn="ctr">
              <a:buNone/>
              <a:defRPr sz="900"/>
            </a:lvl3pPr>
            <a:lvl4pPr marL="685774" indent="0" algn="ctr">
              <a:buNone/>
              <a:defRPr sz="800"/>
            </a:lvl4pPr>
            <a:lvl5pPr marL="914366" indent="0" algn="ctr">
              <a:buNone/>
              <a:defRPr sz="800"/>
            </a:lvl5pPr>
            <a:lvl6pPr marL="1142958" indent="0" algn="ctr">
              <a:buNone/>
              <a:defRPr sz="800"/>
            </a:lvl6pPr>
            <a:lvl7pPr marL="1371548" indent="0" algn="ctr">
              <a:buNone/>
              <a:defRPr sz="800"/>
            </a:lvl7pPr>
            <a:lvl8pPr marL="1600140" indent="0" algn="ctr">
              <a:buNone/>
              <a:defRPr sz="800"/>
            </a:lvl8pPr>
            <a:lvl9pPr marL="1828732" indent="0" algn="ctr">
              <a:buNone/>
              <a:defRPr sz="800"/>
            </a:lvl9pPr>
          </a:lstStyle>
          <a:p>
            <a:r>
              <a:rPr lang="sv-SE"/>
              <a:t>Underrubrik eller namn på presentatör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44D553-D63B-CF4B-BF61-AA393AD80F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77057" y="6489404"/>
            <a:ext cx="2510241" cy="1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96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5534F30B-E05B-4BEE-A8DE-CC0ADE50E397}"/>
              </a:ext>
            </a:extLst>
          </p:cNvPr>
          <p:cNvSpPr/>
          <p:nvPr userDrawn="1"/>
        </p:nvSpPr>
        <p:spPr bwMode="white">
          <a:xfrm>
            <a:off x="3" y="0"/>
            <a:ext cx="12191999" cy="6858000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256034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2476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950324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3998" h="13577978">
                <a:moveTo>
                  <a:pt x="17253" y="0"/>
                </a:moveTo>
                <a:lnTo>
                  <a:pt x="24383998" y="950324"/>
                </a:lnTo>
                <a:lnTo>
                  <a:pt x="24383998" y="11862987"/>
                </a:lnTo>
                <a:lnTo>
                  <a:pt x="0" y="13577978"/>
                </a:lnTo>
                <a:lnTo>
                  <a:pt x="17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37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453"/>
            <a:ext cx="10507981" cy="1325033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90CC967-89F0-4B4A-B738-3A0ACA3F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6409"/>
            <a:ext cx="10507979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B16D7E2C-1AEB-459E-A906-C65A47283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CBE4E0CF-25AA-4B47-B05B-C5EF741B7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45D1D3A-F102-4019-8000-4D4962F3C9B0}" type="datetime4">
              <a:rPr lang="sv-SE" smtClean="0"/>
              <a:t>5 juni 2026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D73F9741-8298-431D-9BC8-7D91E089A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578AB06-658B-884F-BB78-299961796D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77057" y="6489404"/>
            <a:ext cx="2510241" cy="1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4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5534F30B-E05B-4BEE-A8DE-CC0ADE50E397}"/>
              </a:ext>
            </a:extLst>
          </p:cNvPr>
          <p:cNvSpPr/>
          <p:nvPr userDrawn="1"/>
        </p:nvSpPr>
        <p:spPr bwMode="white">
          <a:xfrm flipH="1">
            <a:off x="-7617" y="1333500"/>
            <a:ext cx="12199619" cy="5524500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256034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2476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950324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99238"/>
              <a:gd name="connsiteY0" fmla="*/ 0 h 13577978"/>
              <a:gd name="connsiteX1" fmla="*/ 24399238 w 24399238"/>
              <a:gd name="connsiteY1" fmla="*/ 3922392 h 13577978"/>
              <a:gd name="connsiteX2" fmla="*/ 24383998 w 24399238"/>
              <a:gd name="connsiteY2" fmla="*/ 11862987 h 13577978"/>
              <a:gd name="connsiteX3" fmla="*/ 0 w 24399238"/>
              <a:gd name="connsiteY3" fmla="*/ 13577978 h 13577978"/>
              <a:gd name="connsiteX4" fmla="*/ 17253 w 24399238"/>
              <a:gd name="connsiteY4" fmla="*/ 0 h 13577978"/>
              <a:gd name="connsiteX0" fmla="*/ 17253 w 24399238"/>
              <a:gd name="connsiteY0" fmla="*/ 0 h 13577978"/>
              <a:gd name="connsiteX1" fmla="*/ 24399238 w 24399238"/>
              <a:gd name="connsiteY1" fmla="*/ 3922392 h 13577978"/>
              <a:gd name="connsiteX2" fmla="*/ 24383998 w 24399238"/>
              <a:gd name="connsiteY2" fmla="*/ 11862987 h 13577978"/>
              <a:gd name="connsiteX3" fmla="*/ 0 w 24399238"/>
              <a:gd name="connsiteY3" fmla="*/ 13577978 h 13577978"/>
              <a:gd name="connsiteX4" fmla="*/ 4 w 24399238"/>
              <a:gd name="connsiteY4" fmla="*/ 2640162 h 13577978"/>
              <a:gd name="connsiteX5" fmla="*/ 17253 w 24399238"/>
              <a:gd name="connsiteY5" fmla="*/ 0 h 13577978"/>
              <a:gd name="connsiteX0" fmla="*/ 4 w 24399238"/>
              <a:gd name="connsiteY0" fmla="*/ 0 h 10937816"/>
              <a:gd name="connsiteX1" fmla="*/ 24399238 w 24399238"/>
              <a:gd name="connsiteY1" fmla="*/ 1282230 h 10937816"/>
              <a:gd name="connsiteX2" fmla="*/ 24383998 w 24399238"/>
              <a:gd name="connsiteY2" fmla="*/ 9222825 h 10937816"/>
              <a:gd name="connsiteX3" fmla="*/ 0 w 24399238"/>
              <a:gd name="connsiteY3" fmla="*/ 10937816 h 10937816"/>
              <a:gd name="connsiteX4" fmla="*/ 4 w 24399238"/>
              <a:gd name="connsiteY4" fmla="*/ 0 h 1093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9238" h="10937816">
                <a:moveTo>
                  <a:pt x="4" y="0"/>
                </a:moveTo>
                <a:lnTo>
                  <a:pt x="24399238" y="1282230"/>
                </a:lnTo>
                <a:lnTo>
                  <a:pt x="24383998" y="9222825"/>
                </a:lnTo>
                <a:lnTo>
                  <a:pt x="0" y="10937816"/>
                </a:lnTo>
                <a:cubicBezTo>
                  <a:pt x="1" y="7291877"/>
                  <a:pt x="3" y="3645939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37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453"/>
            <a:ext cx="10507981" cy="1325033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90CC967-89F0-4B4A-B738-3A0ACA3F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6409"/>
            <a:ext cx="10507979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B16D7E2C-1AEB-459E-A906-C65A47283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CBE4E0CF-25AA-4B47-B05B-C5EF741B7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45D1D3A-F102-4019-8000-4D4962F3C9B0}" type="datetime4">
              <a:rPr lang="sv-SE" smtClean="0"/>
              <a:t>5 juni 2026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D73F9741-8298-431D-9BC8-7D91E089A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1512C6A-A568-A542-B849-26416A5DB9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77057" y="6489404"/>
            <a:ext cx="2510241" cy="1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92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5534F30B-E05B-4BEE-A8DE-CC0ADE50E397}"/>
              </a:ext>
            </a:extLst>
          </p:cNvPr>
          <p:cNvSpPr/>
          <p:nvPr userDrawn="1"/>
        </p:nvSpPr>
        <p:spPr bwMode="white">
          <a:xfrm flipH="1">
            <a:off x="-7617" y="1333500"/>
            <a:ext cx="12199619" cy="5524500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256034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2476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950324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99238"/>
              <a:gd name="connsiteY0" fmla="*/ 0 h 13577978"/>
              <a:gd name="connsiteX1" fmla="*/ 24399238 w 24399238"/>
              <a:gd name="connsiteY1" fmla="*/ 3922392 h 13577978"/>
              <a:gd name="connsiteX2" fmla="*/ 24383998 w 24399238"/>
              <a:gd name="connsiteY2" fmla="*/ 11862987 h 13577978"/>
              <a:gd name="connsiteX3" fmla="*/ 0 w 24399238"/>
              <a:gd name="connsiteY3" fmla="*/ 13577978 h 13577978"/>
              <a:gd name="connsiteX4" fmla="*/ 17253 w 24399238"/>
              <a:gd name="connsiteY4" fmla="*/ 0 h 13577978"/>
              <a:gd name="connsiteX0" fmla="*/ 17253 w 24399238"/>
              <a:gd name="connsiteY0" fmla="*/ 0 h 13577978"/>
              <a:gd name="connsiteX1" fmla="*/ 24399238 w 24399238"/>
              <a:gd name="connsiteY1" fmla="*/ 3922392 h 13577978"/>
              <a:gd name="connsiteX2" fmla="*/ 24383998 w 24399238"/>
              <a:gd name="connsiteY2" fmla="*/ 11862987 h 13577978"/>
              <a:gd name="connsiteX3" fmla="*/ 0 w 24399238"/>
              <a:gd name="connsiteY3" fmla="*/ 13577978 h 13577978"/>
              <a:gd name="connsiteX4" fmla="*/ 4 w 24399238"/>
              <a:gd name="connsiteY4" fmla="*/ 2640162 h 13577978"/>
              <a:gd name="connsiteX5" fmla="*/ 17253 w 24399238"/>
              <a:gd name="connsiteY5" fmla="*/ 0 h 13577978"/>
              <a:gd name="connsiteX0" fmla="*/ 4 w 24399238"/>
              <a:gd name="connsiteY0" fmla="*/ 0 h 10937816"/>
              <a:gd name="connsiteX1" fmla="*/ 24399238 w 24399238"/>
              <a:gd name="connsiteY1" fmla="*/ 1282230 h 10937816"/>
              <a:gd name="connsiteX2" fmla="*/ 24383998 w 24399238"/>
              <a:gd name="connsiteY2" fmla="*/ 9222825 h 10937816"/>
              <a:gd name="connsiteX3" fmla="*/ 0 w 24399238"/>
              <a:gd name="connsiteY3" fmla="*/ 10937816 h 10937816"/>
              <a:gd name="connsiteX4" fmla="*/ 4 w 24399238"/>
              <a:gd name="connsiteY4" fmla="*/ 0 h 10937816"/>
              <a:gd name="connsiteX0" fmla="*/ 4 w 24399238"/>
              <a:gd name="connsiteY0" fmla="*/ 0 h 10937816"/>
              <a:gd name="connsiteX1" fmla="*/ 24399238 w 24399238"/>
              <a:gd name="connsiteY1" fmla="*/ 716481 h 10937816"/>
              <a:gd name="connsiteX2" fmla="*/ 24383998 w 24399238"/>
              <a:gd name="connsiteY2" fmla="*/ 9222825 h 10937816"/>
              <a:gd name="connsiteX3" fmla="*/ 0 w 24399238"/>
              <a:gd name="connsiteY3" fmla="*/ 10937816 h 10937816"/>
              <a:gd name="connsiteX4" fmla="*/ 4 w 24399238"/>
              <a:gd name="connsiteY4" fmla="*/ 0 h 1093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9238" h="10937816">
                <a:moveTo>
                  <a:pt x="4" y="0"/>
                </a:moveTo>
                <a:lnTo>
                  <a:pt x="24399238" y="716481"/>
                </a:lnTo>
                <a:lnTo>
                  <a:pt x="24383998" y="9222825"/>
                </a:lnTo>
                <a:lnTo>
                  <a:pt x="0" y="10937816"/>
                </a:lnTo>
                <a:cubicBezTo>
                  <a:pt x="1" y="7291877"/>
                  <a:pt x="3" y="3645939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37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453"/>
            <a:ext cx="10507981" cy="1325033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90CC967-89F0-4B4A-B738-3A0ACA3F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6409"/>
            <a:ext cx="10507979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B16D7E2C-1AEB-459E-A906-C65A47283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CBE4E0CF-25AA-4B47-B05B-C5EF741B7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45D1D3A-F102-4019-8000-4D4962F3C9B0}" type="datetime4">
              <a:rPr lang="sv-SE" smtClean="0"/>
              <a:t>5 juni 2026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D73F9741-8298-431D-9BC8-7D91E089A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03D54DA-17A8-0247-823D-20388B3A87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77057" y="6489404"/>
            <a:ext cx="2510241" cy="1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74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5534F30B-E05B-4BEE-A8DE-CC0ADE50E397}"/>
              </a:ext>
            </a:extLst>
          </p:cNvPr>
          <p:cNvSpPr/>
          <p:nvPr userDrawn="1"/>
        </p:nvSpPr>
        <p:spPr bwMode="white">
          <a:xfrm>
            <a:off x="-7617" y="1333500"/>
            <a:ext cx="12199619" cy="5524500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256034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2476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950324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99238"/>
              <a:gd name="connsiteY0" fmla="*/ 0 h 13577978"/>
              <a:gd name="connsiteX1" fmla="*/ 24399238 w 24399238"/>
              <a:gd name="connsiteY1" fmla="*/ 3922392 h 13577978"/>
              <a:gd name="connsiteX2" fmla="*/ 24383998 w 24399238"/>
              <a:gd name="connsiteY2" fmla="*/ 11862987 h 13577978"/>
              <a:gd name="connsiteX3" fmla="*/ 0 w 24399238"/>
              <a:gd name="connsiteY3" fmla="*/ 13577978 h 13577978"/>
              <a:gd name="connsiteX4" fmla="*/ 17253 w 24399238"/>
              <a:gd name="connsiteY4" fmla="*/ 0 h 13577978"/>
              <a:gd name="connsiteX0" fmla="*/ 17253 w 24399238"/>
              <a:gd name="connsiteY0" fmla="*/ 0 h 13577978"/>
              <a:gd name="connsiteX1" fmla="*/ 24399238 w 24399238"/>
              <a:gd name="connsiteY1" fmla="*/ 3922392 h 13577978"/>
              <a:gd name="connsiteX2" fmla="*/ 24383998 w 24399238"/>
              <a:gd name="connsiteY2" fmla="*/ 11862987 h 13577978"/>
              <a:gd name="connsiteX3" fmla="*/ 0 w 24399238"/>
              <a:gd name="connsiteY3" fmla="*/ 13577978 h 13577978"/>
              <a:gd name="connsiteX4" fmla="*/ 4 w 24399238"/>
              <a:gd name="connsiteY4" fmla="*/ 2640162 h 13577978"/>
              <a:gd name="connsiteX5" fmla="*/ 17253 w 24399238"/>
              <a:gd name="connsiteY5" fmla="*/ 0 h 13577978"/>
              <a:gd name="connsiteX0" fmla="*/ 4 w 24399238"/>
              <a:gd name="connsiteY0" fmla="*/ 0 h 10937816"/>
              <a:gd name="connsiteX1" fmla="*/ 24399238 w 24399238"/>
              <a:gd name="connsiteY1" fmla="*/ 1282230 h 10937816"/>
              <a:gd name="connsiteX2" fmla="*/ 24383998 w 24399238"/>
              <a:gd name="connsiteY2" fmla="*/ 9222825 h 10937816"/>
              <a:gd name="connsiteX3" fmla="*/ 0 w 24399238"/>
              <a:gd name="connsiteY3" fmla="*/ 10937816 h 10937816"/>
              <a:gd name="connsiteX4" fmla="*/ 4 w 24399238"/>
              <a:gd name="connsiteY4" fmla="*/ 0 h 1093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9238" h="10937816">
                <a:moveTo>
                  <a:pt x="4" y="0"/>
                </a:moveTo>
                <a:lnTo>
                  <a:pt x="24399238" y="1282230"/>
                </a:lnTo>
                <a:lnTo>
                  <a:pt x="24383998" y="9222825"/>
                </a:lnTo>
                <a:lnTo>
                  <a:pt x="0" y="10937816"/>
                </a:lnTo>
                <a:cubicBezTo>
                  <a:pt x="1" y="7291877"/>
                  <a:pt x="3" y="3645939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37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453"/>
            <a:ext cx="10507981" cy="1325033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90CC967-89F0-4B4A-B738-3A0ACA3F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6409"/>
            <a:ext cx="10507979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B16D7E2C-1AEB-459E-A906-C65A47283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CBE4E0CF-25AA-4B47-B05B-C5EF741B7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45D1D3A-F102-4019-8000-4D4962F3C9B0}" type="datetime4">
              <a:rPr lang="sv-SE" smtClean="0"/>
              <a:t>5 juni 2026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D73F9741-8298-431D-9BC8-7D91E089A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83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5C213310-D4C9-4532-A9DF-0A0E11197F67}"/>
              </a:ext>
            </a:extLst>
          </p:cNvPr>
          <p:cNvSpPr/>
          <p:nvPr userDrawn="1"/>
        </p:nvSpPr>
        <p:spPr bwMode="white">
          <a:xfrm flipV="1">
            <a:off x="0" y="-1"/>
            <a:ext cx="11268075" cy="6858000"/>
          </a:xfrm>
          <a:custGeom>
            <a:avLst/>
            <a:gdLst>
              <a:gd name="connsiteX0" fmla="*/ 0 w 6284355"/>
              <a:gd name="connsiteY0" fmla="*/ 0 h 6858000"/>
              <a:gd name="connsiteX1" fmla="*/ 6284355 w 6284355"/>
              <a:gd name="connsiteY1" fmla="*/ 0 h 6858000"/>
              <a:gd name="connsiteX2" fmla="*/ 5077827 w 6284355"/>
              <a:gd name="connsiteY2" fmla="*/ 6858000 h 6858000"/>
              <a:gd name="connsiteX3" fmla="*/ 546172 w 6284355"/>
              <a:gd name="connsiteY3" fmla="*/ 6858000 h 6858000"/>
              <a:gd name="connsiteX4" fmla="*/ 0 w 6284355"/>
              <a:gd name="connsiteY4" fmla="*/ 3753516 h 6858000"/>
              <a:gd name="connsiteX5" fmla="*/ 0 w 628435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4355" h="6858000">
                <a:moveTo>
                  <a:pt x="0" y="0"/>
                </a:moveTo>
                <a:lnTo>
                  <a:pt x="6284355" y="0"/>
                </a:lnTo>
                <a:lnTo>
                  <a:pt x="5077827" y="6858000"/>
                </a:lnTo>
                <a:lnTo>
                  <a:pt x="546172" y="6858000"/>
                </a:lnTo>
                <a:lnTo>
                  <a:pt x="0" y="37535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453"/>
            <a:ext cx="10507981" cy="1325033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8D4646B6-8A20-4305-941E-531F5A58C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6409"/>
            <a:ext cx="10507979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6EDDE606-9EEE-47AA-9E8C-1A66CB177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75DC52C5-1723-45C6-B464-B2EBF386A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4169EFF1-4E92-4CB7-9765-A8AE949D29D3}" type="datetime4">
              <a:rPr lang="sv-SE" smtClean="0"/>
              <a:t>5 juni 2026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599A1E65-B198-4966-AB5E-62787857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6F05291-FF9D-9C43-983B-74EAF2479C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77057" y="6489404"/>
            <a:ext cx="2510241" cy="1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45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5C213310-D4C9-4532-A9DF-0A0E11197F67}"/>
              </a:ext>
            </a:extLst>
          </p:cNvPr>
          <p:cNvSpPr/>
          <p:nvPr userDrawn="1"/>
        </p:nvSpPr>
        <p:spPr bwMode="white">
          <a:xfrm rot="10800000" flipV="1">
            <a:off x="-1" y="-1"/>
            <a:ext cx="12192000" cy="6858000"/>
          </a:xfrm>
          <a:custGeom>
            <a:avLst/>
            <a:gdLst>
              <a:gd name="connsiteX0" fmla="*/ 0 w 6284355"/>
              <a:gd name="connsiteY0" fmla="*/ 0 h 6858000"/>
              <a:gd name="connsiteX1" fmla="*/ 6284355 w 6284355"/>
              <a:gd name="connsiteY1" fmla="*/ 0 h 6858000"/>
              <a:gd name="connsiteX2" fmla="*/ 5077827 w 6284355"/>
              <a:gd name="connsiteY2" fmla="*/ 6858000 h 6858000"/>
              <a:gd name="connsiteX3" fmla="*/ 546172 w 6284355"/>
              <a:gd name="connsiteY3" fmla="*/ 6858000 h 6858000"/>
              <a:gd name="connsiteX4" fmla="*/ 0 w 6284355"/>
              <a:gd name="connsiteY4" fmla="*/ 3753516 h 6858000"/>
              <a:gd name="connsiteX5" fmla="*/ 0 w 628435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4355" h="6858000">
                <a:moveTo>
                  <a:pt x="0" y="0"/>
                </a:moveTo>
                <a:lnTo>
                  <a:pt x="6284355" y="0"/>
                </a:lnTo>
                <a:lnTo>
                  <a:pt x="5077827" y="6858000"/>
                </a:lnTo>
                <a:lnTo>
                  <a:pt x="546172" y="6858000"/>
                </a:lnTo>
                <a:lnTo>
                  <a:pt x="0" y="37535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453"/>
            <a:ext cx="10507981" cy="1325033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8D4646B6-8A20-4305-941E-531F5A58C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6409"/>
            <a:ext cx="10507979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6EDDE606-9EEE-47AA-9E8C-1A66CB177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75DC52C5-1723-45C6-B464-B2EBF386A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4169EFF1-4E92-4CB7-9765-A8AE949D29D3}" type="datetime4">
              <a:rPr lang="sv-SE" smtClean="0"/>
              <a:t>5 juni 2026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599A1E65-B198-4966-AB5E-62787857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6F05291-FF9D-9C43-983B-74EAF2479C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77057" y="6489404"/>
            <a:ext cx="2510241" cy="1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76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, ljus bakgrund - bild med pixlar till hö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E9C57B99-BE35-4D91-9E1A-6F3B8224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600"/>
            <a:ext cx="4800600" cy="1325033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0B2027A6-7005-4D6C-8B64-14E8FAC197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80806"/>
            <a:ext cx="4800600" cy="4066654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 sz="16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4pPr>
            <a:lvl5pPr>
              <a:spcBef>
                <a:spcPts val="8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12">
            <a:extLst>
              <a:ext uri="{FF2B5EF4-FFF2-40B4-BE49-F238E27FC236}">
                <a16:creationId xmlns:a16="http://schemas.microsoft.com/office/drawing/2014/main" id="{40289102-7911-4890-BB12-A0F391C186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62000" y="283763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9" name="Platshållare för text 41">
            <a:extLst>
              <a:ext uri="{FF2B5EF4-FFF2-40B4-BE49-F238E27FC236}">
                <a16:creationId xmlns:a16="http://schemas.microsoft.com/office/drawing/2014/main" id="{EB420025-6171-4660-A2A9-A10153A7F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724104">
            <a:off x="7205180" y="6130452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0" name="Platshållare för text 41">
            <a:extLst>
              <a:ext uri="{FF2B5EF4-FFF2-40B4-BE49-F238E27FC236}">
                <a16:creationId xmlns:a16="http://schemas.microsoft.com/office/drawing/2014/main" id="{20D85B5E-2CE7-4E1E-80E9-C26C6C8FD8F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97923">
            <a:off x="7794400" y="6249895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6B1D91F8-3B41-4200-97B2-823A5B8FF2F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460904" y="0"/>
            <a:ext cx="5731096" cy="6113169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5760000 h 5760000"/>
              <a:gd name="connsiteX3" fmla="*/ 4680000 w 5400000"/>
              <a:gd name="connsiteY3" fmla="*/ 5760000 h 5760000"/>
              <a:gd name="connsiteX4" fmla="*/ 4680000 w 5400000"/>
              <a:gd name="connsiteY4" fmla="*/ 5400000 h 5760000"/>
              <a:gd name="connsiteX5" fmla="*/ 4320000 w 5400000"/>
              <a:gd name="connsiteY5" fmla="*/ 5400000 h 5760000"/>
              <a:gd name="connsiteX6" fmla="*/ 4320000 w 5400000"/>
              <a:gd name="connsiteY6" fmla="*/ 5760000 h 5760000"/>
              <a:gd name="connsiteX7" fmla="*/ 1080000 w 5400000"/>
              <a:gd name="connsiteY7" fmla="*/ 5760000 h 5760000"/>
              <a:gd name="connsiteX8" fmla="*/ 1080000 w 5400000"/>
              <a:gd name="connsiteY8" fmla="*/ 5400000 h 5760000"/>
              <a:gd name="connsiteX9" fmla="*/ 720000 w 5400000"/>
              <a:gd name="connsiteY9" fmla="*/ 5400000 h 5760000"/>
              <a:gd name="connsiteX10" fmla="*/ 720000 w 5400000"/>
              <a:gd name="connsiteY10" fmla="*/ 5760000 h 5760000"/>
              <a:gd name="connsiteX11" fmla="*/ 0 w 5400000"/>
              <a:gd name="connsiteY11" fmla="*/ 5760000 h 5760000"/>
              <a:gd name="connsiteX12" fmla="*/ 0 w 5400000"/>
              <a:gd name="connsiteY12" fmla="*/ 4678052 h 5760000"/>
              <a:gd name="connsiteX13" fmla="*/ 360000 w 5400000"/>
              <a:gd name="connsiteY13" fmla="*/ 4678052 h 5760000"/>
              <a:gd name="connsiteX14" fmla="*/ 360000 w 5400000"/>
              <a:gd name="connsiteY14" fmla="*/ 4318052 h 5760000"/>
              <a:gd name="connsiteX15" fmla="*/ 0 w 5400000"/>
              <a:gd name="connsiteY15" fmla="*/ 4318052 h 5760000"/>
              <a:gd name="connsiteX16" fmla="*/ 0 w 5400000"/>
              <a:gd name="connsiteY16" fmla="*/ 718052 h 5760000"/>
              <a:gd name="connsiteX17" fmla="*/ 360000 w 5400000"/>
              <a:gd name="connsiteY17" fmla="*/ 718052 h 5760000"/>
              <a:gd name="connsiteX18" fmla="*/ 360000 w 5400000"/>
              <a:gd name="connsiteY18" fmla="*/ 358052 h 5760000"/>
              <a:gd name="connsiteX19" fmla="*/ 0 w 5400000"/>
              <a:gd name="connsiteY19" fmla="*/ 358052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lnTo>
                  <a:pt x="0" y="4678052"/>
                </a:lnTo>
                <a:lnTo>
                  <a:pt x="360000" y="4678052"/>
                </a:lnTo>
                <a:lnTo>
                  <a:pt x="360000" y="4318052"/>
                </a:lnTo>
                <a:lnTo>
                  <a:pt x="0" y="4318052"/>
                </a:lnTo>
                <a:lnTo>
                  <a:pt x="0" y="718052"/>
                </a:lnTo>
                <a:lnTo>
                  <a:pt x="360000" y="718052"/>
                </a:lnTo>
                <a:lnTo>
                  <a:pt x="360000" y="358052"/>
                </a:lnTo>
                <a:lnTo>
                  <a:pt x="0" y="35805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3" name="Platshållare för text 41">
            <a:extLst>
              <a:ext uri="{FF2B5EF4-FFF2-40B4-BE49-F238E27FC236}">
                <a16:creationId xmlns:a16="http://schemas.microsoft.com/office/drawing/2014/main" id="{BEEFB114-E6E4-4E82-9853-7523932F07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3722677">
            <a:off x="6014044" y="6115116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4" name="Platshållare för bildnummer 1">
            <a:extLst>
              <a:ext uri="{FF2B5EF4-FFF2-40B4-BE49-F238E27FC236}">
                <a16:creationId xmlns:a16="http://schemas.microsoft.com/office/drawing/2014/main" id="{2F227F8D-4139-412D-B2E1-9C2129EF2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datum 2">
            <a:extLst>
              <a:ext uri="{FF2B5EF4-FFF2-40B4-BE49-F238E27FC236}">
                <a16:creationId xmlns:a16="http://schemas.microsoft.com/office/drawing/2014/main" id="{F19B8946-409E-4D62-A2A9-DE3B4C86F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CC990405-7CA1-4DF3-A2E7-7D64B848F7FB}" type="datetime4">
              <a:rPr lang="sv-SE" smtClean="0"/>
              <a:t>5 juni 2026</a:t>
            </a:fld>
            <a:endParaRPr lang="en-US"/>
          </a:p>
        </p:txBody>
      </p:sp>
      <p:sp>
        <p:nvSpPr>
          <p:cNvPr id="17" name="Platshållare för sidfot 5">
            <a:extLst>
              <a:ext uri="{FF2B5EF4-FFF2-40B4-BE49-F238E27FC236}">
                <a16:creationId xmlns:a16="http://schemas.microsoft.com/office/drawing/2014/main" id="{F6746B60-E76A-4FFF-BC00-A1B2209C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0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, ljus bakgrund - bild till hö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8">
            <a:extLst>
              <a:ext uri="{FF2B5EF4-FFF2-40B4-BE49-F238E27FC236}">
                <a16:creationId xmlns:a16="http://schemas.microsoft.com/office/drawing/2014/main" id="{4EA716A3-FFB9-44CD-9D38-C6FC296B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600"/>
            <a:ext cx="4800600" cy="1325033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C857050D-43F8-4A1F-B721-5602E0307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80553"/>
            <a:ext cx="4800600" cy="4068000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 sz="16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4pPr>
            <a:lvl5pPr>
              <a:spcBef>
                <a:spcPts val="8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5278F859-4DF7-4908-9733-9D4EC660CAB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460904" y="0"/>
            <a:ext cx="5731096" cy="6113169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5760000 h 5760000"/>
              <a:gd name="connsiteX3" fmla="*/ 4680000 w 5400000"/>
              <a:gd name="connsiteY3" fmla="*/ 5760000 h 5760000"/>
              <a:gd name="connsiteX4" fmla="*/ 4680000 w 5400000"/>
              <a:gd name="connsiteY4" fmla="*/ 5400000 h 5760000"/>
              <a:gd name="connsiteX5" fmla="*/ 4320000 w 5400000"/>
              <a:gd name="connsiteY5" fmla="*/ 5400000 h 5760000"/>
              <a:gd name="connsiteX6" fmla="*/ 4320000 w 5400000"/>
              <a:gd name="connsiteY6" fmla="*/ 5760000 h 5760000"/>
              <a:gd name="connsiteX7" fmla="*/ 1080000 w 5400000"/>
              <a:gd name="connsiteY7" fmla="*/ 5760000 h 5760000"/>
              <a:gd name="connsiteX8" fmla="*/ 1080000 w 5400000"/>
              <a:gd name="connsiteY8" fmla="*/ 5400000 h 5760000"/>
              <a:gd name="connsiteX9" fmla="*/ 720000 w 5400000"/>
              <a:gd name="connsiteY9" fmla="*/ 5400000 h 5760000"/>
              <a:gd name="connsiteX10" fmla="*/ 720000 w 5400000"/>
              <a:gd name="connsiteY10" fmla="*/ 5760000 h 5760000"/>
              <a:gd name="connsiteX11" fmla="*/ 0 w 5400000"/>
              <a:gd name="connsiteY11" fmla="*/ 5760000 h 5760000"/>
              <a:gd name="connsiteX12" fmla="*/ 0 w 5400000"/>
              <a:gd name="connsiteY12" fmla="*/ 4678052 h 5760000"/>
              <a:gd name="connsiteX13" fmla="*/ 360000 w 5400000"/>
              <a:gd name="connsiteY13" fmla="*/ 4678052 h 5760000"/>
              <a:gd name="connsiteX14" fmla="*/ 360000 w 5400000"/>
              <a:gd name="connsiteY14" fmla="*/ 4318052 h 5760000"/>
              <a:gd name="connsiteX15" fmla="*/ 0 w 5400000"/>
              <a:gd name="connsiteY15" fmla="*/ 4318052 h 5760000"/>
              <a:gd name="connsiteX16" fmla="*/ 0 w 5400000"/>
              <a:gd name="connsiteY16" fmla="*/ 718052 h 5760000"/>
              <a:gd name="connsiteX17" fmla="*/ 360000 w 5400000"/>
              <a:gd name="connsiteY17" fmla="*/ 718052 h 5760000"/>
              <a:gd name="connsiteX18" fmla="*/ 360000 w 5400000"/>
              <a:gd name="connsiteY18" fmla="*/ 358052 h 5760000"/>
              <a:gd name="connsiteX19" fmla="*/ 0 w 5400000"/>
              <a:gd name="connsiteY19" fmla="*/ 358052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lnTo>
                  <a:pt x="0" y="4678052"/>
                </a:lnTo>
                <a:lnTo>
                  <a:pt x="360000" y="4678052"/>
                </a:lnTo>
                <a:lnTo>
                  <a:pt x="360000" y="4318052"/>
                </a:lnTo>
                <a:lnTo>
                  <a:pt x="0" y="4318052"/>
                </a:lnTo>
                <a:lnTo>
                  <a:pt x="0" y="718052"/>
                </a:lnTo>
                <a:lnTo>
                  <a:pt x="360000" y="718052"/>
                </a:lnTo>
                <a:lnTo>
                  <a:pt x="360000" y="358052"/>
                </a:lnTo>
                <a:lnTo>
                  <a:pt x="0" y="35805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DBD31DB0-E8CD-42C2-8DF5-F365DEAC3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2">
            <a:extLst>
              <a:ext uri="{FF2B5EF4-FFF2-40B4-BE49-F238E27FC236}">
                <a16:creationId xmlns:a16="http://schemas.microsoft.com/office/drawing/2014/main" id="{CCAC2F33-8901-4D4F-903B-87FC4DE17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F050D3D3-1175-41D9-9797-6D79309E1C24}" type="datetime4">
              <a:rPr lang="sv-SE" smtClean="0"/>
              <a:t>5 juni 2026</a:t>
            </a:fld>
            <a:endParaRPr lang="en-US"/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B3C93C3A-7BB6-4D4F-B33C-DE060977C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31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, ljus bakgrund - bild med pixlar till vän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8">
            <a:extLst>
              <a:ext uri="{FF2B5EF4-FFF2-40B4-BE49-F238E27FC236}">
                <a16:creationId xmlns:a16="http://schemas.microsoft.com/office/drawing/2014/main" id="{0B870A98-C4E6-4883-9552-1F2AD1F3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915" y="764600"/>
            <a:ext cx="4813299" cy="1325033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text 17">
            <a:extLst>
              <a:ext uri="{FF2B5EF4-FFF2-40B4-BE49-F238E27FC236}">
                <a16:creationId xmlns:a16="http://schemas.microsoft.com/office/drawing/2014/main" id="{8EACD8EC-E0B9-47D7-9CE5-E06077840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8915" y="2280553"/>
            <a:ext cx="4813299" cy="3852000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 sz="16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4pPr>
            <a:lvl5pPr>
              <a:spcBef>
                <a:spcPts val="8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Graphic 12">
            <a:extLst>
              <a:ext uri="{FF2B5EF4-FFF2-40B4-BE49-F238E27FC236}">
                <a16:creationId xmlns:a16="http://schemas.microsoft.com/office/drawing/2014/main" id="{8BE806C1-195A-4679-B961-22F242E8E90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77057" y="6489404"/>
            <a:ext cx="2510241" cy="198177"/>
          </a:xfrm>
          <a:prstGeom prst="rect">
            <a:avLst/>
          </a:prstGeom>
        </p:spPr>
      </p:pic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40DD408-16C2-420E-9743-6A1EA430CF1B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0" y="0"/>
            <a:ext cx="5730750" cy="6112800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360000 h 5760000"/>
              <a:gd name="connsiteX3" fmla="*/ 5040000 w 5400000"/>
              <a:gd name="connsiteY3" fmla="*/ 360000 h 5760000"/>
              <a:gd name="connsiteX4" fmla="*/ 5040000 w 5400000"/>
              <a:gd name="connsiteY4" fmla="*/ 720000 h 5760000"/>
              <a:gd name="connsiteX5" fmla="*/ 5400000 w 5400000"/>
              <a:gd name="connsiteY5" fmla="*/ 720000 h 5760000"/>
              <a:gd name="connsiteX6" fmla="*/ 5400000 w 5400000"/>
              <a:gd name="connsiteY6" fmla="*/ 4320000 h 5760000"/>
              <a:gd name="connsiteX7" fmla="*/ 5040000 w 5400000"/>
              <a:gd name="connsiteY7" fmla="*/ 4320000 h 5760000"/>
              <a:gd name="connsiteX8" fmla="*/ 5040000 w 5400000"/>
              <a:gd name="connsiteY8" fmla="*/ 4680000 h 5760000"/>
              <a:gd name="connsiteX9" fmla="*/ 5400000 w 5400000"/>
              <a:gd name="connsiteY9" fmla="*/ 4680000 h 5760000"/>
              <a:gd name="connsiteX10" fmla="*/ 5400000 w 5400000"/>
              <a:gd name="connsiteY10" fmla="*/ 5760000 h 5760000"/>
              <a:gd name="connsiteX11" fmla="*/ 4680000 w 5400000"/>
              <a:gd name="connsiteY11" fmla="*/ 5760000 h 5760000"/>
              <a:gd name="connsiteX12" fmla="*/ 4680000 w 5400000"/>
              <a:gd name="connsiteY12" fmla="*/ 5400000 h 5760000"/>
              <a:gd name="connsiteX13" fmla="*/ 4320000 w 5400000"/>
              <a:gd name="connsiteY13" fmla="*/ 5400000 h 5760000"/>
              <a:gd name="connsiteX14" fmla="*/ 4320000 w 5400000"/>
              <a:gd name="connsiteY14" fmla="*/ 5760000 h 5760000"/>
              <a:gd name="connsiteX15" fmla="*/ 1080000 w 5400000"/>
              <a:gd name="connsiteY15" fmla="*/ 5760000 h 5760000"/>
              <a:gd name="connsiteX16" fmla="*/ 1080000 w 5400000"/>
              <a:gd name="connsiteY16" fmla="*/ 5400000 h 5760000"/>
              <a:gd name="connsiteX17" fmla="*/ 720000 w 5400000"/>
              <a:gd name="connsiteY17" fmla="*/ 5400000 h 5760000"/>
              <a:gd name="connsiteX18" fmla="*/ 720000 w 5400000"/>
              <a:gd name="connsiteY18" fmla="*/ 5760000 h 5760000"/>
              <a:gd name="connsiteX19" fmla="*/ 0 w 5400000"/>
              <a:gd name="connsiteY19" fmla="*/ 576000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360000"/>
                </a:lnTo>
                <a:lnTo>
                  <a:pt x="5040000" y="360000"/>
                </a:lnTo>
                <a:lnTo>
                  <a:pt x="5040000" y="720000"/>
                </a:lnTo>
                <a:lnTo>
                  <a:pt x="5400000" y="720000"/>
                </a:lnTo>
                <a:lnTo>
                  <a:pt x="5400000" y="4320000"/>
                </a:lnTo>
                <a:lnTo>
                  <a:pt x="5040000" y="4320000"/>
                </a:lnTo>
                <a:lnTo>
                  <a:pt x="5040000" y="4680000"/>
                </a:lnTo>
                <a:lnTo>
                  <a:pt x="5400000" y="468000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60944EA-1123-4E48-8DD5-9C39184FAF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5870286" y="283763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8" name="Platshållare för text 41">
            <a:extLst>
              <a:ext uri="{FF2B5EF4-FFF2-40B4-BE49-F238E27FC236}">
                <a16:creationId xmlns:a16="http://schemas.microsoft.com/office/drawing/2014/main" id="{BE43A377-F69C-42F6-8D0C-19EF6957E3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19875896" flipH="1">
            <a:off x="4527985" y="6130452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9" name="Platshållare för text 41">
            <a:extLst>
              <a:ext uri="{FF2B5EF4-FFF2-40B4-BE49-F238E27FC236}">
                <a16:creationId xmlns:a16="http://schemas.microsoft.com/office/drawing/2014/main" id="{DD6D85DD-2BE3-4E4D-833B-AE61908ED16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1302077" flipH="1">
            <a:off x="3940810" y="6249895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20" name="Platshållare för text 41">
            <a:extLst>
              <a:ext uri="{FF2B5EF4-FFF2-40B4-BE49-F238E27FC236}">
                <a16:creationId xmlns:a16="http://schemas.microsoft.com/office/drawing/2014/main" id="{371ED0BA-A183-4EF9-B9A3-3B3AEA1BED5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7877323" flipH="1">
            <a:off x="5744552" y="6115115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1" name="Platshållare för bildnummer 1">
            <a:extLst>
              <a:ext uri="{FF2B5EF4-FFF2-40B4-BE49-F238E27FC236}">
                <a16:creationId xmlns:a16="http://schemas.microsoft.com/office/drawing/2014/main" id="{7CEA3405-506C-43C1-815A-1B0925E08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datum 2">
            <a:extLst>
              <a:ext uri="{FF2B5EF4-FFF2-40B4-BE49-F238E27FC236}">
                <a16:creationId xmlns:a16="http://schemas.microsoft.com/office/drawing/2014/main" id="{CF0D616A-3EBD-416F-884E-AF00FBCC9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C6CD9F1-3487-4A03-8A7C-E19194F20C09}" type="datetime4">
              <a:rPr lang="sv-SE" smtClean="0"/>
              <a:t>5 juni 2026</a:t>
            </a:fld>
            <a:endParaRPr lang="en-US"/>
          </a:p>
        </p:txBody>
      </p:sp>
      <p:sp>
        <p:nvSpPr>
          <p:cNvPr id="17" name="Platshållare för sidfot 5">
            <a:extLst>
              <a:ext uri="{FF2B5EF4-FFF2-40B4-BE49-F238E27FC236}">
                <a16:creationId xmlns:a16="http://schemas.microsoft.com/office/drawing/2014/main" id="{B519797F-247F-438E-83BC-51079DE7A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80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, ljus bakgrund - bild till vän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8">
            <a:extLst>
              <a:ext uri="{FF2B5EF4-FFF2-40B4-BE49-F238E27FC236}">
                <a16:creationId xmlns:a16="http://schemas.microsoft.com/office/drawing/2014/main" id="{479FD89A-349C-41BE-BA94-060ACC02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915" y="764600"/>
            <a:ext cx="4813299" cy="1325033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995F5338-B587-41A8-8BF5-B4CB16C76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8915" y="2280553"/>
            <a:ext cx="4813299" cy="3849902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 sz="16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4pPr>
            <a:lvl5pPr>
              <a:spcBef>
                <a:spcPts val="8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Graphic 12">
            <a:extLst>
              <a:ext uri="{FF2B5EF4-FFF2-40B4-BE49-F238E27FC236}">
                <a16:creationId xmlns:a16="http://schemas.microsoft.com/office/drawing/2014/main" id="{F101EA89-7015-4301-B825-388054A6BD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77057" y="6489404"/>
            <a:ext cx="2510241" cy="198177"/>
          </a:xfrm>
          <a:prstGeom prst="rect">
            <a:avLst/>
          </a:prstGeom>
        </p:spPr>
      </p:pic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3BB9112-A129-4CE1-A7FC-823636115D71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0" y="0"/>
            <a:ext cx="5730750" cy="6112800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360000 h 5760000"/>
              <a:gd name="connsiteX3" fmla="*/ 5040000 w 5400000"/>
              <a:gd name="connsiteY3" fmla="*/ 360000 h 5760000"/>
              <a:gd name="connsiteX4" fmla="*/ 5040000 w 5400000"/>
              <a:gd name="connsiteY4" fmla="*/ 720000 h 5760000"/>
              <a:gd name="connsiteX5" fmla="*/ 5400000 w 5400000"/>
              <a:gd name="connsiteY5" fmla="*/ 720000 h 5760000"/>
              <a:gd name="connsiteX6" fmla="*/ 5400000 w 5400000"/>
              <a:gd name="connsiteY6" fmla="*/ 4320000 h 5760000"/>
              <a:gd name="connsiteX7" fmla="*/ 5040000 w 5400000"/>
              <a:gd name="connsiteY7" fmla="*/ 4320000 h 5760000"/>
              <a:gd name="connsiteX8" fmla="*/ 5040000 w 5400000"/>
              <a:gd name="connsiteY8" fmla="*/ 4680000 h 5760000"/>
              <a:gd name="connsiteX9" fmla="*/ 5400000 w 5400000"/>
              <a:gd name="connsiteY9" fmla="*/ 4680000 h 5760000"/>
              <a:gd name="connsiteX10" fmla="*/ 5400000 w 5400000"/>
              <a:gd name="connsiteY10" fmla="*/ 5760000 h 5760000"/>
              <a:gd name="connsiteX11" fmla="*/ 4680000 w 5400000"/>
              <a:gd name="connsiteY11" fmla="*/ 5760000 h 5760000"/>
              <a:gd name="connsiteX12" fmla="*/ 4680000 w 5400000"/>
              <a:gd name="connsiteY12" fmla="*/ 5400000 h 5760000"/>
              <a:gd name="connsiteX13" fmla="*/ 4320000 w 5400000"/>
              <a:gd name="connsiteY13" fmla="*/ 5400000 h 5760000"/>
              <a:gd name="connsiteX14" fmla="*/ 4320000 w 5400000"/>
              <a:gd name="connsiteY14" fmla="*/ 5760000 h 5760000"/>
              <a:gd name="connsiteX15" fmla="*/ 1080000 w 5400000"/>
              <a:gd name="connsiteY15" fmla="*/ 5760000 h 5760000"/>
              <a:gd name="connsiteX16" fmla="*/ 1080000 w 5400000"/>
              <a:gd name="connsiteY16" fmla="*/ 5400000 h 5760000"/>
              <a:gd name="connsiteX17" fmla="*/ 720000 w 5400000"/>
              <a:gd name="connsiteY17" fmla="*/ 5400000 h 5760000"/>
              <a:gd name="connsiteX18" fmla="*/ 720000 w 5400000"/>
              <a:gd name="connsiteY18" fmla="*/ 5760000 h 5760000"/>
              <a:gd name="connsiteX19" fmla="*/ 0 w 5400000"/>
              <a:gd name="connsiteY19" fmla="*/ 576000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360000"/>
                </a:lnTo>
                <a:lnTo>
                  <a:pt x="5040000" y="360000"/>
                </a:lnTo>
                <a:lnTo>
                  <a:pt x="5040000" y="720000"/>
                </a:lnTo>
                <a:lnTo>
                  <a:pt x="5400000" y="720000"/>
                </a:lnTo>
                <a:lnTo>
                  <a:pt x="5400000" y="4320000"/>
                </a:lnTo>
                <a:lnTo>
                  <a:pt x="5040000" y="4320000"/>
                </a:lnTo>
                <a:lnTo>
                  <a:pt x="5040000" y="4680000"/>
                </a:lnTo>
                <a:lnTo>
                  <a:pt x="5400000" y="468000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8" name="Platshållare för bildnummer 1">
            <a:extLst>
              <a:ext uri="{FF2B5EF4-FFF2-40B4-BE49-F238E27FC236}">
                <a16:creationId xmlns:a16="http://schemas.microsoft.com/office/drawing/2014/main" id="{2B802D2A-F136-4093-8601-B3E9A8678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2">
            <a:extLst>
              <a:ext uri="{FF2B5EF4-FFF2-40B4-BE49-F238E27FC236}">
                <a16:creationId xmlns:a16="http://schemas.microsoft.com/office/drawing/2014/main" id="{7FE64365-795B-4539-B8D9-234A958E3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69471B56-365A-46DA-876F-1C55375EB921}" type="datetime4">
              <a:rPr lang="sv-SE" smtClean="0"/>
              <a:t>5 juni 2026</a:t>
            </a:fld>
            <a:endParaRPr lang="en-US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B3DF62CC-CB4B-47A5-9752-6714B8B99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0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ida med bildbakgr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ihandsfigur: Form 87">
            <a:extLst>
              <a:ext uri="{FF2B5EF4-FFF2-40B4-BE49-F238E27FC236}">
                <a16:creationId xmlns:a16="http://schemas.microsoft.com/office/drawing/2014/main" id="{CE8CE297-9359-3796-7BE4-20B5946EF86C}"/>
              </a:ext>
            </a:extLst>
          </p:cNvPr>
          <p:cNvSpPr/>
          <p:nvPr userDrawn="1"/>
        </p:nvSpPr>
        <p:spPr>
          <a:xfrm>
            <a:off x="2221179" y="-5834"/>
            <a:ext cx="2893338" cy="2566016"/>
          </a:xfrm>
          <a:custGeom>
            <a:avLst/>
            <a:gdLst>
              <a:gd name="connsiteX0" fmla="*/ 850108 w 2893338"/>
              <a:gd name="connsiteY0" fmla="*/ 0 h 2566016"/>
              <a:gd name="connsiteX1" fmla="*/ 1622304 w 2893338"/>
              <a:gd name="connsiteY1" fmla="*/ 0 h 2566016"/>
              <a:gd name="connsiteX2" fmla="*/ 2893338 w 2893338"/>
              <a:gd name="connsiteY2" fmla="*/ 704112 h 2566016"/>
              <a:gd name="connsiteX3" fmla="*/ 1861903 w 2893338"/>
              <a:gd name="connsiteY3" fmla="*/ 2566016 h 2566016"/>
              <a:gd name="connsiteX4" fmla="*/ 0 w 2893338"/>
              <a:gd name="connsiteY4" fmla="*/ 1534581 h 2566016"/>
              <a:gd name="connsiteX5" fmla="*/ 850108 w 2893338"/>
              <a:gd name="connsiteY5" fmla="*/ 0 h 256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338" h="2566016">
                <a:moveTo>
                  <a:pt x="850108" y="0"/>
                </a:moveTo>
                <a:lnTo>
                  <a:pt x="1622304" y="0"/>
                </a:lnTo>
                <a:lnTo>
                  <a:pt x="2893338" y="704112"/>
                </a:lnTo>
                <a:lnTo>
                  <a:pt x="1861903" y="2566016"/>
                </a:lnTo>
                <a:lnTo>
                  <a:pt x="0" y="1534581"/>
                </a:lnTo>
                <a:lnTo>
                  <a:pt x="850108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F0765A7-A935-585D-D1AF-4BD434773276}"/>
              </a:ext>
            </a:extLst>
          </p:cNvPr>
          <p:cNvSpPr/>
          <p:nvPr userDrawn="1"/>
        </p:nvSpPr>
        <p:spPr>
          <a:xfrm rot="530247">
            <a:off x="4908875" y="483263"/>
            <a:ext cx="2807759" cy="2807759"/>
          </a:xfrm>
          <a:prstGeom prst="rect">
            <a:avLst/>
          </a:pr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9F2923F6-84D9-EE29-EA53-4C956EF5F957}"/>
              </a:ext>
            </a:extLst>
          </p:cNvPr>
          <p:cNvSpPr>
            <a:spLocks noChangeAspect="1"/>
          </p:cNvSpPr>
          <p:nvPr userDrawn="1"/>
        </p:nvSpPr>
        <p:spPr>
          <a:xfrm rot="20042140">
            <a:off x="8028500" y="1100623"/>
            <a:ext cx="1404000" cy="1404000"/>
          </a:xfrm>
          <a:prstGeom prst="rect">
            <a:avLst/>
          </a:pr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E18F3D86-30E9-51D8-219E-A4814A20FA3A}"/>
              </a:ext>
            </a:extLst>
          </p:cNvPr>
          <p:cNvSpPr/>
          <p:nvPr userDrawn="1"/>
        </p:nvSpPr>
        <p:spPr>
          <a:xfrm>
            <a:off x="0" y="1312514"/>
            <a:ext cx="12192000" cy="5545487"/>
          </a:xfrm>
          <a:custGeom>
            <a:avLst/>
            <a:gdLst>
              <a:gd name="connsiteX0" fmla="*/ 12192000 w 12192000"/>
              <a:gd name="connsiteY0" fmla="*/ 0 h 5545487"/>
              <a:gd name="connsiteX1" fmla="*/ 12192000 w 12192000"/>
              <a:gd name="connsiteY1" fmla="*/ 5545487 h 5545487"/>
              <a:gd name="connsiteX2" fmla="*/ 1 w 12192000"/>
              <a:gd name="connsiteY2" fmla="*/ 5545487 h 5545487"/>
              <a:gd name="connsiteX3" fmla="*/ 0 w 12192000"/>
              <a:gd name="connsiteY3" fmla="*/ 5545455 h 5545487"/>
              <a:gd name="connsiteX4" fmla="*/ 0 w 12192000"/>
              <a:gd name="connsiteY4" fmla="*/ 1060615 h 5545487"/>
              <a:gd name="connsiteX5" fmla="*/ 12192000 w 12192000"/>
              <a:gd name="connsiteY5" fmla="*/ 0 h 554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545487">
                <a:moveTo>
                  <a:pt x="12192000" y="0"/>
                </a:moveTo>
                <a:lnTo>
                  <a:pt x="12192000" y="5545487"/>
                </a:lnTo>
                <a:lnTo>
                  <a:pt x="1" y="5545487"/>
                </a:lnTo>
                <a:lnTo>
                  <a:pt x="0" y="5545455"/>
                </a:lnTo>
                <a:lnTo>
                  <a:pt x="0" y="10606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0B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0A6D45B6-7449-4EF0-BA06-6C873E5FA5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087" y="3049816"/>
            <a:ext cx="2893340" cy="1331685"/>
          </a:xfr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buNone/>
              <a:defRPr sz="2400">
                <a:solidFill>
                  <a:schemeClr val="tx2"/>
                </a:solidFill>
              </a:defRPr>
            </a:lvl1pPr>
            <a:lvl2pPr marL="228592" indent="0" algn="ctr">
              <a:buNone/>
              <a:defRPr sz="1000"/>
            </a:lvl2pPr>
            <a:lvl3pPr marL="457183" indent="0" algn="ctr">
              <a:buNone/>
              <a:defRPr sz="900"/>
            </a:lvl3pPr>
            <a:lvl4pPr marL="685774" indent="0" algn="ctr">
              <a:buNone/>
              <a:defRPr sz="800"/>
            </a:lvl4pPr>
            <a:lvl5pPr marL="914366" indent="0" algn="ctr">
              <a:buNone/>
              <a:defRPr sz="800"/>
            </a:lvl5pPr>
            <a:lvl6pPr marL="1142958" indent="0" algn="ctr">
              <a:buNone/>
              <a:defRPr sz="800"/>
            </a:lvl6pPr>
            <a:lvl7pPr marL="1371548" indent="0" algn="ctr">
              <a:buNone/>
              <a:defRPr sz="800"/>
            </a:lvl7pPr>
            <a:lvl8pPr marL="1600140" indent="0" algn="ctr">
              <a:buNone/>
              <a:defRPr sz="800"/>
            </a:lvl8pPr>
            <a:lvl9pPr marL="1828732" indent="0" algn="ctr">
              <a:buNone/>
              <a:defRPr sz="800"/>
            </a:lvl9pPr>
          </a:lstStyle>
          <a:p>
            <a:r>
              <a:rPr lang="sv-SE"/>
              <a:t>Underrubrik eller namn på presentatör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6128DF0B-EEDF-7037-C780-63ECDA71A5FF}"/>
              </a:ext>
            </a:extLst>
          </p:cNvPr>
          <p:cNvSpPr>
            <a:spLocks noChangeAspect="1"/>
          </p:cNvSpPr>
          <p:nvPr userDrawn="1"/>
        </p:nvSpPr>
        <p:spPr>
          <a:xfrm rot="789277">
            <a:off x="1397216" y="5900975"/>
            <a:ext cx="699228" cy="699228"/>
          </a:xfrm>
          <a:prstGeom prst="rect">
            <a:avLst/>
          </a:pr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5" name="Frihandsfigur: Form 114">
            <a:extLst>
              <a:ext uri="{FF2B5EF4-FFF2-40B4-BE49-F238E27FC236}">
                <a16:creationId xmlns:a16="http://schemas.microsoft.com/office/drawing/2014/main" id="{5F3FD819-43DD-347D-D122-8A74AF31CDCC}"/>
              </a:ext>
            </a:extLst>
          </p:cNvPr>
          <p:cNvSpPr>
            <a:spLocks noChangeAspect="1"/>
          </p:cNvSpPr>
          <p:nvPr userDrawn="1"/>
        </p:nvSpPr>
        <p:spPr>
          <a:xfrm rot="1237111">
            <a:off x="73126" y="892371"/>
            <a:ext cx="1404000" cy="1404000"/>
          </a:xfrm>
          <a:custGeom>
            <a:avLst/>
            <a:gdLst>
              <a:gd name="connsiteX0" fmla="*/ 0 w 1404000"/>
              <a:gd name="connsiteY0" fmla="*/ 0 h 1404000"/>
              <a:gd name="connsiteX1" fmla="*/ 1404000 w 1404000"/>
              <a:gd name="connsiteY1" fmla="*/ 0 h 1404000"/>
              <a:gd name="connsiteX2" fmla="*/ 1404000 w 1404000"/>
              <a:gd name="connsiteY2" fmla="*/ 1404000 h 1404000"/>
              <a:gd name="connsiteX3" fmla="*/ 137949 w 1404000"/>
              <a:gd name="connsiteY3" fmla="*/ 1404000 h 1404000"/>
              <a:gd name="connsiteX4" fmla="*/ 0 w 1404000"/>
              <a:gd name="connsiteY4" fmla="*/ 1037352 h 1404000"/>
              <a:gd name="connsiteX5" fmla="*/ 0 w 1404000"/>
              <a:gd name="connsiteY5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4000" h="1404000">
                <a:moveTo>
                  <a:pt x="0" y="0"/>
                </a:moveTo>
                <a:lnTo>
                  <a:pt x="1404000" y="0"/>
                </a:lnTo>
                <a:lnTo>
                  <a:pt x="1404000" y="1404000"/>
                </a:lnTo>
                <a:lnTo>
                  <a:pt x="137949" y="1404000"/>
                </a:lnTo>
                <a:lnTo>
                  <a:pt x="0" y="1037352"/>
                </a:lnTo>
                <a:lnTo>
                  <a:pt x="0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11" name="Frihandsfigur: Form 110">
            <a:extLst>
              <a:ext uri="{FF2B5EF4-FFF2-40B4-BE49-F238E27FC236}">
                <a16:creationId xmlns:a16="http://schemas.microsoft.com/office/drawing/2014/main" id="{869F78E1-3031-FA22-8E6A-4EFF57D01ADB}"/>
              </a:ext>
            </a:extLst>
          </p:cNvPr>
          <p:cNvSpPr/>
          <p:nvPr userDrawn="1"/>
        </p:nvSpPr>
        <p:spPr>
          <a:xfrm>
            <a:off x="10596257" y="-5834"/>
            <a:ext cx="604057" cy="298216"/>
          </a:xfrm>
          <a:custGeom>
            <a:avLst/>
            <a:gdLst>
              <a:gd name="connsiteX0" fmla="*/ 0 w 604057"/>
              <a:gd name="connsiteY0" fmla="*/ 0 h 298216"/>
              <a:gd name="connsiteX1" fmla="*/ 604057 w 604057"/>
              <a:gd name="connsiteY1" fmla="*/ 0 h 298216"/>
              <a:gd name="connsiteX2" fmla="*/ 531309 w 604057"/>
              <a:gd name="connsiteY2" fmla="*/ 85347 h 298216"/>
              <a:gd name="connsiteX3" fmla="*/ 531307 w 604057"/>
              <a:gd name="connsiteY3" fmla="*/ 85349 h 298216"/>
              <a:gd name="connsiteX4" fmla="*/ 349864 w 604057"/>
              <a:gd name="connsiteY4" fmla="*/ 298216 h 298216"/>
              <a:gd name="connsiteX5" fmla="*/ 287388 w 604057"/>
              <a:gd name="connsiteY5" fmla="*/ 244963 h 298216"/>
              <a:gd name="connsiteX6" fmla="*/ 287389 w 604057"/>
              <a:gd name="connsiteY6" fmla="*/ 244963 h 29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057" h="298216">
                <a:moveTo>
                  <a:pt x="0" y="0"/>
                </a:moveTo>
                <a:lnTo>
                  <a:pt x="604057" y="0"/>
                </a:lnTo>
                <a:lnTo>
                  <a:pt x="531309" y="85347"/>
                </a:lnTo>
                <a:lnTo>
                  <a:pt x="531307" y="85349"/>
                </a:lnTo>
                <a:lnTo>
                  <a:pt x="349864" y="298216"/>
                </a:lnTo>
                <a:lnTo>
                  <a:pt x="287388" y="244963"/>
                </a:lnTo>
                <a:lnTo>
                  <a:pt x="287389" y="244963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90" name="Frihandsfigur: Form 89">
            <a:extLst>
              <a:ext uri="{FF2B5EF4-FFF2-40B4-BE49-F238E27FC236}">
                <a16:creationId xmlns:a16="http://schemas.microsoft.com/office/drawing/2014/main" id="{1054CC82-9031-2453-9D33-70EAD6F43EA5}"/>
              </a:ext>
            </a:extLst>
          </p:cNvPr>
          <p:cNvSpPr/>
          <p:nvPr userDrawn="1"/>
        </p:nvSpPr>
        <p:spPr>
          <a:xfrm>
            <a:off x="0" y="-5833"/>
            <a:ext cx="1648256" cy="837071"/>
          </a:xfrm>
          <a:custGeom>
            <a:avLst/>
            <a:gdLst>
              <a:gd name="connsiteX0" fmla="*/ 0 w 1648256"/>
              <a:gd name="connsiteY0" fmla="*/ 0 h 837071"/>
              <a:gd name="connsiteX1" fmla="*/ 1543389 w 1648256"/>
              <a:gd name="connsiteY1" fmla="*/ 0 h 837071"/>
              <a:gd name="connsiteX2" fmla="*/ 1648256 w 1648256"/>
              <a:gd name="connsiteY2" fmla="*/ 370328 h 837071"/>
              <a:gd name="connsiteX3" fmla="*/ 0 w 1648256"/>
              <a:gd name="connsiteY3" fmla="*/ 837071 h 837071"/>
              <a:gd name="connsiteX4" fmla="*/ 0 w 1648256"/>
              <a:gd name="connsiteY4" fmla="*/ 0 h 83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8256" h="837071">
                <a:moveTo>
                  <a:pt x="0" y="0"/>
                </a:moveTo>
                <a:lnTo>
                  <a:pt x="1543389" y="0"/>
                </a:lnTo>
                <a:lnTo>
                  <a:pt x="1648256" y="370328"/>
                </a:lnTo>
                <a:lnTo>
                  <a:pt x="0" y="837071"/>
                </a:lnTo>
                <a:lnTo>
                  <a:pt x="0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9" name="Frihandsfigur: Form 88">
            <a:extLst>
              <a:ext uri="{FF2B5EF4-FFF2-40B4-BE49-F238E27FC236}">
                <a16:creationId xmlns:a16="http://schemas.microsoft.com/office/drawing/2014/main" id="{A0BED74C-561D-CE82-6B36-C4EDCCD485AD}"/>
              </a:ext>
            </a:extLst>
          </p:cNvPr>
          <p:cNvSpPr/>
          <p:nvPr userDrawn="1"/>
        </p:nvSpPr>
        <p:spPr>
          <a:xfrm>
            <a:off x="1961760" y="-5833"/>
            <a:ext cx="787942" cy="723551"/>
          </a:xfrm>
          <a:custGeom>
            <a:avLst/>
            <a:gdLst>
              <a:gd name="connsiteX0" fmla="*/ 86377 w 787942"/>
              <a:gd name="connsiteY0" fmla="*/ 0 h 723551"/>
              <a:gd name="connsiteX1" fmla="*/ 563621 w 787942"/>
              <a:gd name="connsiteY1" fmla="*/ 0 h 723551"/>
              <a:gd name="connsiteX2" fmla="*/ 787942 w 787942"/>
              <a:gd name="connsiteY2" fmla="*/ 30838 h 723551"/>
              <a:gd name="connsiteX3" fmla="*/ 692713 w 787942"/>
              <a:gd name="connsiteY3" fmla="*/ 723551 h 723551"/>
              <a:gd name="connsiteX4" fmla="*/ 0 w 787942"/>
              <a:gd name="connsiteY4" fmla="*/ 628322 h 723551"/>
              <a:gd name="connsiteX5" fmla="*/ 86377 w 787942"/>
              <a:gd name="connsiteY5" fmla="*/ 0 h 72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942" h="723551">
                <a:moveTo>
                  <a:pt x="86377" y="0"/>
                </a:moveTo>
                <a:lnTo>
                  <a:pt x="563621" y="0"/>
                </a:lnTo>
                <a:lnTo>
                  <a:pt x="787942" y="30838"/>
                </a:lnTo>
                <a:lnTo>
                  <a:pt x="692713" y="723551"/>
                </a:lnTo>
                <a:lnTo>
                  <a:pt x="0" y="628322"/>
                </a:lnTo>
                <a:lnTo>
                  <a:pt x="86377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7" name="Frihandsfigur: Form 86">
            <a:extLst>
              <a:ext uri="{FF2B5EF4-FFF2-40B4-BE49-F238E27FC236}">
                <a16:creationId xmlns:a16="http://schemas.microsoft.com/office/drawing/2014/main" id="{CB664242-1007-DA4D-409C-9200F070381D}"/>
              </a:ext>
            </a:extLst>
          </p:cNvPr>
          <p:cNvSpPr/>
          <p:nvPr userDrawn="1"/>
        </p:nvSpPr>
        <p:spPr>
          <a:xfrm>
            <a:off x="5571534" y="-5834"/>
            <a:ext cx="788032" cy="378752"/>
          </a:xfrm>
          <a:custGeom>
            <a:avLst/>
            <a:gdLst>
              <a:gd name="connsiteX0" fmla="*/ 0 w 788032"/>
              <a:gd name="connsiteY0" fmla="*/ 0 h 378752"/>
              <a:gd name="connsiteX1" fmla="*/ 788032 w 788032"/>
              <a:gd name="connsiteY1" fmla="*/ 0 h 378752"/>
              <a:gd name="connsiteX2" fmla="*/ 285410 w 788032"/>
              <a:gd name="connsiteY2" fmla="*/ 378752 h 378752"/>
              <a:gd name="connsiteX3" fmla="*/ 0 w 788032"/>
              <a:gd name="connsiteY3" fmla="*/ 0 h 37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032" h="378752">
                <a:moveTo>
                  <a:pt x="0" y="0"/>
                </a:moveTo>
                <a:lnTo>
                  <a:pt x="788032" y="0"/>
                </a:lnTo>
                <a:lnTo>
                  <a:pt x="285410" y="378752"/>
                </a:lnTo>
                <a:lnTo>
                  <a:pt x="0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6" name="Frihandsfigur: Form 85">
            <a:extLst>
              <a:ext uri="{FF2B5EF4-FFF2-40B4-BE49-F238E27FC236}">
                <a16:creationId xmlns:a16="http://schemas.microsoft.com/office/drawing/2014/main" id="{91257128-1C7F-8927-BB9C-6BCC0299E7D0}"/>
              </a:ext>
            </a:extLst>
          </p:cNvPr>
          <p:cNvSpPr/>
          <p:nvPr userDrawn="1"/>
        </p:nvSpPr>
        <p:spPr>
          <a:xfrm>
            <a:off x="6701306" y="-5833"/>
            <a:ext cx="833961" cy="547485"/>
          </a:xfrm>
          <a:custGeom>
            <a:avLst/>
            <a:gdLst>
              <a:gd name="connsiteX0" fmla="*/ 0 w 833961"/>
              <a:gd name="connsiteY0" fmla="*/ 0 h 547485"/>
              <a:gd name="connsiteX1" fmla="*/ 730003 w 833961"/>
              <a:gd name="connsiteY1" fmla="*/ 0 h 547485"/>
              <a:gd name="connsiteX2" fmla="*/ 833961 w 833961"/>
              <a:gd name="connsiteY2" fmla="*/ 346602 h 547485"/>
              <a:gd name="connsiteX3" fmla="*/ 164210 w 833961"/>
              <a:gd name="connsiteY3" fmla="*/ 547485 h 547485"/>
              <a:gd name="connsiteX4" fmla="*/ 0 w 833961"/>
              <a:gd name="connsiteY4" fmla="*/ 0 h 54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961" h="547485">
                <a:moveTo>
                  <a:pt x="0" y="0"/>
                </a:moveTo>
                <a:lnTo>
                  <a:pt x="730003" y="0"/>
                </a:lnTo>
                <a:lnTo>
                  <a:pt x="833961" y="346602"/>
                </a:lnTo>
                <a:lnTo>
                  <a:pt x="164210" y="547485"/>
                </a:lnTo>
                <a:lnTo>
                  <a:pt x="0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5" name="Frihandsfigur: Form 84">
            <a:extLst>
              <a:ext uri="{FF2B5EF4-FFF2-40B4-BE49-F238E27FC236}">
                <a16:creationId xmlns:a16="http://schemas.microsoft.com/office/drawing/2014/main" id="{A20E2FC7-1047-D050-0D28-4BA3557EE7F8}"/>
              </a:ext>
            </a:extLst>
          </p:cNvPr>
          <p:cNvSpPr/>
          <p:nvPr userDrawn="1"/>
        </p:nvSpPr>
        <p:spPr>
          <a:xfrm>
            <a:off x="7732959" y="-5833"/>
            <a:ext cx="865013" cy="426883"/>
          </a:xfrm>
          <a:custGeom>
            <a:avLst/>
            <a:gdLst>
              <a:gd name="connsiteX0" fmla="*/ 0 w 865013"/>
              <a:gd name="connsiteY0" fmla="*/ 0 h 426883"/>
              <a:gd name="connsiteX1" fmla="*/ 865013 w 865013"/>
              <a:gd name="connsiteY1" fmla="*/ 0 h 426883"/>
              <a:gd name="connsiteX2" fmla="*/ 502026 w 865013"/>
              <a:gd name="connsiteY2" fmla="*/ 426883 h 426883"/>
              <a:gd name="connsiteX3" fmla="*/ 0 w 865013"/>
              <a:gd name="connsiteY3" fmla="*/ 0 h 42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013" h="426883">
                <a:moveTo>
                  <a:pt x="0" y="0"/>
                </a:moveTo>
                <a:lnTo>
                  <a:pt x="865013" y="0"/>
                </a:lnTo>
                <a:lnTo>
                  <a:pt x="502026" y="426883"/>
                </a:lnTo>
                <a:lnTo>
                  <a:pt x="0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4" name="Frihandsfigur: Form 83">
            <a:extLst>
              <a:ext uri="{FF2B5EF4-FFF2-40B4-BE49-F238E27FC236}">
                <a16:creationId xmlns:a16="http://schemas.microsoft.com/office/drawing/2014/main" id="{9BAAE447-488E-7721-529E-7A60D26C7616}"/>
              </a:ext>
            </a:extLst>
          </p:cNvPr>
          <p:cNvSpPr/>
          <p:nvPr userDrawn="1"/>
        </p:nvSpPr>
        <p:spPr>
          <a:xfrm>
            <a:off x="8741873" y="-5833"/>
            <a:ext cx="1625915" cy="1120333"/>
          </a:xfrm>
          <a:custGeom>
            <a:avLst/>
            <a:gdLst>
              <a:gd name="connsiteX0" fmla="*/ 185272 w 1625915"/>
              <a:gd name="connsiteY0" fmla="*/ 0 h 1120333"/>
              <a:gd name="connsiteX1" fmla="*/ 1625915 w 1625915"/>
              <a:gd name="connsiteY1" fmla="*/ 0 h 1120333"/>
              <a:gd name="connsiteX2" fmla="*/ 1468233 w 1625915"/>
              <a:gd name="connsiteY2" fmla="*/ 685710 h 1120333"/>
              <a:gd name="connsiteX3" fmla="*/ 1417135 w 1625915"/>
              <a:gd name="connsiteY3" fmla="*/ 719147 h 1120333"/>
              <a:gd name="connsiteX4" fmla="*/ 1449256 w 1625915"/>
              <a:gd name="connsiteY4" fmla="*/ 768234 h 1120333"/>
              <a:gd name="connsiteX5" fmla="*/ 1368289 w 1625915"/>
              <a:gd name="connsiteY5" fmla="*/ 1120333 h 1120333"/>
              <a:gd name="connsiteX6" fmla="*/ 0 w 1625915"/>
              <a:gd name="connsiteY6" fmla="*/ 805688 h 1120333"/>
              <a:gd name="connsiteX7" fmla="*/ 185272 w 1625915"/>
              <a:gd name="connsiteY7" fmla="*/ 0 h 11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915" h="1120333">
                <a:moveTo>
                  <a:pt x="185272" y="0"/>
                </a:moveTo>
                <a:lnTo>
                  <a:pt x="1625915" y="0"/>
                </a:lnTo>
                <a:lnTo>
                  <a:pt x="1468233" y="685710"/>
                </a:lnTo>
                <a:lnTo>
                  <a:pt x="1417135" y="719147"/>
                </a:lnTo>
                <a:lnTo>
                  <a:pt x="1449256" y="768234"/>
                </a:lnTo>
                <a:lnTo>
                  <a:pt x="1368289" y="1120333"/>
                </a:lnTo>
                <a:lnTo>
                  <a:pt x="0" y="805688"/>
                </a:lnTo>
                <a:lnTo>
                  <a:pt x="185272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1" name="Frihandsfigur: Form 80">
            <a:extLst>
              <a:ext uri="{FF2B5EF4-FFF2-40B4-BE49-F238E27FC236}">
                <a16:creationId xmlns:a16="http://schemas.microsoft.com/office/drawing/2014/main" id="{AFEF2C1A-E234-5EF4-E3DB-7F161B294251}"/>
              </a:ext>
            </a:extLst>
          </p:cNvPr>
          <p:cNvSpPr/>
          <p:nvPr userDrawn="1"/>
        </p:nvSpPr>
        <p:spPr>
          <a:xfrm>
            <a:off x="0" y="2129998"/>
            <a:ext cx="475342" cy="919819"/>
          </a:xfrm>
          <a:custGeom>
            <a:avLst/>
            <a:gdLst>
              <a:gd name="connsiteX0" fmla="*/ 0 w 475342"/>
              <a:gd name="connsiteY0" fmla="*/ 0 h 919819"/>
              <a:gd name="connsiteX1" fmla="*/ 475342 w 475342"/>
              <a:gd name="connsiteY1" fmla="*/ 365525 h 919819"/>
              <a:gd name="connsiteX2" fmla="*/ 49104 w 475342"/>
              <a:gd name="connsiteY2" fmla="*/ 919819 h 919819"/>
              <a:gd name="connsiteX3" fmla="*/ 0 w 475342"/>
              <a:gd name="connsiteY3" fmla="*/ 882059 h 919819"/>
              <a:gd name="connsiteX4" fmla="*/ 0 w 475342"/>
              <a:gd name="connsiteY4" fmla="*/ 0 h 91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342" h="919819">
                <a:moveTo>
                  <a:pt x="0" y="0"/>
                </a:moveTo>
                <a:lnTo>
                  <a:pt x="475342" y="365525"/>
                </a:lnTo>
                <a:lnTo>
                  <a:pt x="49104" y="919819"/>
                </a:lnTo>
                <a:lnTo>
                  <a:pt x="0" y="882059"/>
                </a:lnTo>
                <a:lnTo>
                  <a:pt x="0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8726E06C-F70E-4675-A62A-E180DCDA6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9" y="213485"/>
            <a:ext cx="9886268" cy="96379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5500">
                <a:solidFill>
                  <a:schemeClr val="tx2"/>
                </a:solidFill>
              </a:defRPr>
            </a:lvl1pPr>
          </a:lstStyle>
          <a:p>
            <a:r>
              <a:rPr lang="sv-SE"/>
              <a:t>Titel på presentation</a:t>
            </a:r>
          </a:p>
        </p:txBody>
      </p:sp>
      <p:sp>
        <p:nvSpPr>
          <p:cNvPr id="120" name="Frihandsfigur: Form 119">
            <a:extLst>
              <a:ext uri="{FF2B5EF4-FFF2-40B4-BE49-F238E27FC236}">
                <a16:creationId xmlns:a16="http://schemas.microsoft.com/office/drawing/2014/main" id="{82137259-13FD-29F8-729A-AC2468C6217E}"/>
              </a:ext>
            </a:extLst>
          </p:cNvPr>
          <p:cNvSpPr/>
          <p:nvPr userDrawn="1"/>
        </p:nvSpPr>
        <p:spPr>
          <a:xfrm>
            <a:off x="1" y="5545486"/>
            <a:ext cx="1392147" cy="1312514"/>
          </a:xfrm>
          <a:custGeom>
            <a:avLst/>
            <a:gdLst>
              <a:gd name="connsiteX0" fmla="*/ 965439 w 1392147"/>
              <a:gd name="connsiteY0" fmla="*/ 0 h 1312514"/>
              <a:gd name="connsiteX1" fmla="*/ 1392147 w 1392147"/>
              <a:gd name="connsiteY1" fmla="*/ 1312514 h 1312514"/>
              <a:gd name="connsiteX2" fmla="*/ 0 w 1392147"/>
              <a:gd name="connsiteY2" fmla="*/ 1312514 h 1312514"/>
              <a:gd name="connsiteX3" fmla="*/ 0 w 1392147"/>
              <a:gd name="connsiteY3" fmla="*/ 313872 h 1312514"/>
              <a:gd name="connsiteX4" fmla="*/ 965439 w 1392147"/>
              <a:gd name="connsiteY4" fmla="*/ 0 h 131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147" h="1312514">
                <a:moveTo>
                  <a:pt x="965439" y="0"/>
                </a:moveTo>
                <a:lnTo>
                  <a:pt x="1392147" y="1312514"/>
                </a:lnTo>
                <a:lnTo>
                  <a:pt x="0" y="1312514"/>
                </a:lnTo>
                <a:lnTo>
                  <a:pt x="0" y="313872"/>
                </a:lnTo>
                <a:lnTo>
                  <a:pt x="965439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sv-SE"/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E0D617B6-9B31-816A-8ACE-D60F59B725FA}"/>
              </a:ext>
            </a:extLst>
          </p:cNvPr>
          <p:cNvSpPr/>
          <p:nvPr userDrawn="1"/>
        </p:nvSpPr>
        <p:spPr>
          <a:xfrm>
            <a:off x="10159007" y="-5832"/>
            <a:ext cx="2040014" cy="2500211"/>
          </a:xfrm>
          <a:custGeom>
            <a:avLst/>
            <a:gdLst>
              <a:gd name="connsiteX0" fmla="*/ 51098 w 2040014"/>
              <a:gd name="connsiteY0" fmla="*/ 685708 h 2500211"/>
              <a:gd name="connsiteX1" fmla="*/ 32121 w 2040014"/>
              <a:gd name="connsiteY1" fmla="*/ 768232 h 2500211"/>
              <a:gd name="connsiteX2" fmla="*/ 0 w 2040014"/>
              <a:gd name="connsiteY2" fmla="*/ 719145 h 2500211"/>
              <a:gd name="connsiteX3" fmla="*/ 1098984 w 2040014"/>
              <a:gd name="connsiteY3" fmla="*/ 0 h 2500211"/>
              <a:gd name="connsiteX4" fmla="*/ 2040014 w 2040014"/>
              <a:gd name="connsiteY4" fmla="*/ 0 h 2500211"/>
              <a:gd name="connsiteX5" fmla="*/ 2040014 w 2040014"/>
              <a:gd name="connsiteY5" fmla="*/ 1927941 h 2500211"/>
              <a:gd name="connsiteX6" fmla="*/ 1165483 w 2040014"/>
              <a:gd name="connsiteY6" fmla="*/ 2500211 h 2500211"/>
              <a:gd name="connsiteX7" fmla="*/ 32121 w 2040014"/>
              <a:gd name="connsiteY7" fmla="*/ 768234 h 2500211"/>
              <a:gd name="connsiteX8" fmla="*/ 51098 w 2040014"/>
              <a:gd name="connsiteY8" fmla="*/ 685710 h 2500211"/>
              <a:gd name="connsiteX9" fmla="*/ 724638 w 2040014"/>
              <a:gd name="connsiteY9" fmla="*/ 244963 h 2500211"/>
              <a:gd name="connsiteX10" fmla="*/ 787114 w 2040014"/>
              <a:gd name="connsiteY10" fmla="*/ 298216 h 2500211"/>
              <a:gd name="connsiteX11" fmla="*/ 968558 w 2040014"/>
              <a:gd name="connsiteY11" fmla="*/ 85347 h 250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0014" h="2500211">
                <a:moveTo>
                  <a:pt x="51098" y="685708"/>
                </a:moveTo>
                <a:lnTo>
                  <a:pt x="32121" y="768232"/>
                </a:lnTo>
                <a:lnTo>
                  <a:pt x="0" y="719145"/>
                </a:lnTo>
                <a:close/>
                <a:moveTo>
                  <a:pt x="1098984" y="0"/>
                </a:moveTo>
                <a:lnTo>
                  <a:pt x="2040014" y="0"/>
                </a:lnTo>
                <a:lnTo>
                  <a:pt x="2040014" y="1927941"/>
                </a:lnTo>
                <a:lnTo>
                  <a:pt x="1165483" y="2500211"/>
                </a:lnTo>
                <a:lnTo>
                  <a:pt x="32121" y="768234"/>
                </a:lnTo>
                <a:lnTo>
                  <a:pt x="51098" y="685710"/>
                </a:lnTo>
                <a:lnTo>
                  <a:pt x="724638" y="244963"/>
                </a:lnTo>
                <a:lnTo>
                  <a:pt x="787114" y="298216"/>
                </a:lnTo>
                <a:lnTo>
                  <a:pt x="968558" y="85347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sv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44D553-D63B-CF4B-BF61-AA393AD80F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6057" y="1275440"/>
            <a:ext cx="2510241" cy="198177"/>
          </a:xfrm>
          <a:prstGeom prst="rect">
            <a:avLst/>
          </a:prstGeom>
        </p:spPr>
      </p:pic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2C9CF9B4-34BE-A95D-21FA-6B5FD4C005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37650" y="1380656"/>
            <a:ext cx="7584680" cy="4991116"/>
          </a:xfrm>
          <a:custGeom>
            <a:avLst/>
            <a:gdLst>
              <a:gd name="connsiteX0" fmla="*/ 7584680 w 7584680"/>
              <a:gd name="connsiteY0" fmla="*/ 0 h 4991116"/>
              <a:gd name="connsiteX1" fmla="*/ 7584680 w 7584680"/>
              <a:gd name="connsiteY1" fmla="*/ 4991116 h 4991116"/>
              <a:gd name="connsiteX2" fmla="*/ 376792 w 7584680"/>
              <a:gd name="connsiteY2" fmla="*/ 4991116 h 4991116"/>
              <a:gd name="connsiteX3" fmla="*/ 0 w 7584680"/>
              <a:gd name="connsiteY3" fmla="*/ 659812 h 49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4680" h="4991116">
                <a:moveTo>
                  <a:pt x="7584680" y="0"/>
                </a:moveTo>
                <a:lnTo>
                  <a:pt x="7584680" y="4991116"/>
                </a:lnTo>
                <a:lnTo>
                  <a:pt x="376792" y="4991116"/>
                </a:lnTo>
                <a:lnTo>
                  <a:pt x="0" y="659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6937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, vit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4813"/>
            <a:ext cx="10515601" cy="4351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E2A62F8-D75D-2F46-AB19-063E8575BA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black">
          <a:xfrm>
            <a:off x="9474200" y="6483896"/>
            <a:ext cx="2511000" cy="198237"/>
          </a:xfrm>
          <a:prstGeom prst="rect">
            <a:avLst/>
          </a:prstGeom>
        </p:spPr>
      </p:pic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1BEC1030-64AF-4A8C-8BBF-4AD191A4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0389"/>
            <a:ext cx="10507982" cy="1325033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CA953A74-4DAA-4588-A477-B927C2457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D8F9D0E2-D43F-4994-B4BB-F333F5F55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bg2"/>
                </a:solidFill>
                <a:latin typeface="+mj-lt"/>
              </a:defRPr>
            </a:lvl1pPr>
          </a:lstStyle>
          <a:p>
            <a:fld id="{D8D00004-CADE-42B6-B0DE-422761812F9D}" type="datetime4">
              <a:rPr lang="sv-SE" smtClean="0"/>
              <a:t>5 juni 2026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42A8E568-602F-4980-BC4F-9B8522875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648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bild med pixlar till hög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E9C57B99-BE35-4D91-9E1A-6F3B8224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600"/>
            <a:ext cx="4800600" cy="1325033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0B2027A6-7005-4D6C-8B64-14E8FAC197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80553"/>
            <a:ext cx="4800600" cy="4068000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 sz="1600"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2pPr>
            <a:lvl3pPr>
              <a:spcBef>
                <a:spcPts val="800"/>
              </a:spcBef>
              <a:spcAft>
                <a:spcPts val="600"/>
              </a:spcAft>
              <a:defRPr sz="1200">
                <a:solidFill>
                  <a:schemeClr val="bg1"/>
                </a:solidFill>
              </a:defRPr>
            </a:lvl3pPr>
            <a:lvl4pPr>
              <a:spcBef>
                <a:spcPts val="800"/>
              </a:spcBef>
              <a:spcAft>
                <a:spcPts val="600"/>
              </a:spcAft>
              <a:defRPr sz="1000">
                <a:solidFill>
                  <a:schemeClr val="bg1"/>
                </a:solidFill>
              </a:defRPr>
            </a:lvl4pPr>
            <a:lvl5pPr>
              <a:spcBef>
                <a:spcPts val="800"/>
              </a:spcBef>
              <a:spcAft>
                <a:spcPts val="600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6A1256-EA4D-7A44-AF46-EB34CA59F70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black">
          <a:xfrm>
            <a:off x="9476581" y="6489135"/>
            <a:ext cx="2511000" cy="198237"/>
          </a:xfrm>
          <a:prstGeom prst="rect">
            <a:avLst/>
          </a:prstGeom>
        </p:spPr>
      </p:pic>
      <p:sp>
        <p:nvSpPr>
          <p:cNvPr id="30" name="Platshållare för text 12">
            <a:extLst>
              <a:ext uri="{FF2B5EF4-FFF2-40B4-BE49-F238E27FC236}">
                <a16:creationId xmlns:a16="http://schemas.microsoft.com/office/drawing/2014/main" id="{7DDC8B2C-CC71-4F85-9986-152E46CDD1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62000" y="283763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1" name="Platshållare för text 41">
            <a:extLst>
              <a:ext uri="{FF2B5EF4-FFF2-40B4-BE49-F238E27FC236}">
                <a16:creationId xmlns:a16="http://schemas.microsoft.com/office/drawing/2014/main" id="{87D48DC1-B242-4F19-B0D3-0E5DDB97D9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724104">
            <a:off x="7205180" y="6130452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2" name="Platshållare för text 41">
            <a:extLst>
              <a:ext uri="{FF2B5EF4-FFF2-40B4-BE49-F238E27FC236}">
                <a16:creationId xmlns:a16="http://schemas.microsoft.com/office/drawing/2014/main" id="{C9D4F7D8-649E-48E4-9B11-224249F208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97923">
            <a:off x="7794400" y="6249895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23A25378-351A-4883-B1C0-E34F09011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460904" y="0"/>
            <a:ext cx="5731096" cy="6113169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5760000 h 5760000"/>
              <a:gd name="connsiteX3" fmla="*/ 4680000 w 5400000"/>
              <a:gd name="connsiteY3" fmla="*/ 5760000 h 5760000"/>
              <a:gd name="connsiteX4" fmla="*/ 4680000 w 5400000"/>
              <a:gd name="connsiteY4" fmla="*/ 5400000 h 5760000"/>
              <a:gd name="connsiteX5" fmla="*/ 4320000 w 5400000"/>
              <a:gd name="connsiteY5" fmla="*/ 5400000 h 5760000"/>
              <a:gd name="connsiteX6" fmla="*/ 4320000 w 5400000"/>
              <a:gd name="connsiteY6" fmla="*/ 5760000 h 5760000"/>
              <a:gd name="connsiteX7" fmla="*/ 1080000 w 5400000"/>
              <a:gd name="connsiteY7" fmla="*/ 5760000 h 5760000"/>
              <a:gd name="connsiteX8" fmla="*/ 1080000 w 5400000"/>
              <a:gd name="connsiteY8" fmla="*/ 5400000 h 5760000"/>
              <a:gd name="connsiteX9" fmla="*/ 720000 w 5400000"/>
              <a:gd name="connsiteY9" fmla="*/ 5400000 h 5760000"/>
              <a:gd name="connsiteX10" fmla="*/ 720000 w 5400000"/>
              <a:gd name="connsiteY10" fmla="*/ 5760000 h 5760000"/>
              <a:gd name="connsiteX11" fmla="*/ 0 w 5400000"/>
              <a:gd name="connsiteY11" fmla="*/ 5760000 h 5760000"/>
              <a:gd name="connsiteX12" fmla="*/ 0 w 5400000"/>
              <a:gd name="connsiteY12" fmla="*/ 4678052 h 5760000"/>
              <a:gd name="connsiteX13" fmla="*/ 360000 w 5400000"/>
              <a:gd name="connsiteY13" fmla="*/ 4678052 h 5760000"/>
              <a:gd name="connsiteX14" fmla="*/ 360000 w 5400000"/>
              <a:gd name="connsiteY14" fmla="*/ 4318052 h 5760000"/>
              <a:gd name="connsiteX15" fmla="*/ 0 w 5400000"/>
              <a:gd name="connsiteY15" fmla="*/ 4318052 h 5760000"/>
              <a:gd name="connsiteX16" fmla="*/ 0 w 5400000"/>
              <a:gd name="connsiteY16" fmla="*/ 718052 h 5760000"/>
              <a:gd name="connsiteX17" fmla="*/ 360000 w 5400000"/>
              <a:gd name="connsiteY17" fmla="*/ 718052 h 5760000"/>
              <a:gd name="connsiteX18" fmla="*/ 360000 w 5400000"/>
              <a:gd name="connsiteY18" fmla="*/ 358052 h 5760000"/>
              <a:gd name="connsiteX19" fmla="*/ 0 w 5400000"/>
              <a:gd name="connsiteY19" fmla="*/ 358052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lnTo>
                  <a:pt x="0" y="4678052"/>
                </a:lnTo>
                <a:lnTo>
                  <a:pt x="360000" y="4678052"/>
                </a:lnTo>
                <a:lnTo>
                  <a:pt x="360000" y="4318052"/>
                </a:lnTo>
                <a:lnTo>
                  <a:pt x="0" y="4318052"/>
                </a:lnTo>
                <a:lnTo>
                  <a:pt x="0" y="718052"/>
                </a:lnTo>
                <a:lnTo>
                  <a:pt x="360000" y="718052"/>
                </a:lnTo>
                <a:lnTo>
                  <a:pt x="360000" y="358052"/>
                </a:lnTo>
                <a:lnTo>
                  <a:pt x="0" y="358052"/>
                </a:lnTo>
                <a:close/>
              </a:path>
            </a:pathLst>
          </a:custGeom>
          <a:pattFill prst="pct90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4" name="Platshållare för text 41">
            <a:extLst>
              <a:ext uri="{FF2B5EF4-FFF2-40B4-BE49-F238E27FC236}">
                <a16:creationId xmlns:a16="http://schemas.microsoft.com/office/drawing/2014/main" id="{514879F1-BA7D-4553-8A5F-7891C7B0898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3722677">
            <a:off x="6014044" y="6115116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2" name="Platshållare för bildnummer 1">
            <a:extLst>
              <a:ext uri="{FF2B5EF4-FFF2-40B4-BE49-F238E27FC236}">
                <a16:creationId xmlns:a16="http://schemas.microsoft.com/office/drawing/2014/main" id="{D7489701-B9B8-4EA2-B18B-2A9D5AE1F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2">
            <a:extLst>
              <a:ext uri="{FF2B5EF4-FFF2-40B4-BE49-F238E27FC236}">
                <a16:creationId xmlns:a16="http://schemas.microsoft.com/office/drawing/2014/main" id="{FFA6FA64-0EED-4048-8645-7A5A78EBB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bg2"/>
                </a:solidFill>
                <a:latin typeface="+mj-lt"/>
              </a:defRPr>
            </a:lvl1pPr>
          </a:lstStyle>
          <a:p>
            <a:fld id="{AD1EA42C-2FB7-4068-ACD4-65F1DCAF5445}" type="datetime4">
              <a:rPr lang="sv-SE" smtClean="0"/>
              <a:t>5 juni 2026</a:t>
            </a:fld>
            <a:endParaRPr lang="en-US"/>
          </a:p>
        </p:txBody>
      </p:sp>
      <p:sp>
        <p:nvSpPr>
          <p:cNvPr id="15" name="Platshållare för sidfot 5">
            <a:extLst>
              <a:ext uri="{FF2B5EF4-FFF2-40B4-BE49-F238E27FC236}">
                <a16:creationId xmlns:a16="http://schemas.microsoft.com/office/drawing/2014/main" id="{DB75F340-94FD-4A23-BC41-559514439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2679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bild till hög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8">
            <a:extLst>
              <a:ext uri="{FF2B5EF4-FFF2-40B4-BE49-F238E27FC236}">
                <a16:creationId xmlns:a16="http://schemas.microsoft.com/office/drawing/2014/main" id="{4EA716A3-FFB9-44CD-9D38-C6FC296B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4600"/>
            <a:ext cx="4800601" cy="1325033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C857050D-43F8-4A1F-B721-5602E0307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80553"/>
            <a:ext cx="4800601" cy="4068000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 sz="1600"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2pPr>
            <a:lvl3pPr>
              <a:spcBef>
                <a:spcPts val="800"/>
              </a:spcBef>
              <a:spcAft>
                <a:spcPts val="600"/>
              </a:spcAft>
              <a:defRPr sz="1200">
                <a:solidFill>
                  <a:schemeClr val="bg1"/>
                </a:solidFill>
              </a:defRPr>
            </a:lvl3pPr>
            <a:lvl4pPr>
              <a:spcBef>
                <a:spcPts val="800"/>
              </a:spcBef>
              <a:spcAft>
                <a:spcPts val="600"/>
              </a:spcAft>
              <a:defRPr sz="1000">
                <a:solidFill>
                  <a:schemeClr val="bg1"/>
                </a:solidFill>
              </a:defRPr>
            </a:lvl4pPr>
            <a:lvl5pPr>
              <a:spcBef>
                <a:spcPts val="800"/>
              </a:spcBef>
              <a:spcAft>
                <a:spcPts val="600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6B61109-5403-4E0A-9203-CDBB3BB295D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460904" y="1947"/>
            <a:ext cx="5731096" cy="6113169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5760000 h 5760000"/>
              <a:gd name="connsiteX3" fmla="*/ 4680000 w 5400000"/>
              <a:gd name="connsiteY3" fmla="*/ 5760000 h 5760000"/>
              <a:gd name="connsiteX4" fmla="*/ 4680000 w 5400000"/>
              <a:gd name="connsiteY4" fmla="*/ 5400000 h 5760000"/>
              <a:gd name="connsiteX5" fmla="*/ 4320000 w 5400000"/>
              <a:gd name="connsiteY5" fmla="*/ 5400000 h 5760000"/>
              <a:gd name="connsiteX6" fmla="*/ 4320000 w 5400000"/>
              <a:gd name="connsiteY6" fmla="*/ 5760000 h 5760000"/>
              <a:gd name="connsiteX7" fmla="*/ 1080000 w 5400000"/>
              <a:gd name="connsiteY7" fmla="*/ 5760000 h 5760000"/>
              <a:gd name="connsiteX8" fmla="*/ 1080000 w 5400000"/>
              <a:gd name="connsiteY8" fmla="*/ 5400000 h 5760000"/>
              <a:gd name="connsiteX9" fmla="*/ 720000 w 5400000"/>
              <a:gd name="connsiteY9" fmla="*/ 5400000 h 5760000"/>
              <a:gd name="connsiteX10" fmla="*/ 720000 w 5400000"/>
              <a:gd name="connsiteY10" fmla="*/ 5760000 h 5760000"/>
              <a:gd name="connsiteX11" fmla="*/ 0 w 5400000"/>
              <a:gd name="connsiteY11" fmla="*/ 5760000 h 5760000"/>
              <a:gd name="connsiteX12" fmla="*/ 0 w 5400000"/>
              <a:gd name="connsiteY12" fmla="*/ 4678052 h 5760000"/>
              <a:gd name="connsiteX13" fmla="*/ 360000 w 5400000"/>
              <a:gd name="connsiteY13" fmla="*/ 4678052 h 5760000"/>
              <a:gd name="connsiteX14" fmla="*/ 360000 w 5400000"/>
              <a:gd name="connsiteY14" fmla="*/ 4318052 h 5760000"/>
              <a:gd name="connsiteX15" fmla="*/ 0 w 5400000"/>
              <a:gd name="connsiteY15" fmla="*/ 4318052 h 5760000"/>
              <a:gd name="connsiteX16" fmla="*/ 0 w 5400000"/>
              <a:gd name="connsiteY16" fmla="*/ 718052 h 5760000"/>
              <a:gd name="connsiteX17" fmla="*/ 360000 w 5400000"/>
              <a:gd name="connsiteY17" fmla="*/ 718052 h 5760000"/>
              <a:gd name="connsiteX18" fmla="*/ 360000 w 5400000"/>
              <a:gd name="connsiteY18" fmla="*/ 358052 h 5760000"/>
              <a:gd name="connsiteX19" fmla="*/ 0 w 5400000"/>
              <a:gd name="connsiteY19" fmla="*/ 358052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lnTo>
                  <a:pt x="0" y="4678052"/>
                </a:lnTo>
                <a:lnTo>
                  <a:pt x="360000" y="4678052"/>
                </a:lnTo>
                <a:lnTo>
                  <a:pt x="360000" y="4318052"/>
                </a:lnTo>
                <a:lnTo>
                  <a:pt x="0" y="4318052"/>
                </a:lnTo>
                <a:lnTo>
                  <a:pt x="0" y="718052"/>
                </a:lnTo>
                <a:lnTo>
                  <a:pt x="360000" y="718052"/>
                </a:lnTo>
                <a:lnTo>
                  <a:pt x="360000" y="358052"/>
                </a:lnTo>
                <a:lnTo>
                  <a:pt x="0" y="358052"/>
                </a:lnTo>
                <a:close/>
              </a:path>
            </a:pathLst>
          </a:custGeom>
          <a:pattFill prst="pct90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8BF7CD82-666A-4F6C-93EF-81B362FAB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6161DABC-CF8B-494E-9E88-5824A7C8F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bg2"/>
                </a:solidFill>
                <a:latin typeface="+mj-lt"/>
              </a:defRPr>
            </a:lvl1pPr>
          </a:lstStyle>
          <a:p>
            <a:fld id="{5A8A0F68-FF59-4F29-940A-C3762D29FE9A}" type="datetime4">
              <a:rPr lang="sv-SE" smtClean="0"/>
              <a:t>5 juni 2026</a:t>
            </a:fld>
            <a:endParaRPr lang="en-US"/>
          </a:p>
        </p:txBody>
      </p:sp>
      <p:pic>
        <p:nvPicPr>
          <p:cNvPr id="11" name="Graphic 9">
            <a:extLst>
              <a:ext uri="{FF2B5EF4-FFF2-40B4-BE49-F238E27FC236}">
                <a16:creationId xmlns:a16="http://schemas.microsoft.com/office/drawing/2014/main" id="{4C700842-D927-48FB-A42E-B0D10AC7BC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black">
          <a:xfrm>
            <a:off x="9476581" y="6489135"/>
            <a:ext cx="2511000" cy="198237"/>
          </a:xfrm>
          <a:prstGeom prst="rect">
            <a:avLst/>
          </a:prstGeom>
        </p:spPr>
      </p:pic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63D9E628-C252-4914-A43B-9489CB901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8304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 bild med pixlar till väns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6EF55A2-A4C8-4946-9B15-495DCB748D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black">
          <a:xfrm>
            <a:off x="9474200" y="6483896"/>
            <a:ext cx="2511000" cy="198237"/>
          </a:xfrm>
          <a:prstGeom prst="rect">
            <a:avLst/>
          </a:prstGeom>
        </p:spPr>
      </p:pic>
      <p:sp>
        <p:nvSpPr>
          <p:cNvPr id="14" name="Title Placeholder 8">
            <a:extLst>
              <a:ext uri="{FF2B5EF4-FFF2-40B4-BE49-F238E27FC236}">
                <a16:creationId xmlns:a16="http://schemas.microsoft.com/office/drawing/2014/main" id="{0B870A98-C4E6-4883-9552-1F2AD1F3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915" y="764600"/>
            <a:ext cx="4813300" cy="1325033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6" name="Platshållare för text 17">
            <a:extLst>
              <a:ext uri="{FF2B5EF4-FFF2-40B4-BE49-F238E27FC236}">
                <a16:creationId xmlns:a16="http://schemas.microsoft.com/office/drawing/2014/main" id="{D60B3327-B8D2-488B-86C9-A62EEF2F93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38915" y="2280553"/>
            <a:ext cx="4813300" cy="3849902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 sz="1600"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2pPr>
            <a:lvl3pPr>
              <a:spcBef>
                <a:spcPts val="800"/>
              </a:spcBef>
              <a:spcAft>
                <a:spcPts val="600"/>
              </a:spcAft>
              <a:defRPr sz="1200">
                <a:solidFill>
                  <a:schemeClr val="bg1"/>
                </a:solidFill>
              </a:defRPr>
            </a:lvl3pPr>
            <a:lvl4pPr>
              <a:spcBef>
                <a:spcPts val="800"/>
              </a:spcBef>
              <a:spcAft>
                <a:spcPts val="600"/>
              </a:spcAft>
              <a:defRPr sz="1000">
                <a:solidFill>
                  <a:schemeClr val="bg1"/>
                </a:solidFill>
              </a:defRPr>
            </a:lvl4pPr>
            <a:lvl5pPr>
              <a:spcBef>
                <a:spcPts val="800"/>
              </a:spcBef>
              <a:spcAft>
                <a:spcPts val="600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56529A8-1B4D-4540-9226-2D5F2395E1CD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0" y="0"/>
            <a:ext cx="5730750" cy="6112800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360000 h 5760000"/>
              <a:gd name="connsiteX3" fmla="*/ 5040000 w 5400000"/>
              <a:gd name="connsiteY3" fmla="*/ 360000 h 5760000"/>
              <a:gd name="connsiteX4" fmla="*/ 5040000 w 5400000"/>
              <a:gd name="connsiteY4" fmla="*/ 720000 h 5760000"/>
              <a:gd name="connsiteX5" fmla="*/ 5400000 w 5400000"/>
              <a:gd name="connsiteY5" fmla="*/ 720000 h 5760000"/>
              <a:gd name="connsiteX6" fmla="*/ 5400000 w 5400000"/>
              <a:gd name="connsiteY6" fmla="*/ 4320000 h 5760000"/>
              <a:gd name="connsiteX7" fmla="*/ 5040000 w 5400000"/>
              <a:gd name="connsiteY7" fmla="*/ 4320000 h 5760000"/>
              <a:gd name="connsiteX8" fmla="*/ 5040000 w 5400000"/>
              <a:gd name="connsiteY8" fmla="*/ 4680000 h 5760000"/>
              <a:gd name="connsiteX9" fmla="*/ 5400000 w 5400000"/>
              <a:gd name="connsiteY9" fmla="*/ 4680000 h 5760000"/>
              <a:gd name="connsiteX10" fmla="*/ 5400000 w 5400000"/>
              <a:gd name="connsiteY10" fmla="*/ 5760000 h 5760000"/>
              <a:gd name="connsiteX11" fmla="*/ 4680000 w 5400000"/>
              <a:gd name="connsiteY11" fmla="*/ 5760000 h 5760000"/>
              <a:gd name="connsiteX12" fmla="*/ 4680000 w 5400000"/>
              <a:gd name="connsiteY12" fmla="*/ 5400000 h 5760000"/>
              <a:gd name="connsiteX13" fmla="*/ 4320000 w 5400000"/>
              <a:gd name="connsiteY13" fmla="*/ 5400000 h 5760000"/>
              <a:gd name="connsiteX14" fmla="*/ 4320000 w 5400000"/>
              <a:gd name="connsiteY14" fmla="*/ 5760000 h 5760000"/>
              <a:gd name="connsiteX15" fmla="*/ 1080000 w 5400000"/>
              <a:gd name="connsiteY15" fmla="*/ 5760000 h 5760000"/>
              <a:gd name="connsiteX16" fmla="*/ 1080000 w 5400000"/>
              <a:gd name="connsiteY16" fmla="*/ 5400000 h 5760000"/>
              <a:gd name="connsiteX17" fmla="*/ 720000 w 5400000"/>
              <a:gd name="connsiteY17" fmla="*/ 5400000 h 5760000"/>
              <a:gd name="connsiteX18" fmla="*/ 720000 w 5400000"/>
              <a:gd name="connsiteY18" fmla="*/ 5760000 h 5760000"/>
              <a:gd name="connsiteX19" fmla="*/ 0 w 5400000"/>
              <a:gd name="connsiteY19" fmla="*/ 576000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360000"/>
                </a:lnTo>
                <a:lnTo>
                  <a:pt x="5040000" y="360000"/>
                </a:lnTo>
                <a:lnTo>
                  <a:pt x="5040000" y="720000"/>
                </a:lnTo>
                <a:lnTo>
                  <a:pt x="5400000" y="720000"/>
                </a:lnTo>
                <a:lnTo>
                  <a:pt x="5400000" y="4320000"/>
                </a:lnTo>
                <a:lnTo>
                  <a:pt x="5040000" y="4320000"/>
                </a:lnTo>
                <a:lnTo>
                  <a:pt x="5040000" y="4680000"/>
                </a:lnTo>
                <a:lnTo>
                  <a:pt x="5400000" y="468000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close/>
              </a:path>
            </a:pathLst>
          </a:custGeom>
          <a:pattFill prst="pct90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1" name="Platshållare för text 12">
            <a:extLst>
              <a:ext uri="{FF2B5EF4-FFF2-40B4-BE49-F238E27FC236}">
                <a16:creationId xmlns:a16="http://schemas.microsoft.com/office/drawing/2014/main" id="{D6842151-2D8B-4F7E-B893-F0125672F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5870286" y="283763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2" name="Platshållare för text 41">
            <a:extLst>
              <a:ext uri="{FF2B5EF4-FFF2-40B4-BE49-F238E27FC236}">
                <a16:creationId xmlns:a16="http://schemas.microsoft.com/office/drawing/2014/main" id="{6B5EDAA2-DE30-428A-A3C3-A422EA3EB72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19875896" flipH="1">
            <a:off x="4527985" y="6130452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3" name="Platshållare för text 41">
            <a:extLst>
              <a:ext uri="{FF2B5EF4-FFF2-40B4-BE49-F238E27FC236}">
                <a16:creationId xmlns:a16="http://schemas.microsoft.com/office/drawing/2014/main" id="{B0396CC2-5D75-427C-BD6B-2168B451E48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1302077" flipH="1">
            <a:off x="3940810" y="6249895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5" name="Platshållare för text 41">
            <a:extLst>
              <a:ext uri="{FF2B5EF4-FFF2-40B4-BE49-F238E27FC236}">
                <a16:creationId xmlns:a16="http://schemas.microsoft.com/office/drawing/2014/main" id="{E5CFCEDD-8FC5-4BB5-8570-31BB7B3287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7877323" flipH="1">
            <a:off x="5744552" y="6115115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7" name="Platshållare för bildnummer 1">
            <a:extLst>
              <a:ext uri="{FF2B5EF4-FFF2-40B4-BE49-F238E27FC236}">
                <a16:creationId xmlns:a16="http://schemas.microsoft.com/office/drawing/2014/main" id="{E3C88725-D73B-4ABB-A885-C2E4414C0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8" name="Platshållare för datum 2">
            <a:extLst>
              <a:ext uri="{FF2B5EF4-FFF2-40B4-BE49-F238E27FC236}">
                <a16:creationId xmlns:a16="http://schemas.microsoft.com/office/drawing/2014/main" id="{30CDF179-0A6A-4333-B3F7-6E029D5E7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bg2"/>
                </a:solidFill>
                <a:latin typeface="+mj-lt"/>
              </a:defRPr>
            </a:lvl1pPr>
          </a:lstStyle>
          <a:p>
            <a:fld id="{00EB8E45-0278-4A44-9A08-E3A840FF1715}" type="datetime4">
              <a:rPr lang="sv-SE" smtClean="0"/>
              <a:t>5 juni 2026</a:t>
            </a:fld>
            <a:endParaRPr lang="en-US"/>
          </a:p>
        </p:txBody>
      </p:sp>
      <p:sp>
        <p:nvSpPr>
          <p:cNvPr id="20" name="Platshållare för sidfot 5">
            <a:extLst>
              <a:ext uri="{FF2B5EF4-FFF2-40B4-BE49-F238E27FC236}">
                <a16:creationId xmlns:a16="http://schemas.microsoft.com/office/drawing/2014/main" id="{E5D1EA96-93B5-4B44-8708-1F65769A0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5120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 bild till väns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6EF55A2-A4C8-4946-9B15-495DCB748D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black">
          <a:xfrm>
            <a:off x="9474200" y="6483896"/>
            <a:ext cx="2511000" cy="198237"/>
          </a:xfrm>
          <a:prstGeom prst="rect">
            <a:avLst/>
          </a:prstGeom>
        </p:spPr>
      </p:pic>
      <p:sp>
        <p:nvSpPr>
          <p:cNvPr id="10" name="Title Placeholder 8">
            <a:extLst>
              <a:ext uri="{FF2B5EF4-FFF2-40B4-BE49-F238E27FC236}">
                <a16:creationId xmlns:a16="http://schemas.microsoft.com/office/drawing/2014/main" id="{479FD89A-349C-41BE-BA94-060ACC02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915" y="764600"/>
            <a:ext cx="4813300" cy="1325033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995F5338-B587-41A8-8BF5-B4CB16C76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8915" y="2280553"/>
            <a:ext cx="4813300" cy="3849902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 sz="1600"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2pPr>
            <a:lvl3pPr>
              <a:spcBef>
                <a:spcPts val="800"/>
              </a:spcBef>
              <a:spcAft>
                <a:spcPts val="600"/>
              </a:spcAft>
              <a:defRPr sz="1200">
                <a:solidFill>
                  <a:schemeClr val="bg1"/>
                </a:solidFill>
              </a:defRPr>
            </a:lvl3pPr>
            <a:lvl4pPr>
              <a:spcBef>
                <a:spcPts val="800"/>
              </a:spcBef>
              <a:spcAft>
                <a:spcPts val="600"/>
              </a:spcAft>
              <a:defRPr sz="1000">
                <a:solidFill>
                  <a:schemeClr val="bg1"/>
                </a:solidFill>
              </a:defRPr>
            </a:lvl4pPr>
            <a:lvl5pPr>
              <a:spcBef>
                <a:spcPts val="800"/>
              </a:spcBef>
              <a:spcAft>
                <a:spcPts val="600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10F06F8-BD5A-4BD2-99BA-880F1E29E5CB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0" y="0"/>
            <a:ext cx="5730750" cy="6112800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360000 h 5760000"/>
              <a:gd name="connsiteX3" fmla="*/ 5040000 w 5400000"/>
              <a:gd name="connsiteY3" fmla="*/ 360000 h 5760000"/>
              <a:gd name="connsiteX4" fmla="*/ 5040000 w 5400000"/>
              <a:gd name="connsiteY4" fmla="*/ 720000 h 5760000"/>
              <a:gd name="connsiteX5" fmla="*/ 5400000 w 5400000"/>
              <a:gd name="connsiteY5" fmla="*/ 720000 h 5760000"/>
              <a:gd name="connsiteX6" fmla="*/ 5400000 w 5400000"/>
              <a:gd name="connsiteY6" fmla="*/ 4320000 h 5760000"/>
              <a:gd name="connsiteX7" fmla="*/ 5040000 w 5400000"/>
              <a:gd name="connsiteY7" fmla="*/ 4320000 h 5760000"/>
              <a:gd name="connsiteX8" fmla="*/ 5040000 w 5400000"/>
              <a:gd name="connsiteY8" fmla="*/ 4680000 h 5760000"/>
              <a:gd name="connsiteX9" fmla="*/ 5400000 w 5400000"/>
              <a:gd name="connsiteY9" fmla="*/ 4680000 h 5760000"/>
              <a:gd name="connsiteX10" fmla="*/ 5400000 w 5400000"/>
              <a:gd name="connsiteY10" fmla="*/ 5760000 h 5760000"/>
              <a:gd name="connsiteX11" fmla="*/ 4680000 w 5400000"/>
              <a:gd name="connsiteY11" fmla="*/ 5760000 h 5760000"/>
              <a:gd name="connsiteX12" fmla="*/ 4680000 w 5400000"/>
              <a:gd name="connsiteY12" fmla="*/ 5400000 h 5760000"/>
              <a:gd name="connsiteX13" fmla="*/ 4320000 w 5400000"/>
              <a:gd name="connsiteY13" fmla="*/ 5400000 h 5760000"/>
              <a:gd name="connsiteX14" fmla="*/ 4320000 w 5400000"/>
              <a:gd name="connsiteY14" fmla="*/ 5760000 h 5760000"/>
              <a:gd name="connsiteX15" fmla="*/ 1080000 w 5400000"/>
              <a:gd name="connsiteY15" fmla="*/ 5760000 h 5760000"/>
              <a:gd name="connsiteX16" fmla="*/ 1080000 w 5400000"/>
              <a:gd name="connsiteY16" fmla="*/ 5400000 h 5760000"/>
              <a:gd name="connsiteX17" fmla="*/ 720000 w 5400000"/>
              <a:gd name="connsiteY17" fmla="*/ 5400000 h 5760000"/>
              <a:gd name="connsiteX18" fmla="*/ 720000 w 5400000"/>
              <a:gd name="connsiteY18" fmla="*/ 5760000 h 5760000"/>
              <a:gd name="connsiteX19" fmla="*/ 0 w 5400000"/>
              <a:gd name="connsiteY19" fmla="*/ 576000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360000"/>
                </a:lnTo>
                <a:lnTo>
                  <a:pt x="5040000" y="360000"/>
                </a:lnTo>
                <a:lnTo>
                  <a:pt x="5040000" y="720000"/>
                </a:lnTo>
                <a:lnTo>
                  <a:pt x="5400000" y="720000"/>
                </a:lnTo>
                <a:lnTo>
                  <a:pt x="5400000" y="4320000"/>
                </a:lnTo>
                <a:lnTo>
                  <a:pt x="5040000" y="4320000"/>
                </a:lnTo>
                <a:lnTo>
                  <a:pt x="5040000" y="4680000"/>
                </a:lnTo>
                <a:lnTo>
                  <a:pt x="5400000" y="468000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close/>
              </a:path>
            </a:pathLst>
          </a:custGeom>
          <a:pattFill prst="pct90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E1E7100-3A5E-406E-9CAA-94D6E5B16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5B0DBEEB-7AA6-4D12-822B-0B6C3B909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bg2"/>
                </a:solidFill>
                <a:latin typeface="+mj-lt"/>
              </a:defRPr>
            </a:lvl1pPr>
          </a:lstStyle>
          <a:p>
            <a:fld id="{6994516C-8521-4A1E-A564-E3697101F414}" type="datetime4">
              <a:rPr lang="sv-SE" smtClean="0"/>
              <a:t>5 juni 2026</a:t>
            </a:fld>
            <a:endParaRPr lang="en-US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AD96B03B-5E46-4C8C-BAD3-A31918B2B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567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B144E1-D158-4EA4-BAE7-4AC3B7B5C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9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64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481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Y vit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62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ering BOI-kapi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E3BCD91D-2656-8582-4ED7-1F5091A106E5}"/>
              </a:ext>
            </a:extLst>
          </p:cNvPr>
          <p:cNvSpPr/>
          <p:nvPr userDrawn="1"/>
        </p:nvSpPr>
        <p:spPr bwMode="white">
          <a:xfrm>
            <a:off x="9266518" y="6201743"/>
            <a:ext cx="2925481" cy="607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F6FDE5-63F6-85A3-5E93-E173EED531D9}"/>
              </a:ext>
            </a:extLst>
          </p:cNvPr>
          <p:cNvSpPr>
            <a:spLocks noChangeAspect="1"/>
          </p:cNvSpPr>
          <p:nvPr userDrawn="1"/>
        </p:nvSpPr>
        <p:spPr>
          <a:xfrm rot="789277">
            <a:off x="1422588" y="6281027"/>
            <a:ext cx="302371" cy="302371"/>
          </a:xfrm>
          <a:prstGeom prst="rect">
            <a:avLst/>
          </a:prstGeom>
          <a:solidFill>
            <a:srgbClr val="E0B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82807FC9-BA99-33CC-47F4-68B98509158B}"/>
              </a:ext>
            </a:extLst>
          </p:cNvPr>
          <p:cNvSpPr/>
          <p:nvPr userDrawn="1"/>
        </p:nvSpPr>
        <p:spPr>
          <a:xfrm>
            <a:off x="0" y="-5833"/>
            <a:ext cx="1648256" cy="837071"/>
          </a:xfrm>
          <a:custGeom>
            <a:avLst/>
            <a:gdLst>
              <a:gd name="connsiteX0" fmla="*/ 0 w 1648256"/>
              <a:gd name="connsiteY0" fmla="*/ 0 h 837071"/>
              <a:gd name="connsiteX1" fmla="*/ 1543389 w 1648256"/>
              <a:gd name="connsiteY1" fmla="*/ 0 h 837071"/>
              <a:gd name="connsiteX2" fmla="*/ 1648256 w 1648256"/>
              <a:gd name="connsiteY2" fmla="*/ 370328 h 837071"/>
              <a:gd name="connsiteX3" fmla="*/ 0 w 1648256"/>
              <a:gd name="connsiteY3" fmla="*/ 837071 h 837071"/>
              <a:gd name="connsiteX4" fmla="*/ 0 w 1648256"/>
              <a:gd name="connsiteY4" fmla="*/ 0 h 83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8256" h="837071">
                <a:moveTo>
                  <a:pt x="0" y="0"/>
                </a:moveTo>
                <a:lnTo>
                  <a:pt x="1543389" y="0"/>
                </a:lnTo>
                <a:lnTo>
                  <a:pt x="1648256" y="370328"/>
                </a:lnTo>
                <a:lnTo>
                  <a:pt x="0" y="837071"/>
                </a:lnTo>
                <a:lnTo>
                  <a:pt x="0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D1976FEF-4DFE-CFCC-CC5B-43B2F8F91100}"/>
              </a:ext>
            </a:extLst>
          </p:cNvPr>
          <p:cNvSpPr/>
          <p:nvPr userDrawn="1"/>
        </p:nvSpPr>
        <p:spPr>
          <a:xfrm>
            <a:off x="1961760" y="-5833"/>
            <a:ext cx="787942" cy="723551"/>
          </a:xfrm>
          <a:custGeom>
            <a:avLst/>
            <a:gdLst>
              <a:gd name="connsiteX0" fmla="*/ 86377 w 787942"/>
              <a:gd name="connsiteY0" fmla="*/ 0 h 723551"/>
              <a:gd name="connsiteX1" fmla="*/ 563621 w 787942"/>
              <a:gd name="connsiteY1" fmla="*/ 0 h 723551"/>
              <a:gd name="connsiteX2" fmla="*/ 787942 w 787942"/>
              <a:gd name="connsiteY2" fmla="*/ 30838 h 723551"/>
              <a:gd name="connsiteX3" fmla="*/ 692713 w 787942"/>
              <a:gd name="connsiteY3" fmla="*/ 723551 h 723551"/>
              <a:gd name="connsiteX4" fmla="*/ 0 w 787942"/>
              <a:gd name="connsiteY4" fmla="*/ 628322 h 723551"/>
              <a:gd name="connsiteX5" fmla="*/ 86377 w 787942"/>
              <a:gd name="connsiteY5" fmla="*/ 0 h 72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942" h="723551">
                <a:moveTo>
                  <a:pt x="86377" y="0"/>
                </a:moveTo>
                <a:lnTo>
                  <a:pt x="563621" y="0"/>
                </a:lnTo>
                <a:lnTo>
                  <a:pt x="787942" y="30838"/>
                </a:lnTo>
                <a:lnTo>
                  <a:pt x="692713" y="723551"/>
                </a:lnTo>
                <a:lnTo>
                  <a:pt x="0" y="628322"/>
                </a:lnTo>
                <a:lnTo>
                  <a:pt x="86377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F3000B4C-6CAE-086F-DCD5-3DC1725D51B8}"/>
              </a:ext>
            </a:extLst>
          </p:cNvPr>
          <p:cNvSpPr/>
          <p:nvPr userDrawn="1"/>
        </p:nvSpPr>
        <p:spPr>
          <a:xfrm>
            <a:off x="6161684" y="-5834"/>
            <a:ext cx="788032" cy="378752"/>
          </a:xfrm>
          <a:custGeom>
            <a:avLst/>
            <a:gdLst>
              <a:gd name="connsiteX0" fmla="*/ 0 w 788032"/>
              <a:gd name="connsiteY0" fmla="*/ 0 h 378752"/>
              <a:gd name="connsiteX1" fmla="*/ 788032 w 788032"/>
              <a:gd name="connsiteY1" fmla="*/ 0 h 378752"/>
              <a:gd name="connsiteX2" fmla="*/ 285410 w 788032"/>
              <a:gd name="connsiteY2" fmla="*/ 378752 h 378752"/>
              <a:gd name="connsiteX3" fmla="*/ 0 w 788032"/>
              <a:gd name="connsiteY3" fmla="*/ 0 h 37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032" h="378752">
                <a:moveTo>
                  <a:pt x="0" y="0"/>
                </a:moveTo>
                <a:lnTo>
                  <a:pt x="788032" y="0"/>
                </a:lnTo>
                <a:lnTo>
                  <a:pt x="285410" y="378752"/>
                </a:lnTo>
                <a:lnTo>
                  <a:pt x="0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049D9FCF-FCBF-8FB6-5F39-9B1E60267C66}"/>
              </a:ext>
            </a:extLst>
          </p:cNvPr>
          <p:cNvSpPr/>
          <p:nvPr userDrawn="1"/>
        </p:nvSpPr>
        <p:spPr>
          <a:xfrm>
            <a:off x="7291456" y="-5833"/>
            <a:ext cx="833961" cy="547485"/>
          </a:xfrm>
          <a:custGeom>
            <a:avLst/>
            <a:gdLst>
              <a:gd name="connsiteX0" fmla="*/ 0 w 833961"/>
              <a:gd name="connsiteY0" fmla="*/ 0 h 547485"/>
              <a:gd name="connsiteX1" fmla="*/ 730003 w 833961"/>
              <a:gd name="connsiteY1" fmla="*/ 0 h 547485"/>
              <a:gd name="connsiteX2" fmla="*/ 833961 w 833961"/>
              <a:gd name="connsiteY2" fmla="*/ 346602 h 547485"/>
              <a:gd name="connsiteX3" fmla="*/ 164210 w 833961"/>
              <a:gd name="connsiteY3" fmla="*/ 547485 h 547485"/>
              <a:gd name="connsiteX4" fmla="*/ 0 w 833961"/>
              <a:gd name="connsiteY4" fmla="*/ 0 h 54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961" h="547485">
                <a:moveTo>
                  <a:pt x="0" y="0"/>
                </a:moveTo>
                <a:lnTo>
                  <a:pt x="730003" y="0"/>
                </a:lnTo>
                <a:lnTo>
                  <a:pt x="833961" y="346602"/>
                </a:lnTo>
                <a:lnTo>
                  <a:pt x="164210" y="547485"/>
                </a:lnTo>
                <a:lnTo>
                  <a:pt x="0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DB4565E7-4E34-C5DE-0703-D8CE95B1E83A}"/>
              </a:ext>
            </a:extLst>
          </p:cNvPr>
          <p:cNvSpPr/>
          <p:nvPr userDrawn="1"/>
        </p:nvSpPr>
        <p:spPr>
          <a:xfrm>
            <a:off x="8323109" y="-5833"/>
            <a:ext cx="865013" cy="426883"/>
          </a:xfrm>
          <a:custGeom>
            <a:avLst/>
            <a:gdLst>
              <a:gd name="connsiteX0" fmla="*/ 0 w 865013"/>
              <a:gd name="connsiteY0" fmla="*/ 0 h 426883"/>
              <a:gd name="connsiteX1" fmla="*/ 865013 w 865013"/>
              <a:gd name="connsiteY1" fmla="*/ 0 h 426883"/>
              <a:gd name="connsiteX2" fmla="*/ 502026 w 865013"/>
              <a:gd name="connsiteY2" fmla="*/ 426883 h 426883"/>
              <a:gd name="connsiteX3" fmla="*/ 0 w 865013"/>
              <a:gd name="connsiteY3" fmla="*/ 0 h 42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013" h="426883">
                <a:moveTo>
                  <a:pt x="0" y="0"/>
                </a:moveTo>
                <a:lnTo>
                  <a:pt x="865013" y="0"/>
                </a:lnTo>
                <a:lnTo>
                  <a:pt x="502026" y="426883"/>
                </a:lnTo>
                <a:lnTo>
                  <a:pt x="0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1F631AB9-9353-C56B-82AC-374AE7F3942C}"/>
              </a:ext>
            </a:extLst>
          </p:cNvPr>
          <p:cNvSpPr/>
          <p:nvPr userDrawn="1"/>
        </p:nvSpPr>
        <p:spPr>
          <a:xfrm>
            <a:off x="0" y="1670089"/>
            <a:ext cx="475342" cy="919819"/>
          </a:xfrm>
          <a:custGeom>
            <a:avLst/>
            <a:gdLst>
              <a:gd name="connsiteX0" fmla="*/ 0 w 475342"/>
              <a:gd name="connsiteY0" fmla="*/ 0 h 919819"/>
              <a:gd name="connsiteX1" fmla="*/ 475342 w 475342"/>
              <a:gd name="connsiteY1" fmla="*/ 365525 h 919819"/>
              <a:gd name="connsiteX2" fmla="*/ 49104 w 475342"/>
              <a:gd name="connsiteY2" fmla="*/ 919819 h 919819"/>
              <a:gd name="connsiteX3" fmla="*/ 0 w 475342"/>
              <a:gd name="connsiteY3" fmla="*/ 882059 h 919819"/>
              <a:gd name="connsiteX4" fmla="*/ 0 w 475342"/>
              <a:gd name="connsiteY4" fmla="*/ 0 h 91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342" h="919819">
                <a:moveTo>
                  <a:pt x="0" y="0"/>
                </a:moveTo>
                <a:lnTo>
                  <a:pt x="475342" y="365525"/>
                </a:lnTo>
                <a:lnTo>
                  <a:pt x="49104" y="919819"/>
                </a:lnTo>
                <a:lnTo>
                  <a:pt x="0" y="882059"/>
                </a:lnTo>
                <a:lnTo>
                  <a:pt x="0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5453B5-08C4-DE0E-9AC4-39AA1B6932B9}"/>
              </a:ext>
            </a:extLst>
          </p:cNvPr>
          <p:cNvSpPr/>
          <p:nvPr userDrawn="1"/>
        </p:nvSpPr>
        <p:spPr>
          <a:xfrm>
            <a:off x="1" y="5545486"/>
            <a:ext cx="1392147" cy="1312514"/>
          </a:xfrm>
          <a:custGeom>
            <a:avLst/>
            <a:gdLst>
              <a:gd name="connsiteX0" fmla="*/ 965439 w 1392147"/>
              <a:gd name="connsiteY0" fmla="*/ 0 h 1312514"/>
              <a:gd name="connsiteX1" fmla="*/ 1392147 w 1392147"/>
              <a:gd name="connsiteY1" fmla="*/ 1312514 h 1312514"/>
              <a:gd name="connsiteX2" fmla="*/ 0 w 1392147"/>
              <a:gd name="connsiteY2" fmla="*/ 1312514 h 1312514"/>
              <a:gd name="connsiteX3" fmla="*/ 0 w 1392147"/>
              <a:gd name="connsiteY3" fmla="*/ 313872 h 1312514"/>
              <a:gd name="connsiteX4" fmla="*/ 965439 w 1392147"/>
              <a:gd name="connsiteY4" fmla="*/ 0 h 131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147" h="1312514">
                <a:moveTo>
                  <a:pt x="965439" y="0"/>
                </a:moveTo>
                <a:lnTo>
                  <a:pt x="1392147" y="1312514"/>
                </a:lnTo>
                <a:lnTo>
                  <a:pt x="0" y="1312514"/>
                </a:lnTo>
                <a:lnTo>
                  <a:pt x="0" y="313872"/>
                </a:lnTo>
                <a:lnTo>
                  <a:pt x="965439" y="0"/>
                </a:lnTo>
                <a:close/>
              </a:path>
            </a:pathLst>
          </a:custGeom>
          <a:solidFill>
            <a:srgbClr val="E0B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sv-SE"/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61F976E4-2FE6-8ED0-4B0F-B233F172FD2D}"/>
              </a:ext>
            </a:extLst>
          </p:cNvPr>
          <p:cNvGrpSpPr/>
          <p:nvPr userDrawn="1"/>
        </p:nvGrpSpPr>
        <p:grpSpPr>
          <a:xfrm>
            <a:off x="9245717" y="-5833"/>
            <a:ext cx="2953303" cy="2135832"/>
            <a:chOff x="8741873" y="-5834"/>
            <a:chExt cx="3457148" cy="2500213"/>
          </a:xfrm>
        </p:grpSpPr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C5C6C54A-1421-10C0-137A-98ACA3B6FF55}"/>
                </a:ext>
              </a:extLst>
            </p:cNvPr>
            <p:cNvSpPr/>
            <p:nvPr userDrawn="1"/>
          </p:nvSpPr>
          <p:spPr>
            <a:xfrm>
              <a:off x="10596257" y="-5834"/>
              <a:ext cx="604057" cy="298216"/>
            </a:xfrm>
            <a:custGeom>
              <a:avLst/>
              <a:gdLst>
                <a:gd name="connsiteX0" fmla="*/ 0 w 604057"/>
                <a:gd name="connsiteY0" fmla="*/ 0 h 298216"/>
                <a:gd name="connsiteX1" fmla="*/ 604057 w 604057"/>
                <a:gd name="connsiteY1" fmla="*/ 0 h 298216"/>
                <a:gd name="connsiteX2" fmla="*/ 531309 w 604057"/>
                <a:gd name="connsiteY2" fmla="*/ 85347 h 298216"/>
                <a:gd name="connsiteX3" fmla="*/ 531307 w 604057"/>
                <a:gd name="connsiteY3" fmla="*/ 85349 h 298216"/>
                <a:gd name="connsiteX4" fmla="*/ 349864 w 604057"/>
                <a:gd name="connsiteY4" fmla="*/ 298216 h 298216"/>
                <a:gd name="connsiteX5" fmla="*/ 287388 w 604057"/>
                <a:gd name="connsiteY5" fmla="*/ 244963 h 298216"/>
                <a:gd name="connsiteX6" fmla="*/ 287389 w 604057"/>
                <a:gd name="connsiteY6" fmla="*/ 244963 h 29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057" h="298216">
                  <a:moveTo>
                    <a:pt x="0" y="0"/>
                  </a:moveTo>
                  <a:lnTo>
                    <a:pt x="604057" y="0"/>
                  </a:lnTo>
                  <a:lnTo>
                    <a:pt x="531309" y="85347"/>
                  </a:lnTo>
                  <a:lnTo>
                    <a:pt x="531307" y="85349"/>
                  </a:lnTo>
                  <a:lnTo>
                    <a:pt x="349864" y="298216"/>
                  </a:lnTo>
                  <a:lnTo>
                    <a:pt x="287388" y="244963"/>
                  </a:lnTo>
                  <a:lnTo>
                    <a:pt x="287389" y="244963"/>
                  </a:lnTo>
                  <a:close/>
                </a:path>
              </a:pathLst>
            </a:custGeom>
            <a:solidFill>
              <a:srgbClr val="FFE6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A71E3117-A022-F65A-D2A0-05DA96DBBFDF}"/>
                </a:ext>
              </a:extLst>
            </p:cNvPr>
            <p:cNvSpPr/>
            <p:nvPr userDrawn="1"/>
          </p:nvSpPr>
          <p:spPr>
            <a:xfrm>
              <a:off x="8741873" y="-5833"/>
              <a:ext cx="1625915" cy="1120333"/>
            </a:xfrm>
            <a:custGeom>
              <a:avLst/>
              <a:gdLst>
                <a:gd name="connsiteX0" fmla="*/ 185272 w 1625915"/>
                <a:gd name="connsiteY0" fmla="*/ 0 h 1120333"/>
                <a:gd name="connsiteX1" fmla="*/ 1625915 w 1625915"/>
                <a:gd name="connsiteY1" fmla="*/ 0 h 1120333"/>
                <a:gd name="connsiteX2" fmla="*/ 1468233 w 1625915"/>
                <a:gd name="connsiteY2" fmla="*/ 685710 h 1120333"/>
                <a:gd name="connsiteX3" fmla="*/ 1417135 w 1625915"/>
                <a:gd name="connsiteY3" fmla="*/ 719147 h 1120333"/>
                <a:gd name="connsiteX4" fmla="*/ 1449256 w 1625915"/>
                <a:gd name="connsiteY4" fmla="*/ 768234 h 1120333"/>
                <a:gd name="connsiteX5" fmla="*/ 1368289 w 1625915"/>
                <a:gd name="connsiteY5" fmla="*/ 1120333 h 1120333"/>
                <a:gd name="connsiteX6" fmla="*/ 0 w 1625915"/>
                <a:gd name="connsiteY6" fmla="*/ 805688 h 1120333"/>
                <a:gd name="connsiteX7" fmla="*/ 185272 w 1625915"/>
                <a:gd name="connsiteY7" fmla="*/ 0 h 112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5915" h="1120333">
                  <a:moveTo>
                    <a:pt x="185272" y="0"/>
                  </a:moveTo>
                  <a:lnTo>
                    <a:pt x="1625915" y="0"/>
                  </a:lnTo>
                  <a:lnTo>
                    <a:pt x="1468233" y="685710"/>
                  </a:lnTo>
                  <a:lnTo>
                    <a:pt x="1417135" y="719147"/>
                  </a:lnTo>
                  <a:lnTo>
                    <a:pt x="1449256" y="768234"/>
                  </a:lnTo>
                  <a:lnTo>
                    <a:pt x="1368289" y="1120333"/>
                  </a:lnTo>
                  <a:lnTo>
                    <a:pt x="0" y="805688"/>
                  </a:lnTo>
                  <a:lnTo>
                    <a:pt x="185272" y="0"/>
                  </a:lnTo>
                  <a:close/>
                </a:path>
              </a:pathLst>
            </a:custGeom>
            <a:solidFill>
              <a:srgbClr val="FFE6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B54705F1-FB4F-38C5-AF4F-BEAE3079282F}"/>
                </a:ext>
              </a:extLst>
            </p:cNvPr>
            <p:cNvSpPr/>
            <p:nvPr userDrawn="1"/>
          </p:nvSpPr>
          <p:spPr>
            <a:xfrm>
              <a:off x="10159007" y="-5832"/>
              <a:ext cx="2040014" cy="2500211"/>
            </a:xfrm>
            <a:custGeom>
              <a:avLst/>
              <a:gdLst>
                <a:gd name="connsiteX0" fmla="*/ 51098 w 2040014"/>
                <a:gd name="connsiteY0" fmla="*/ 685708 h 2500211"/>
                <a:gd name="connsiteX1" fmla="*/ 32121 w 2040014"/>
                <a:gd name="connsiteY1" fmla="*/ 768232 h 2500211"/>
                <a:gd name="connsiteX2" fmla="*/ 0 w 2040014"/>
                <a:gd name="connsiteY2" fmla="*/ 719145 h 2500211"/>
                <a:gd name="connsiteX3" fmla="*/ 1098984 w 2040014"/>
                <a:gd name="connsiteY3" fmla="*/ 0 h 2500211"/>
                <a:gd name="connsiteX4" fmla="*/ 2040014 w 2040014"/>
                <a:gd name="connsiteY4" fmla="*/ 0 h 2500211"/>
                <a:gd name="connsiteX5" fmla="*/ 2040014 w 2040014"/>
                <a:gd name="connsiteY5" fmla="*/ 1927941 h 2500211"/>
                <a:gd name="connsiteX6" fmla="*/ 1165483 w 2040014"/>
                <a:gd name="connsiteY6" fmla="*/ 2500211 h 2500211"/>
                <a:gd name="connsiteX7" fmla="*/ 32121 w 2040014"/>
                <a:gd name="connsiteY7" fmla="*/ 768234 h 2500211"/>
                <a:gd name="connsiteX8" fmla="*/ 51098 w 2040014"/>
                <a:gd name="connsiteY8" fmla="*/ 685710 h 2500211"/>
                <a:gd name="connsiteX9" fmla="*/ 724638 w 2040014"/>
                <a:gd name="connsiteY9" fmla="*/ 244963 h 2500211"/>
                <a:gd name="connsiteX10" fmla="*/ 787114 w 2040014"/>
                <a:gd name="connsiteY10" fmla="*/ 298216 h 2500211"/>
                <a:gd name="connsiteX11" fmla="*/ 968558 w 2040014"/>
                <a:gd name="connsiteY11" fmla="*/ 85347 h 250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0014" h="2500211">
                  <a:moveTo>
                    <a:pt x="51098" y="685708"/>
                  </a:moveTo>
                  <a:lnTo>
                    <a:pt x="32121" y="768232"/>
                  </a:lnTo>
                  <a:lnTo>
                    <a:pt x="0" y="719145"/>
                  </a:lnTo>
                  <a:close/>
                  <a:moveTo>
                    <a:pt x="1098984" y="0"/>
                  </a:moveTo>
                  <a:lnTo>
                    <a:pt x="2040014" y="0"/>
                  </a:lnTo>
                  <a:lnTo>
                    <a:pt x="2040014" y="1927941"/>
                  </a:lnTo>
                  <a:lnTo>
                    <a:pt x="1165483" y="2500211"/>
                  </a:lnTo>
                  <a:lnTo>
                    <a:pt x="32121" y="768234"/>
                  </a:lnTo>
                  <a:lnTo>
                    <a:pt x="51098" y="685710"/>
                  </a:lnTo>
                  <a:lnTo>
                    <a:pt x="724638" y="244963"/>
                  </a:lnTo>
                  <a:lnTo>
                    <a:pt x="787114" y="298216"/>
                  </a:lnTo>
                  <a:lnTo>
                    <a:pt x="968558" y="85347"/>
                  </a:lnTo>
                  <a:close/>
                </a:path>
              </a:pathLst>
            </a:custGeom>
            <a:solidFill>
              <a:srgbClr val="FFE6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sv-SE"/>
            </a:p>
          </p:txBody>
        </p:sp>
      </p:grp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585518E7-0B64-A0EE-CDEA-17A7AA693F82}"/>
              </a:ext>
            </a:extLst>
          </p:cNvPr>
          <p:cNvSpPr>
            <a:spLocks noChangeAspect="1"/>
          </p:cNvSpPr>
          <p:nvPr userDrawn="1"/>
        </p:nvSpPr>
        <p:spPr>
          <a:xfrm>
            <a:off x="122" y="951224"/>
            <a:ext cx="388375" cy="533582"/>
          </a:xfrm>
          <a:custGeom>
            <a:avLst/>
            <a:gdLst>
              <a:gd name="connsiteX0" fmla="*/ 0 w 388375"/>
              <a:gd name="connsiteY0" fmla="*/ 0 h 1404000"/>
              <a:gd name="connsiteX1" fmla="*/ 388375 w 388375"/>
              <a:gd name="connsiteY1" fmla="*/ 0 h 1404000"/>
              <a:gd name="connsiteX2" fmla="*/ 388375 w 388375"/>
              <a:gd name="connsiteY2" fmla="*/ 1404000 h 1404000"/>
              <a:gd name="connsiteX3" fmla="*/ 0 w 388375"/>
              <a:gd name="connsiteY3" fmla="*/ 1404000 h 1404000"/>
              <a:gd name="connsiteX4" fmla="*/ 0 w 388375"/>
              <a:gd name="connsiteY4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375" h="1404000">
                <a:moveTo>
                  <a:pt x="0" y="0"/>
                </a:moveTo>
                <a:lnTo>
                  <a:pt x="388375" y="0"/>
                </a:lnTo>
                <a:lnTo>
                  <a:pt x="388375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30" name="Frihandsfigur: Form 29">
            <a:extLst>
              <a:ext uri="{FF2B5EF4-FFF2-40B4-BE49-F238E27FC236}">
                <a16:creationId xmlns:a16="http://schemas.microsoft.com/office/drawing/2014/main" id="{0AD92EA1-52CE-8C3A-5DDB-85642A729D47}"/>
              </a:ext>
            </a:extLst>
          </p:cNvPr>
          <p:cNvSpPr>
            <a:spLocks noChangeAspect="1"/>
          </p:cNvSpPr>
          <p:nvPr userDrawn="1"/>
        </p:nvSpPr>
        <p:spPr>
          <a:xfrm>
            <a:off x="1648256" y="6463886"/>
            <a:ext cx="1001254" cy="394115"/>
          </a:xfrm>
          <a:custGeom>
            <a:avLst/>
            <a:gdLst>
              <a:gd name="connsiteX0" fmla="*/ 809334 w 1001254"/>
              <a:gd name="connsiteY0" fmla="*/ 0 h 394115"/>
              <a:gd name="connsiteX1" fmla="*/ 1001254 w 1001254"/>
              <a:gd name="connsiteY1" fmla="*/ 394115 h 394115"/>
              <a:gd name="connsiteX2" fmla="*/ 0 w 1001254"/>
              <a:gd name="connsiteY2" fmla="*/ 394115 h 394115"/>
              <a:gd name="connsiteX3" fmla="*/ 809334 w 1001254"/>
              <a:gd name="connsiteY3" fmla="*/ 0 h 39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254" h="394115">
                <a:moveTo>
                  <a:pt x="809334" y="0"/>
                </a:moveTo>
                <a:lnTo>
                  <a:pt x="1001254" y="394115"/>
                </a:lnTo>
                <a:lnTo>
                  <a:pt x="0" y="394115"/>
                </a:lnTo>
                <a:lnTo>
                  <a:pt x="809334" y="0"/>
                </a:lnTo>
                <a:close/>
              </a:path>
            </a:pathLst>
          </a:custGeom>
          <a:solidFill>
            <a:srgbClr val="E0B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pic>
        <p:nvPicPr>
          <p:cNvPr id="33" name="Graphic 4">
            <a:extLst>
              <a:ext uri="{FF2B5EF4-FFF2-40B4-BE49-F238E27FC236}">
                <a16:creationId xmlns:a16="http://schemas.microsoft.com/office/drawing/2014/main" id="{CB4BE9C2-E7C8-3733-9311-39BFAB67C22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698935" y="6217626"/>
            <a:ext cx="4794129" cy="378484"/>
          </a:xfrm>
          <a:prstGeom prst="rect">
            <a:avLst/>
          </a:prstGeom>
        </p:spPr>
      </p:pic>
      <p:sp>
        <p:nvSpPr>
          <p:cNvPr id="39" name="Frihandsfigur: Form 38">
            <a:extLst>
              <a:ext uri="{FF2B5EF4-FFF2-40B4-BE49-F238E27FC236}">
                <a16:creationId xmlns:a16="http://schemas.microsoft.com/office/drawing/2014/main" id="{704DE8BC-B86C-5F6D-0F9B-181132E0C056}"/>
              </a:ext>
            </a:extLst>
          </p:cNvPr>
          <p:cNvSpPr/>
          <p:nvPr userDrawn="1"/>
        </p:nvSpPr>
        <p:spPr>
          <a:xfrm>
            <a:off x="11736134" y="5827932"/>
            <a:ext cx="462887" cy="578937"/>
          </a:xfrm>
          <a:custGeom>
            <a:avLst/>
            <a:gdLst>
              <a:gd name="connsiteX0" fmla="*/ 278041 w 462887"/>
              <a:gd name="connsiteY0" fmla="*/ 0 h 578937"/>
              <a:gd name="connsiteX1" fmla="*/ 462887 w 462887"/>
              <a:gd name="connsiteY1" fmla="*/ 170806 h 578937"/>
              <a:gd name="connsiteX2" fmla="*/ 462887 w 462887"/>
              <a:gd name="connsiteY2" fmla="*/ 403631 h 578937"/>
              <a:gd name="connsiteX3" fmla="*/ 300896 w 462887"/>
              <a:gd name="connsiteY3" fmla="*/ 578937 h 578937"/>
              <a:gd name="connsiteX4" fmla="*/ 0 w 462887"/>
              <a:gd name="connsiteY4" fmla="*/ 300896 h 578937"/>
              <a:gd name="connsiteX5" fmla="*/ 278041 w 462887"/>
              <a:gd name="connsiteY5" fmla="*/ 0 h 57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887" h="578937">
                <a:moveTo>
                  <a:pt x="278041" y="0"/>
                </a:moveTo>
                <a:lnTo>
                  <a:pt x="462887" y="170806"/>
                </a:lnTo>
                <a:lnTo>
                  <a:pt x="462887" y="403631"/>
                </a:lnTo>
                <a:lnTo>
                  <a:pt x="300896" y="578937"/>
                </a:lnTo>
                <a:lnTo>
                  <a:pt x="0" y="300896"/>
                </a:lnTo>
                <a:lnTo>
                  <a:pt x="278041" y="0"/>
                </a:lnTo>
                <a:close/>
              </a:path>
            </a:pathLst>
          </a:custGeom>
          <a:solidFill>
            <a:srgbClr val="E0B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44" name="Frihandsfigur: Form 43">
            <a:extLst>
              <a:ext uri="{FF2B5EF4-FFF2-40B4-BE49-F238E27FC236}">
                <a16:creationId xmlns:a16="http://schemas.microsoft.com/office/drawing/2014/main" id="{6922108D-1B5E-4213-4CD8-73608B2CE0DB}"/>
              </a:ext>
            </a:extLst>
          </p:cNvPr>
          <p:cNvSpPr/>
          <p:nvPr userDrawn="1"/>
        </p:nvSpPr>
        <p:spPr>
          <a:xfrm>
            <a:off x="10829843" y="6250588"/>
            <a:ext cx="1042251" cy="607412"/>
          </a:xfrm>
          <a:custGeom>
            <a:avLst/>
            <a:gdLst>
              <a:gd name="connsiteX0" fmla="*/ 874484 w 1042251"/>
              <a:gd name="connsiteY0" fmla="*/ 0 h 607412"/>
              <a:gd name="connsiteX1" fmla="*/ 1042251 w 1042251"/>
              <a:gd name="connsiteY1" fmla="*/ 607412 h 607412"/>
              <a:gd name="connsiteX2" fmla="*/ 101056 w 1042251"/>
              <a:gd name="connsiteY2" fmla="*/ 607412 h 607412"/>
              <a:gd name="connsiteX3" fmla="*/ 0 w 1042251"/>
              <a:gd name="connsiteY3" fmla="*/ 241533 h 607412"/>
              <a:gd name="connsiteX4" fmla="*/ 874484 w 1042251"/>
              <a:gd name="connsiteY4" fmla="*/ 0 h 60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251" h="607412">
                <a:moveTo>
                  <a:pt x="874484" y="0"/>
                </a:moveTo>
                <a:lnTo>
                  <a:pt x="1042251" y="607412"/>
                </a:lnTo>
                <a:lnTo>
                  <a:pt x="101056" y="607412"/>
                </a:lnTo>
                <a:lnTo>
                  <a:pt x="0" y="241533"/>
                </a:lnTo>
                <a:lnTo>
                  <a:pt x="874484" y="0"/>
                </a:lnTo>
                <a:close/>
              </a:path>
            </a:pathLst>
          </a:custGeom>
          <a:solidFill>
            <a:srgbClr val="E0B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8909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rubrik (Internetdagar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bIns="612000" anchor="ctr">
            <a:norm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9151" y="1853994"/>
            <a:ext cx="2593053" cy="541663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9151" y="3707987"/>
            <a:ext cx="2593053" cy="541663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24226D20-4B2F-48E1-9338-11BC7FF427D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4200" y="6483895"/>
            <a:ext cx="2511000" cy="19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2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sida med bildbakgr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ihandsfigur: Form 87">
            <a:extLst>
              <a:ext uri="{FF2B5EF4-FFF2-40B4-BE49-F238E27FC236}">
                <a16:creationId xmlns:a16="http://schemas.microsoft.com/office/drawing/2014/main" id="{CE8CE297-9359-3796-7BE4-20B5946EF86C}"/>
              </a:ext>
            </a:extLst>
          </p:cNvPr>
          <p:cNvSpPr/>
          <p:nvPr userDrawn="1"/>
        </p:nvSpPr>
        <p:spPr>
          <a:xfrm>
            <a:off x="2221179" y="-5834"/>
            <a:ext cx="2893338" cy="2566016"/>
          </a:xfrm>
          <a:custGeom>
            <a:avLst/>
            <a:gdLst>
              <a:gd name="connsiteX0" fmla="*/ 850108 w 2893338"/>
              <a:gd name="connsiteY0" fmla="*/ 0 h 2566016"/>
              <a:gd name="connsiteX1" fmla="*/ 1622304 w 2893338"/>
              <a:gd name="connsiteY1" fmla="*/ 0 h 2566016"/>
              <a:gd name="connsiteX2" fmla="*/ 2893338 w 2893338"/>
              <a:gd name="connsiteY2" fmla="*/ 704112 h 2566016"/>
              <a:gd name="connsiteX3" fmla="*/ 1861903 w 2893338"/>
              <a:gd name="connsiteY3" fmla="*/ 2566016 h 2566016"/>
              <a:gd name="connsiteX4" fmla="*/ 0 w 2893338"/>
              <a:gd name="connsiteY4" fmla="*/ 1534581 h 2566016"/>
              <a:gd name="connsiteX5" fmla="*/ 850108 w 2893338"/>
              <a:gd name="connsiteY5" fmla="*/ 0 h 256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338" h="2566016">
                <a:moveTo>
                  <a:pt x="850108" y="0"/>
                </a:moveTo>
                <a:lnTo>
                  <a:pt x="1622304" y="0"/>
                </a:lnTo>
                <a:lnTo>
                  <a:pt x="2893338" y="704112"/>
                </a:lnTo>
                <a:lnTo>
                  <a:pt x="1861903" y="2566016"/>
                </a:lnTo>
                <a:lnTo>
                  <a:pt x="0" y="1534581"/>
                </a:lnTo>
                <a:lnTo>
                  <a:pt x="850108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24" name="Frihandsfigur: Form 123">
            <a:extLst>
              <a:ext uri="{FF2B5EF4-FFF2-40B4-BE49-F238E27FC236}">
                <a16:creationId xmlns:a16="http://schemas.microsoft.com/office/drawing/2014/main" id="{22904E81-39D0-AD4E-1643-58A7509B13FB}"/>
              </a:ext>
            </a:extLst>
          </p:cNvPr>
          <p:cNvSpPr/>
          <p:nvPr userDrawn="1"/>
        </p:nvSpPr>
        <p:spPr>
          <a:xfrm>
            <a:off x="10191128" y="-5832"/>
            <a:ext cx="2007893" cy="2500211"/>
          </a:xfrm>
          <a:custGeom>
            <a:avLst/>
            <a:gdLst>
              <a:gd name="connsiteX0" fmla="*/ 1066863 w 2007893"/>
              <a:gd name="connsiteY0" fmla="*/ 0 h 2500211"/>
              <a:gd name="connsiteX1" fmla="*/ 2007893 w 2007893"/>
              <a:gd name="connsiteY1" fmla="*/ 0 h 2500211"/>
              <a:gd name="connsiteX2" fmla="*/ 2007893 w 2007893"/>
              <a:gd name="connsiteY2" fmla="*/ 1927941 h 2500211"/>
              <a:gd name="connsiteX3" fmla="*/ 1133362 w 2007893"/>
              <a:gd name="connsiteY3" fmla="*/ 2500211 h 2500211"/>
              <a:gd name="connsiteX4" fmla="*/ 0 w 2007893"/>
              <a:gd name="connsiteY4" fmla="*/ 768234 h 2500211"/>
              <a:gd name="connsiteX5" fmla="*/ 18977 w 2007893"/>
              <a:gd name="connsiteY5" fmla="*/ 685710 h 2500211"/>
              <a:gd name="connsiteX6" fmla="*/ 692517 w 2007893"/>
              <a:gd name="connsiteY6" fmla="*/ 244963 h 2500211"/>
              <a:gd name="connsiteX7" fmla="*/ 754993 w 2007893"/>
              <a:gd name="connsiteY7" fmla="*/ 298216 h 2500211"/>
              <a:gd name="connsiteX8" fmla="*/ 936437 w 2007893"/>
              <a:gd name="connsiteY8" fmla="*/ 85347 h 2500211"/>
              <a:gd name="connsiteX9" fmla="*/ 1066863 w 2007893"/>
              <a:gd name="connsiteY9" fmla="*/ 0 h 250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7893" h="2500211">
                <a:moveTo>
                  <a:pt x="1066863" y="0"/>
                </a:moveTo>
                <a:lnTo>
                  <a:pt x="2007893" y="0"/>
                </a:lnTo>
                <a:lnTo>
                  <a:pt x="2007893" y="1927941"/>
                </a:lnTo>
                <a:lnTo>
                  <a:pt x="1133362" y="2500211"/>
                </a:lnTo>
                <a:lnTo>
                  <a:pt x="0" y="768234"/>
                </a:lnTo>
                <a:lnTo>
                  <a:pt x="18977" y="685710"/>
                </a:lnTo>
                <a:lnTo>
                  <a:pt x="692517" y="244963"/>
                </a:lnTo>
                <a:lnTo>
                  <a:pt x="754993" y="298216"/>
                </a:lnTo>
                <a:lnTo>
                  <a:pt x="936437" y="85347"/>
                </a:lnTo>
                <a:lnTo>
                  <a:pt x="1066863" y="0"/>
                </a:lnTo>
                <a:close/>
              </a:path>
            </a:pathLst>
          </a:cu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F0765A7-A935-585D-D1AF-4BD434773276}"/>
              </a:ext>
            </a:extLst>
          </p:cNvPr>
          <p:cNvSpPr/>
          <p:nvPr userDrawn="1"/>
        </p:nvSpPr>
        <p:spPr>
          <a:xfrm rot="530247">
            <a:off x="4908875" y="483263"/>
            <a:ext cx="2807759" cy="2807759"/>
          </a:xfrm>
          <a:prstGeom prst="rect">
            <a:avLst/>
          </a:pr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9F2923F6-84D9-EE29-EA53-4C956EF5F957}"/>
              </a:ext>
            </a:extLst>
          </p:cNvPr>
          <p:cNvSpPr>
            <a:spLocks noChangeAspect="1"/>
          </p:cNvSpPr>
          <p:nvPr userDrawn="1"/>
        </p:nvSpPr>
        <p:spPr>
          <a:xfrm rot="20042140">
            <a:off x="8028500" y="1100623"/>
            <a:ext cx="1404000" cy="1404000"/>
          </a:xfrm>
          <a:prstGeom prst="rect">
            <a:avLst/>
          </a:prstGeom>
          <a:solidFill>
            <a:srgbClr val="FFE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6128DF0B-EEDF-7037-C780-63ECDA71A5FF}"/>
              </a:ext>
            </a:extLst>
          </p:cNvPr>
          <p:cNvSpPr>
            <a:spLocks noChangeAspect="1"/>
          </p:cNvSpPr>
          <p:nvPr userDrawn="1"/>
        </p:nvSpPr>
        <p:spPr>
          <a:xfrm rot="789277">
            <a:off x="1397216" y="5900975"/>
            <a:ext cx="699228" cy="699228"/>
          </a:xfrm>
          <a:prstGeom prst="rect">
            <a:avLst/>
          </a:prstGeom>
          <a:solidFill>
            <a:srgbClr val="A7D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5" name="Frihandsfigur: Form 114">
            <a:extLst>
              <a:ext uri="{FF2B5EF4-FFF2-40B4-BE49-F238E27FC236}">
                <a16:creationId xmlns:a16="http://schemas.microsoft.com/office/drawing/2014/main" id="{5F3FD819-43DD-347D-D122-8A74AF31CDCC}"/>
              </a:ext>
            </a:extLst>
          </p:cNvPr>
          <p:cNvSpPr>
            <a:spLocks noChangeAspect="1"/>
          </p:cNvSpPr>
          <p:nvPr userDrawn="1"/>
        </p:nvSpPr>
        <p:spPr>
          <a:xfrm rot="1237111">
            <a:off x="73126" y="892371"/>
            <a:ext cx="1404000" cy="1404000"/>
          </a:xfrm>
          <a:custGeom>
            <a:avLst/>
            <a:gdLst>
              <a:gd name="connsiteX0" fmla="*/ 0 w 1404000"/>
              <a:gd name="connsiteY0" fmla="*/ 0 h 1404000"/>
              <a:gd name="connsiteX1" fmla="*/ 1404000 w 1404000"/>
              <a:gd name="connsiteY1" fmla="*/ 0 h 1404000"/>
              <a:gd name="connsiteX2" fmla="*/ 1404000 w 1404000"/>
              <a:gd name="connsiteY2" fmla="*/ 1404000 h 1404000"/>
              <a:gd name="connsiteX3" fmla="*/ 137949 w 1404000"/>
              <a:gd name="connsiteY3" fmla="*/ 1404000 h 1404000"/>
              <a:gd name="connsiteX4" fmla="*/ 0 w 1404000"/>
              <a:gd name="connsiteY4" fmla="*/ 1037352 h 1404000"/>
              <a:gd name="connsiteX5" fmla="*/ 0 w 1404000"/>
              <a:gd name="connsiteY5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4000" h="1404000">
                <a:moveTo>
                  <a:pt x="0" y="0"/>
                </a:moveTo>
                <a:lnTo>
                  <a:pt x="1404000" y="0"/>
                </a:lnTo>
                <a:lnTo>
                  <a:pt x="1404000" y="1404000"/>
                </a:lnTo>
                <a:lnTo>
                  <a:pt x="137949" y="1404000"/>
                </a:lnTo>
                <a:lnTo>
                  <a:pt x="0" y="1037352"/>
                </a:lnTo>
                <a:lnTo>
                  <a:pt x="0" y="0"/>
                </a:lnTo>
                <a:close/>
              </a:path>
            </a:pathLst>
          </a:custGeom>
          <a:solidFill>
            <a:srgbClr val="A7D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11" name="Frihandsfigur: Form 110">
            <a:extLst>
              <a:ext uri="{FF2B5EF4-FFF2-40B4-BE49-F238E27FC236}">
                <a16:creationId xmlns:a16="http://schemas.microsoft.com/office/drawing/2014/main" id="{869F78E1-3031-FA22-8E6A-4EFF57D01ADB}"/>
              </a:ext>
            </a:extLst>
          </p:cNvPr>
          <p:cNvSpPr/>
          <p:nvPr userDrawn="1"/>
        </p:nvSpPr>
        <p:spPr>
          <a:xfrm>
            <a:off x="10596257" y="-5834"/>
            <a:ext cx="604057" cy="298216"/>
          </a:xfrm>
          <a:custGeom>
            <a:avLst/>
            <a:gdLst>
              <a:gd name="connsiteX0" fmla="*/ 0 w 604057"/>
              <a:gd name="connsiteY0" fmla="*/ 0 h 298216"/>
              <a:gd name="connsiteX1" fmla="*/ 604057 w 604057"/>
              <a:gd name="connsiteY1" fmla="*/ 0 h 298216"/>
              <a:gd name="connsiteX2" fmla="*/ 531309 w 604057"/>
              <a:gd name="connsiteY2" fmla="*/ 85347 h 298216"/>
              <a:gd name="connsiteX3" fmla="*/ 531307 w 604057"/>
              <a:gd name="connsiteY3" fmla="*/ 85349 h 298216"/>
              <a:gd name="connsiteX4" fmla="*/ 349864 w 604057"/>
              <a:gd name="connsiteY4" fmla="*/ 298216 h 298216"/>
              <a:gd name="connsiteX5" fmla="*/ 287388 w 604057"/>
              <a:gd name="connsiteY5" fmla="*/ 244963 h 298216"/>
              <a:gd name="connsiteX6" fmla="*/ 287389 w 604057"/>
              <a:gd name="connsiteY6" fmla="*/ 244963 h 29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057" h="298216">
                <a:moveTo>
                  <a:pt x="0" y="0"/>
                </a:moveTo>
                <a:lnTo>
                  <a:pt x="604057" y="0"/>
                </a:lnTo>
                <a:lnTo>
                  <a:pt x="531309" y="85347"/>
                </a:lnTo>
                <a:lnTo>
                  <a:pt x="531307" y="85349"/>
                </a:lnTo>
                <a:lnTo>
                  <a:pt x="349864" y="298216"/>
                </a:lnTo>
                <a:lnTo>
                  <a:pt x="287388" y="244963"/>
                </a:lnTo>
                <a:lnTo>
                  <a:pt x="287389" y="244963"/>
                </a:lnTo>
                <a:close/>
              </a:path>
            </a:pathLst>
          </a:custGeom>
          <a:solidFill>
            <a:srgbClr val="A7D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90" name="Frihandsfigur: Form 89">
            <a:extLst>
              <a:ext uri="{FF2B5EF4-FFF2-40B4-BE49-F238E27FC236}">
                <a16:creationId xmlns:a16="http://schemas.microsoft.com/office/drawing/2014/main" id="{1054CC82-9031-2453-9D33-70EAD6F43EA5}"/>
              </a:ext>
            </a:extLst>
          </p:cNvPr>
          <p:cNvSpPr/>
          <p:nvPr userDrawn="1"/>
        </p:nvSpPr>
        <p:spPr>
          <a:xfrm>
            <a:off x="0" y="-5833"/>
            <a:ext cx="1648256" cy="837071"/>
          </a:xfrm>
          <a:custGeom>
            <a:avLst/>
            <a:gdLst>
              <a:gd name="connsiteX0" fmla="*/ 0 w 1648256"/>
              <a:gd name="connsiteY0" fmla="*/ 0 h 837071"/>
              <a:gd name="connsiteX1" fmla="*/ 1543389 w 1648256"/>
              <a:gd name="connsiteY1" fmla="*/ 0 h 837071"/>
              <a:gd name="connsiteX2" fmla="*/ 1648256 w 1648256"/>
              <a:gd name="connsiteY2" fmla="*/ 370328 h 837071"/>
              <a:gd name="connsiteX3" fmla="*/ 0 w 1648256"/>
              <a:gd name="connsiteY3" fmla="*/ 837071 h 837071"/>
              <a:gd name="connsiteX4" fmla="*/ 0 w 1648256"/>
              <a:gd name="connsiteY4" fmla="*/ 0 h 83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8256" h="837071">
                <a:moveTo>
                  <a:pt x="0" y="0"/>
                </a:moveTo>
                <a:lnTo>
                  <a:pt x="1543389" y="0"/>
                </a:lnTo>
                <a:lnTo>
                  <a:pt x="1648256" y="370328"/>
                </a:lnTo>
                <a:lnTo>
                  <a:pt x="0" y="837071"/>
                </a:lnTo>
                <a:lnTo>
                  <a:pt x="0" y="0"/>
                </a:lnTo>
                <a:close/>
              </a:path>
            </a:pathLst>
          </a:custGeom>
          <a:solidFill>
            <a:srgbClr val="A7D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9" name="Frihandsfigur: Form 88">
            <a:extLst>
              <a:ext uri="{FF2B5EF4-FFF2-40B4-BE49-F238E27FC236}">
                <a16:creationId xmlns:a16="http://schemas.microsoft.com/office/drawing/2014/main" id="{A0BED74C-561D-CE82-6B36-C4EDCCD485AD}"/>
              </a:ext>
            </a:extLst>
          </p:cNvPr>
          <p:cNvSpPr/>
          <p:nvPr userDrawn="1"/>
        </p:nvSpPr>
        <p:spPr>
          <a:xfrm>
            <a:off x="1961760" y="-5833"/>
            <a:ext cx="787942" cy="723551"/>
          </a:xfrm>
          <a:custGeom>
            <a:avLst/>
            <a:gdLst>
              <a:gd name="connsiteX0" fmla="*/ 86377 w 787942"/>
              <a:gd name="connsiteY0" fmla="*/ 0 h 723551"/>
              <a:gd name="connsiteX1" fmla="*/ 563621 w 787942"/>
              <a:gd name="connsiteY1" fmla="*/ 0 h 723551"/>
              <a:gd name="connsiteX2" fmla="*/ 787942 w 787942"/>
              <a:gd name="connsiteY2" fmla="*/ 30838 h 723551"/>
              <a:gd name="connsiteX3" fmla="*/ 692713 w 787942"/>
              <a:gd name="connsiteY3" fmla="*/ 723551 h 723551"/>
              <a:gd name="connsiteX4" fmla="*/ 0 w 787942"/>
              <a:gd name="connsiteY4" fmla="*/ 628322 h 723551"/>
              <a:gd name="connsiteX5" fmla="*/ 86377 w 787942"/>
              <a:gd name="connsiteY5" fmla="*/ 0 h 72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942" h="723551">
                <a:moveTo>
                  <a:pt x="86377" y="0"/>
                </a:moveTo>
                <a:lnTo>
                  <a:pt x="563621" y="0"/>
                </a:lnTo>
                <a:lnTo>
                  <a:pt x="787942" y="30838"/>
                </a:lnTo>
                <a:lnTo>
                  <a:pt x="692713" y="723551"/>
                </a:lnTo>
                <a:lnTo>
                  <a:pt x="0" y="628322"/>
                </a:lnTo>
                <a:lnTo>
                  <a:pt x="86377" y="0"/>
                </a:lnTo>
                <a:close/>
              </a:path>
            </a:pathLst>
          </a:custGeom>
          <a:solidFill>
            <a:srgbClr val="A7D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7" name="Frihandsfigur: Form 86">
            <a:extLst>
              <a:ext uri="{FF2B5EF4-FFF2-40B4-BE49-F238E27FC236}">
                <a16:creationId xmlns:a16="http://schemas.microsoft.com/office/drawing/2014/main" id="{CB664242-1007-DA4D-409C-9200F070381D}"/>
              </a:ext>
            </a:extLst>
          </p:cNvPr>
          <p:cNvSpPr/>
          <p:nvPr userDrawn="1"/>
        </p:nvSpPr>
        <p:spPr>
          <a:xfrm>
            <a:off x="5571534" y="-5834"/>
            <a:ext cx="788032" cy="378752"/>
          </a:xfrm>
          <a:custGeom>
            <a:avLst/>
            <a:gdLst>
              <a:gd name="connsiteX0" fmla="*/ 0 w 788032"/>
              <a:gd name="connsiteY0" fmla="*/ 0 h 378752"/>
              <a:gd name="connsiteX1" fmla="*/ 788032 w 788032"/>
              <a:gd name="connsiteY1" fmla="*/ 0 h 378752"/>
              <a:gd name="connsiteX2" fmla="*/ 285410 w 788032"/>
              <a:gd name="connsiteY2" fmla="*/ 378752 h 378752"/>
              <a:gd name="connsiteX3" fmla="*/ 0 w 788032"/>
              <a:gd name="connsiteY3" fmla="*/ 0 h 37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032" h="378752">
                <a:moveTo>
                  <a:pt x="0" y="0"/>
                </a:moveTo>
                <a:lnTo>
                  <a:pt x="788032" y="0"/>
                </a:lnTo>
                <a:lnTo>
                  <a:pt x="285410" y="378752"/>
                </a:lnTo>
                <a:lnTo>
                  <a:pt x="0" y="0"/>
                </a:lnTo>
                <a:close/>
              </a:path>
            </a:pathLst>
          </a:custGeom>
          <a:solidFill>
            <a:srgbClr val="A7D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6" name="Frihandsfigur: Form 85">
            <a:extLst>
              <a:ext uri="{FF2B5EF4-FFF2-40B4-BE49-F238E27FC236}">
                <a16:creationId xmlns:a16="http://schemas.microsoft.com/office/drawing/2014/main" id="{91257128-1C7F-8927-BB9C-6BCC0299E7D0}"/>
              </a:ext>
            </a:extLst>
          </p:cNvPr>
          <p:cNvSpPr/>
          <p:nvPr userDrawn="1"/>
        </p:nvSpPr>
        <p:spPr>
          <a:xfrm>
            <a:off x="6701306" y="-5833"/>
            <a:ext cx="833961" cy="547485"/>
          </a:xfrm>
          <a:custGeom>
            <a:avLst/>
            <a:gdLst>
              <a:gd name="connsiteX0" fmla="*/ 0 w 833961"/>
              <a:gd name="connsiteY0" fmla="*/ 0 h 547485"/>
              <a:gd name="connsiteX1" fmla="*/ 730003 w 833961"/>
              <a:gd name="connsiteY1" fmla="*/ 0 h 547485"/>
              <a:gd name="connsiteX2" fmla="*/ 833961 w 833961"/>
              <a:gd name="connsiteY2" fmla="*/ 346602 h 547485"/>
              <a:gd name="connsiteX3" fmla="*/ 164210 w 833961"/>
              <a:gd name="connsiteY3" fmla="*/ 547485 h 547485"/>
              <a:gd name="connsiteX4" fmla="*/ 0 w 833961"/>
              <a:gd name="connsiteY4" fmla="*/ 0 h 54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961" h="547485">
                <a:moveTo>
                  <a:pt x="0" y="0"/>
                </a:moveTo>
                <a:lnTo>
                  <a:pt x="730003" y="0"/>
                </a:lnTo>
                <a:lnTo>
                  <a:pt x="833961" y="346602"/>
                </a:lnTo>
                <a:lnTo>
                  <a:pt x="164210" y="547485"/>
                </a:lnTo>
                <a:lnTo>
                  <a:pt x="0" y="0"/>
                </a:lnTo>
                <a:close/>
              </a:path>
            </a:pathLst>
          </a:custGeom>
          <a:solidFill>
            <a:srgbClr val="A7D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5" name="Frihandsfigur: Form 84">
            <a:extLst>
              <a:ext uri="{FF2B5EF4-FFF2-40B4-BE49-F238E27FC236}">
                <a16:creationId xmlns:a16="http://schemas.microsoft.com/office/drawing/2014/main" id="{A20E2FC7-1047-D050-0D28-4BA3557EE7F8}"/>
              </a:ext>
            </a:extLst>
          </p:cNvPr>
          <p:cNvSpPr/>
          <p:nvPr userDrawn="1"/>
        </p:nvSpPr>
        <p:spPr>
          <a:xfrm>
            <a:off x="7732959" y="-5833"/>
            <a:ext cx="865013" cy="426883"/>
          </a:xfrm>
          <a:custGeom>
            <a:avLst/>
            <a:gdLst>
              <a:gd name="connsiteX0" fmla="*/ 0 w 865013"/>
              <a:gd name="connsiteY0" fmla="*/ 0 h 426883"/>
              <a:gd name="connsiteX1" fmla="*/ 865013 w 865013"/>
              <a:gd name="connsiteY1" fmla="*/ 0 h 426883"/>
              <a:gd name="connsiteX2" fmla="*/ 502026 w 865013"/>
              <a:gd name="connsiteY2" fmla="*/ 426883 h 426883"/>
              <a:gd name="connsiteX3" fmla="*/ 0 w 865013"/>
              <a:gd name="connsiteY3" fmla="*/ 0 h 42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013" h="426883">
                <a:moveTo>
                  <a:pt x="0" y="0"/>
                </a:moveTo>
                <a:lnTo>
                  <a:pt x="865013" y="0"/>
                </a:lnTo>
                <a:lnTo>
                  <a:pt x="502026" y="426883"/>
                </a:lnTo>
                <a:lnTo>
                  <a:pt x="0" y="0"/>
                </a:lnTo>
                <a:close/>
              </a:path>
            </a:pathLst>
          </a:custGeom>
          <a:solidFill>
            <a:srgbClr val="A7D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4" name="Frihandsfigur: Form 83">
            <a:extLst>
              <a:ext uri="{FF2B5EF4-FFF2-40B4-BE49-F238E27FC236}">
                <a16:creationId xmlns:a16="http://schemas.microsoft.com/office/drawing/2014/main" id="{9BAAE447-488E-7721-529E-7A60D26C7616}"/>
              </a:ext>
            </a:extLst>
          </p:cNvPr>
          <p:cNvSpPr/>
          <p:nvPr userDrawn="1"/>
        </p:nvSpPr>
        <p:spPr>
          <a:xfrm>
            <a:off x="8741873" y="-5833"/>
            <a:ext cx="1625915" cy="1120333"/>
          </a:xfrm>
          <a:custGeom>
            <a:avLst/>
            <a:gdLst>
              <a:gd name="connsiteX0" fmla="*/ 185272 w 1625915"/>
              <a:gd name="connsiteY0" fmla="*/ 0 h 1120333"/>
              <a:gd name="connsiteX1" fmla="*/ 1625915 w 1625915"/>
              <a:gd name="connsiteY1" fmla="*/ 0 h 1120333"/>
              <a:gd name="connsiteX2" fmla="*/ 1468233 w 1625915"/>
              <a:gd name="connsiteY2" fmla="*/ 685710 h 1120333"/>
              <a:gd name="connsiteX3" fmla="*/ 1417135 w 1625915"/>
              <a:gd name="connsiteY3" fmla="*/ 719147 h 1120333"/>
              <a:gd name="connsiteX4" fmla="*/ 1449256 w 1625915"/>
              <a:gd name="connsiteY4" fmla="*/ 768234 h 1120333"/>
              <a:gd name="connsiteX5" fmla="*/ 1368289 w 1625915"/>
              <a:gd name="connsiteY5" fmla="*/ 1120333 h 1120333"/>
              <a:gd name="connsiteX6" fmla="*/ 0 w 1625915"/>
              <a:gd name="connsiteY6" fmla="*/ 805688 h 1120333"/>
              <a:gd name="connsiteX7" fmla="*/ 185272 w 1625915"/>
              <a:gd name="connsiteY7" fmla="*/ 0 h 11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915" h="1120333">
                <a:moveTo>
                  <a:pt x="185272" y="0"/>
                </a:moveTo>
                <a:lnTo>
                  <a:pt x="1625915" y="0"/>
                </a:lnTo>
                <a:lnTo>
                  <a:pt x="1468233" y="685710"/>
                </a:lnTo>
                <a:lnTo>
                  <a:pt x="1417135" y="719147"/>
                </a:lnTo>
                <a:lnTo>
                  <a:pt x="1449256" y="768234"/>
                </a:lnTo>
                <a:lnTo>
                  <a:pt x="1368289" y="1120333"/>
                </a:lnTo>
                <a:lnTo>
                  <a:pt x="0" y="805688"/>
                </a:lnTo>
                <a:lnTo>
                  <a:pt x="185272" y="0"/>
                </a:lnTo>
                <a:close/>
              </a:path>
            </a:pathLst>
          </a:custGeom>
          <a:solidFill>
            <a:srgbClr val="A7D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1" name="Frihandsfigur: Form 80">
            <a:extLst>
              <a:ext uri="{FF2B5EF4-FFF2-40B4-BE49-F238E27FC236}">
                <a16:creationId xmlns:a16="http://schemas.microsoft.com/office/drawing/2014/main" id="{AFEF2C1A-E234-5EF4-E3DB-7F161B294251}"/>
              </a:ext>
            </a:extLst>
          </p:cNvPr>
          <p:cNvSpPr/>
          <p:nvPr userDrawn="1"/>
        </p:nvSpPr>
        <p:spPr>
          <a:xfrm>
            <a:off x="0" y="2129998"/>
            <a:ext cx="475342" cy="919819"/>
          </a:xfrm>
          <a:custGeom>
            <a:avLst/>
            <a:gdLst>
              <a:gd name="connsiteX0" fmla="*/ 0 w 475342"/>
              <a:gd name="connsiteY0" fmla="*/ 0 h 919819"/>
              <a:gd name="connsiteX1" fmla="*/ 475342 w 475342"/>
              <a:gd name="connsiteY1" fmla="*/ 365525 h 919819"/>
              <a:gd name="connsiteX2" fmla="*/ 49104 w 475342"/>
              <a:gd name="connsiteY2" fmla="*/ 919819 h 919819"/>
              <a:gd name="connsiteX3" fmla="*/ 0 w 475342"/>
              <a:gd name="connsiteY3" fmla="*/ 882059 h 919819"/>
              <a:gd name="connsiteX4" fmla="*/ 0 w 475342"/>
              <a:gd name="connsiteY4" fmla="*/ 0 h 91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342" h="919819">
                <a:moveTo>
                  <a:pt x="0" y="0"/>
                </a:moveTo>
                <a:lnTo>
                  <a:pt x="475342" y="365525"/>
                </a:lnTo>
                <a:lnTo>
                  <a:pt x="49104" y="919819"/>
                </a:lnTo>
                <a:lnTo>
                  <a:pt x="0" y="882059"/>
                </a:lnTo>
                <a:lnTo>
                  <a:pt x="0" y="0"/>
                </a:lnTo>
                <a:close/>
              </a:path>
            </a:pathLst>
          </a:custGeom>
          <a:solidFill>
            <a:srgbClr val="A7D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20" name="Frihandsfigur: Form 119">
            <a:extLst>
              <a:ext uri="{FF2B5EF4-FFF2-40B4-BE49-F238E27FC236}">
                <a16:creationId xmlns:a16="http://schemas.microsoft.com/office/drawing/2014/main" id="{82137259-13FD-29F8-729A-AC2468C6217E}"/>
              </a:ext>
            </a:extLst>
          </p:cNvPr>
          <p:cNvSpPr/>
          <p:nvPr userDrawn="1"/>
        </p:nvSpPr>
        <p:spPr>
          <a:xfrm>
            <a:off x="1" y="5545486"/>
            <a:ext cx="1392147" cy="1312514"/>
          </a:xfrm>
          <a:custGeom>
            <a:avLst/>
            <a:gdLst>
              <a:gd name="connsiteX0" fmla="*/ 965439 w 1392147"/>
              <a:gd name="connsiteY0" fmla="*/ 0 h 1312514"/>
              <a:gd name="connsiteX1" fmla="*/ 1392147 w 1392147"/>
              <a:gd name="connsiteY1" fmla="*/ 1312514 h 1312514"/>
              <a:gd name="connsiteX2" fmla="*/ 0 w 1392147"/>
              <a:gd name="connsiteY2" fmla="*/ 1312514 h 1312514"/>
              <a:gd name="connsiteX3" fmla="*/ 0 w 1392147"/>
              <a:gd name="connsiteY3" fmla="*/ 313872 h 1312514"/>
              <a:gd name="connsiteX4" fmla="*/ 965439 w 1392147"/>
              <a:gd name="connsiteY4" fmla="*/ 0 h 131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147" h="1312514">
                <a:moveTo>
                  <a:pt x="965439" y="0"/>
                </a:moveTo>
                <a:lnTo>
                  <a:pt x="1392147" y="1312514"/>
                </a:lnTo>
                <a:lnTo>
                  <a:pt x="0" y="1312514"/>
                </a:lnTo>
                <a:lnTo>
                  <a:pt x="0" y="313872"/>
                </a:lnTo>
                <a:lnTo>
                  <a:pt x="965439" y="0"/>
                </a:lnTo>
                <a:close/>
              </a:path>
            </a:pathLst>
          </a:custGeom>
          <a:solidFill>
            <a:srgbClr val="A7D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sv-SE"/>
          </a:p>
        </p:txBody>
      </p:sp>
      <p:sp>
        <p:nvSpPr>
          <p:cNvPr id="123" name="Frihandsfigur: Form 122">
            <a:extLst>
              <a:ext uri="{FF2B5EF4-FFF2-40B4-BE49-F238E27FC236}">
                <a16:creationId xmlns:a16="http://schemas.microsoft.com/office/drawing/2014/main" id="{D7A6562B-A696-4A1B-814E-A224AF9F6679}"/>
              </a:ext>
            </a:extLst>
          </p:cNvPr>
          <p:cNvSpPr/>
          <p:nvPr userDrawn="1"/>
        </p:nvSpPr>
        <p:spPr>
          <a:xfrm>
            <a:off x="10159007" y="679876"/>
            <a:ext cx="51098" cy="82524"/>
          </a:xfrm>
          <a:custGeom>
            <a:avLst/>
            <a:gdLst>
              <a:gd name="connsiteX0" fmla="*/ 51098 w 51098"/>
              <a:gd name="connsiteY0" fmla="*/ 0 h 82524"/>
              <a:gd name="connsiteX1" fmla="*/ 32121 w 51098"/>
              <a:gd name="connsiteY1" fmla="*/ 82524 h 82524"/>
              <a:gd name="connsiteX2" fmla="*/ 0 w 51098"/>
              <a:gd name="connsiteY2" fmla="*/ 33437 h 82524"/>
              <a:gd name="connsiteX3" fmla="*/ 51098 w 51098"/>
              <a:gd name="connsiteY3" fmla="*/ 0 h 8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98" h="82524">
                <a:moveTo>
                  <a:pt x="51098" y="0"/>
                </a:moveTo>
                <a:lnTo>
                  <a:pt x="32121" y="82524"/>
                </a:lnTo>
                <a:lnTo>
                  <a:pt x="0" y="33437"/>
                </a:lnTo>
                <a:lnTo>
                  <a:pt x="51098" y="0"/>
                </a:lnTo>
                <a:close/>
              </a:path>
            </a:pathLst>
          </a:custGeom>
          <a:solidFill>
            <a:srgbClr val="A7D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6DC34E77-636E-CF64-CCCD-C7C2378F074B}"/>
              </a:ext>
            </a:extLst>
          </p:cNvPr>
          <p:cNvSpPr txBox="1">
            <a:spLocks/>
          </p:cNvSpPr>
          <p:nvPr/>
        </p:nvSpPr>
        <p:spPr>
          <a:xfrm>
            <a:off x="0" y="1312514"/>
            <a:ext cx="12192000" cy="5545487"/>
          </a:xfrm>
          <a:custGeom>
            <a:avLst/>
            <a:gdLst>
              <a:gd name="connsiteX0" fmla="*/ 12192000 w 12192000"/>
              <a:gd name="connsiteY0" fmla="*/ 0 h 5545487"/>
              <a:gd name="connsiteX1" fmla="*/ 12192000 w 12192000"/>
              <a:gd name="connsiteY1" fmla="*/ 5545487 h 5545487"/>
              <a:gd name="connsiteX2" fmla="*/ 1 w 12192000"/>
              <a:gd name="connsiteY2" fmla="*/ 5545487 h 5545487"/>
              <a:gd name="connsiteX3" fmla="*/ 0 w 12192000"/>
              <a:gd name="connsiteY3" fmla="*/ 5545455 h 5545487"/>
              <a:gd name="connsiteX4" fmla="*/ 0 w 12192000"/>
              <a:gd name="connsiteY4" fmla="*/ 1060615 h 5545487"/>
              <a:gd name="connsiteX5" fmla="*/ 3841992 w 12192000"/>
              <a:gd name="connsiteY5" fmla="*/ 726390 h 5545487"/>
              <a:gd name="connsiteX6" fmla="*/ 4214442 w 12192000"/>
              <a:gd name="connsiteY6" fmla="*/ 5059258 h 5545487"/>
              <a:gd name="connsiteX7" fmla="*/ 11422330 w 12192000"/>
              <a:gd name="connsiteY7" fmla="*/ 5059258 h 5545487"/>
              <a:gd name="connsiteX8" fmla="*/ 11422330 w 12192000"/>
              <a:gd name="connsiteY8" fmla="*/ 66956 h 5545487"/>
              <a:gd name="connsiteX9" fmla="*/ 12192000 w 12192000"/>
              <a:gd name="connsiteY9" fmla="*/ 0 h 554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545487">
                <a:moveTo>
                  <a:pt x="12192000" y="0"/>
                </a:moveTo>
                <a:lnTo>
                  <a:pt x="12192000" y="5545487"/>
                </a:lnTo>
                <a:lnTo>
                  <a:pt x="1" y="5545487"/>
                </a:lnTo>
                <a:lnTo>
                  <a:pt x="0" y="5545455"/>
                </a:lnTo>
                <a:lnTo>
                  <a:pt x="0" y="1060615"/>
                </a:lnTo>
                <a:lnTo>
                  <a:pt x="3841992" y="726390"/>
                </a:lnTo>
                <a:lnTo>
                  <a:pt x="4214442" y="5059258"/>
                </a:lnTo>
                <a:lnTo>
                  <a:pt x="11422330" y="5059258"/>
                </a:lnTo>
                <a:lnTo>
                  <a:pt x="11422330" y="66956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0000" tIns="0" rIns="0" bIns="0" rtlCol="0">
            <a:noAutofit/>
          </a:bodyPr>
          <a:lstStyle>
            <a:lvl1pPr marL="0" indent="0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1pPr>
            <a:lvl2pPr marL="204782" indent="-204782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2pPr>
            <a:lvl3pPr marL="406385" indent="-190494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3pPr>
            <a:lvl4pPr marL="584179" indent="-168269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4pPr>
            <a:lvl5pPr marL="761972" indent="-168269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5pPr>
            <a:lvl6pPr marL="1257254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846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436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026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pic>
        <p:nvPicPr>
          <p:cNvPr id="3" name="Graphic 10">
            <a:extLst>
              <a:ext uri="{FF2B5EF4-FFF2-40B4-BE49-F238E27FC236}">
                <a16:creationId xmlns:a16="http://schemas.microsoft.com/office/drawing/2014/main" id="{F536C513-B974-6C58-918C-BBF485A818B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7057" y="6489404"/>
            <a:ext cx="2510241" cy="198177"/>
          </a:xfrm>
          <a:prstGeom prst="rect">
            <a:avLst/>
          </a:prstGeom>
        </p:spPr>
      </p:pic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AE02E566-AF4B-51F4-98AC-7FDCA6B23068}"/>
              </a:ext>
            </a:extLst>
          </p:cNvPr>
          <p:cNvSpPr/>
          <p:nvPr userDrawn="1"/>
        </p:nvSpPr>
        <p:spPr>
          <a:xfrm>
            <a:off x="0" y="-29429"/>
            <a:ext cx="12192000" cy="2456863"/>
          </a:xfrm>
          <a:custGeom>
            <a:avLst/>
            <a:gdLst>
              <a:gd name="connsiteX0" fmla="*/ 0 w 12192000"/>
              <a:gd name="connsiteY0" fmla="*/ 0 h 2456863"/>
              <a:gd name="connsiteX1" fmla="*/ 12192000 w 12192000"/>
              <a:gd name="connsiteY1" fmla="*/ 0 h 2456863"/>
              <a:gd name="connsiteX2" fmla="*/ 12192000 w 12192000"/>
              <a:gd name="connsiteY2" fmla="*/ 1396248 h 2456863"/>
              <a:gd name="connsiteX3" fmla="*/ 0 w 12192000"/>
              <a:gd name="connsiteY3" fmla="*/ 2456863 h 2456863"/>
              <a:gd name="connsiteX4" fmla="*/ 0 w 12192000"/>
              <a:gd name="connsiteY4" fmla="*/ 0 h 245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456863">
                <a:moveTo>
                  <a:pt x="0" y="0"/>
                </a:moveTo>
                <a:lnTo>
                  <a:pt x="12192000" y="0"/>
                </a:lnTo>
                <a:lnTo>
                  <a:pt x="12192000" y="1396248"/>
                </a:lnTo>
                <a:lnTo>
                  <a:pt x="0" y="24568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5984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D854-83AF-9B40-80BC-61832B3C1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err="1"/>
              <a:t>Click</a:t>
            </a:r>
            <a:r>
              <a:rPr lang="sv-SE" noProof="0"/>
              <a:t> to </a:t>
            </a:r>
            <a:r>
              <a:rPr lang="sv-SE" noProof="0" err="1"/>
              <a:t>edit</a:t>
            </a:r>
            <a:r>
              <a:rPr lang="sv-SE" noProof="0"/>
              <a:t> Master </a:t>
            </a:r>
            <a:r>
              <a:rPr lang="sv-SE" noProof="0" err="1"/>
              <a:t>title</a:t>
            </a:r>
            <a:r>
              <a:rPr lang="sv-SE" noProof="0"/>
              <a:t>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A5DE2-8A2C-2D4F-91BD-1DCFF345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31D9-26A9-9C49-B53D-A84B60CBF803}" type="datetimeFigureOut">
              <a:rPr lang="sv-SE" smtClean="0"/>
              <a:t>2026-06-05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48226-3CEB-9E40-88D5-BDA56115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E8DFD-C0B5-4F40-B175-561971E2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9D19-7A40-9F4B-A0AD-05821C58CD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54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tshållare för text 44"/>
          <p:cNvSpPr>
            <a:spLocks noGrp="1"/>
          </p:cNvSpPr>
          <p:nvPr>
            <p:ph type="body" sz="quarter" idx="11"/>
          </p:nvPr>
        </p:nvSpPr>
        <p:spPr>
          <a:xfrm>
            <a:off x="334433" y="1316766"/>
            <a:ext cx="5743371" cy="4991269"/>
          </a:xfrm>
          <a:prstGeom prst="rect">
            <a:avLst/>
          </a:prstGeom>
        </p:spPr>
        <p:txBody>
          <a:bodyPr lIns="0"/>
          <a:lstStyle>
            <a:lvl1pPr marL="342891" indent="-342891">
              <a:buClr>
                <a:schemeClr val="accent6"/>
              </a:buClr>
              <a:buFont typeface="Wingdings" pitchFamily="2" charset="2"/>
              <a:buChar char="§"/>
              <a:defRPr sz="1800" b="0" i="0">
                <a:latin typeface="Calibri Regular" charset="0"/>
                <a:cs typeface="Calibri Regular" charset="0"/>
              </a:defRPr>
            </a:lvl1pPr>
            <a:lvl2pPr>
              <a:defRPr sz="1400" b="0" i="0">
                <a:latin typeface="Calibri Regular" charset="0"/>
                <a:cs typeface="Calibri Regular" charset="0"/>
              </a:defRPr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50" name="Rubrik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255595"/>
          </a:xfrm>
          <a:prstGeom prst="rect">
            <a:avLst/>
          </a:prstGeom>
        </p:spPr>
        <p:txBody>
          <a:bodyPr lIns="251999" tIns="360000" rIns="251999" anchor="ctr"/>
          <a:lstStyle>
            <a:lvl1pPr algn="l">
              <a:tabLst>
                <a:tab pos="177796" algn="l"/>
              </a:tabLst>
              <a:defRPr sz="3600" b="1" i="0" baseline="0">
                <a:latin typeface="Calibri Regular" charset="0"/>
                <a:cs typeface="Calibri Regular" charset="0"/>
              </a:defRPr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8019726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sida med bildbakgr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ihandsfigur: Form 87">
            <a:extLst>
              <a:ext uri="{FF2B5EF4-FFF2-40B4-BE49-F238E27FC236}">
                <a16:creationId xmlns:a16="http://schemas.microsoft.com/office/drawing/2014/main" id="{CE8CE297-9359-3796-7BE4-20B5946EF86C}"/>
              </a:ext>
            </a:extLst>
          </p:cNvPr>
          <p:cNvSpPr/>
          <p:nvPr userDrawn="1"/>
        </p:nvSpPr>
        <p:spPr>
          <a:xfrm>
            <a:off x="2221179" y="-5834"/>
            <a:ext cx="2893338" cy="2566016"/>
          </a:xfrm>
          <a:custGeom>
            <a:avLst/>
            <a:gdLst>
              <a:gd name="connsiteX0" fmla="*/ 850108 w 2893338"/>
              <a:gd name="connsiteY0" fmla="*/ 0 h 2566016"/>
              <a:gd name="connsiteX1" fmla="*/ 1622304 w 2893338"/>
              <a:gd name="connsiteY1" fmla="*/ 0 h 2566016"/>
              <a:gd name="connsiteX2" fmla="*/ 2893338 w 2893338"/>
              <a:gd name="connsiteY2" fmla="*/ 704112 h 2566016"/>
              <a:gd name="connsiteX3" fmla="*/ 1861903 w 2893338"/>
              <a:gd name="connsiteY3" fmla="*/ 2566016 h 2566016"/>
              <a:gd name="connsiteX4" fmla="*/ 0 w 2893338"/>
              <a:gd name="connsiteY4" fmla="*/ 1534581 h 2566016"/>
              <a:gd name="connsiteX5" fmla="*/ 850108 w 2893338"/>
              <a:gd name="connsiteY5" fmla="*/ 0 h 256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338" h="2566016">
                <a:moveTo>
                  <a:pt x="850108" y="0"/>
                </a:moveTo>
                <a:lnTo>
                  <a:pt x="1622304" y="0"/>
                </a:lnTo>
                <a:lnTo>
                  <a:pt x="2893338" y="704112"/>
                </a:lnTo>
                <a:lnTo>
                  <a:pt x="1861903" y="2566016"/>
                </a:lnTo>
                <a:lnTo>
                  <a:pt x="0" y="1534581"/>
                </a:lnTo>
                <a:lnTo>
                  <a:pt x="850108" y="0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24" name="Frihandsfigur: Form 123">
            <a:extLst>
              <a:ext uri="{FF2B5EF4-FFF2-40B4-BE49-F238E27FC236}">
                <a16:creationId xmlns:a16="http://schemas.microsoft.com/office/drawing/2014/main" id="{22904E81-39D0-AD4E-1643-58A7509B13FB}"/>
              </a:ext>
            </a:extLst>
          </p:cNvPr>
          <p:cNvSpPr/>
          <p:nvPr userDrawn="1"/>
        </p:nvSpPr>
        <p:spPr>
          <a:xfrm>
            <a:off x="10191128" y="-5832"/>
            <a:ext cx="2007893" cy="2500211"/>
          </a:xfrm>
          <a:custGeom>
            <a:avLst/>
            <a:gdLst>
              <a:gd name="connsiteX0" fmla="*/ 1066863 w 2007893"/>
              <a:gd name="connsiteY0" fmla="*/ 0 h 2500211"/>
              <a:gd name="connsiteX1" fmla="*/ 2007893 w 2007893"/>
              <a:gd name="connsiteY1" fmla="*/ 0 h 2500211"/>
              <a:gd name="connsiteX2" fmla="*/ 2007893 w 2007893"/>
              <a:gd name="connsiteY2" fmla="*/ 1927941 h 2500211"/>
              <a:gd name="connsiteX3" fmla="*/ 1133362 w 2007893"/>
              <a:gd name="connsiteY3" fmla="*/ 2500211 h 2500211"/>
              <a:gd name="connsiteX4" fmla="*/ 0 w 2007893"/>
              <a:gd name="connsiteY4" fmla="*/ 768234 h 2500211"/>
              <a:gd name="connsiteX5" fmla="*/ 18977 w 2007893"/>
              <a:gd name="connsiteY5" fmla="*/ 685710 h 2500211"/>
              <a:gd name="connsiteX6" fmla="*/ 692517 w 2007893"/>
              <a:gd name="connsiteY6" fmla="*/ 244963 h 2500211"/>
              <a:gd name="connsiteX7" fmla="*/ 754993 w 2007893"/>
              <a:gd name="connsiteY7" fmla="*/ 298216 h 2500211"/>
              <a:gd name="connsiteX8" fmla="*/ 936437 w 2007893"/>
              <a:gd name="connsiteY8" fmla="*/ 85347 h 2500211"/>
              <a:gd name="connsiteX9" fmla="*/ 1066863 w 2007893"/>
              <a:gd name="connsiteY9" fmla="*/ 0 h 250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7893" h="2500211">
                <a:moveTo>
                  <a:pt x="1066863" y="0"/>
                </a:moveTo>
                <a:lnTo>
                  <a:pt x="2007893" y="0"/>
                </a:lnTo>
                <a:lnTo>
                  <a:pt x="2007893" y="1927941"/>
                </a:lnTo>
                <a:lnTo>
                  <a:pt x="1133362" y="2500211"/>
                </a:lnTo>
                <a:lnTo>
                  <a:pt x="0" y="768234"/>
                </a:lnTo>
                <a:lnTo>
                  <a:pt x="18977" y="685710"/>
                </a:lnTo>
                <a:lnTo>
                  <a:pt x="692517" y="244963"/>
                </a:lnTo>
                <a:lnTo>
                  <a:pt x="754993" y="298216"/>
                </a:lnTo>
                <a:lnTo>
                  <a:pt x="936437" y="85347"/>
                </a:lnTo>
                <a:lnTo>
                  <a:pt x="106686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F0765A7-A935-585D-D1AF-4BD434773276}"/>
              </a:ext>
            </a:extLst>
          </p:cNvPr>
          <p:cNvSpPr/>
          <p:nvPr userDrawn="1"/>
        </p:nvSpPr>
        <p:spPr>
          <a:xfrm rot="530247">
            <a:off x="4908875" y="483263"/>
            <a:ext cx="2807759" cy="28077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9F2923F6-84D9-EE29-EA53-4C956EF5F957}"/>
              </a:ext>
            </a:extLst>
          </p:cNvPr>
          <p:cNvSpPr>
            <a:spLocks noChangeAspect="1"/>
          </p:cNvSpPr>
          <p:nvPr userDrawn="1"/>
        </p:nvSpPr>
        <p:spPr>
          <a:xfrm rot="20042140">
            <a:off x="8028500" y="1100623"/>
            <a:ext cx="1404000" cy="140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E18F3D86-30E9-51D8-219E-A4814A20FA3A}"/>
              </a:ext>
            </a:extLst>
          </p:cNvPr>
          <p:cNvSpPr/>
          <p:nvPr userDrawn="1"/>
        </p:nvSpPr>
        <p:spPr>
          <a:xfrm>
            <a:off x="0" y="1312514"/>
            <a:ext cx="12192000" cy="5545487"/>
          </a:xfrm>
          <a:custGeom>
            <a:avLst/>
            <a:gdLst>
              <a:gd name="connsiteX0" fmla="*/ 12192000 w 12192000"/>
              <a:gd name="connsiteY0" fmla="*/ 0 h 5545487"/>
              <a:gd name="connsiteX1" fmla="*/ 12192000 w 12192000"/>
              <a:gd name="connsiteY1" fmla="*/ 5545487 h 5545487"/>
              <a:gd name="connsiteX2" fmla="*/ 1 w 12192000"/>
              <a:gd name="connsiteY2" fmla="*/ 5545487 h 5545487"/>
              <a:gd name="connsiteX3" fmla="*/ 0 w 12192000"/>
              <a:gd name="connsiteY3" fmla="*/ 5545455 h 5545487"/>
              <a:gd name="connsiteX4" fmla="*/ 0 w 12192000"/>
              <a:gd name="connsiteY4" fmla="*/ 1060615 h 5545487"/>
              <a:gd name="connsiteX5" fmla="*/ 12192000 w 12192000"/>
              <a:gd name="connsiteY5" fmla="*/ 0 h 554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545487">
                <a:moveTo>
                  <a:pt x="12192000" y="0"/>
                </a:moveTo>
                <a:lnTo>
                  <a:pt x="12192000" y="5545487"/>
                </a:lnTo>
                <a:lnTo>
                  <a:pt x="1" y="5545487"/>
                </a:lnTo>
                <a:lnTo>
                  <a:pt x="0" y="5545455"/>
                </a:lnTo>
                <a:lnTo>
                  <a:pt x="0" y="106061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0A6D45B6-7449-4EF0-BA06-6C873E5FA5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087" y="3049816"/>
            <a:ext cx="2893340" cy="1331685"/>
          </a:xfr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buNone/>
              <a:defRPr sz="2400">
                <a:solidFill>
                  <a:schemeClr val="tx2"/>
                </a:solidFill>
              </a:defRPr>
            </a:lvl1pPr>
            <a:lvl2pPr marL="228592" indent="0" algn="ctr">
              <a:buNone/>
              <a:defRPr sz="1000"/>
            </a:lvl2pPr>
            <a:lvl3pPr marL="457183" indent="0" algn="ctr">
              <a:buNone/>
              <a:defRPr sz="900"/>
            </a:lvl3pPr>
            <a:lvl4pPr marL="685774" indent="0" algn="ctr">
              <a:buNone/>
              <a:defRPr sz="800"/>
            </a:lvl4pPr>
            <a:lvl5pPr marL="914366" indent="0" algn="ctr">
              <a:buNone/>
              <a:defRPr sz="800"/>
            </a:lvl5pPr>
            <a:lvl6pPr marL="1142958" indent="0" algn="ctr">
              <a:buNone/>
              <a:defRPr sz="800"/>
            </a:lvl6pPr>
            <a:lvl7pPr marL="1371548" indent="0" algn="ctr">
              <a:buNone/>
              <a:defRPr sz="800"/>
            </a:lvl7pPr>
            <a:lvl8pPr marL="1600140" indent="0" algn="ctr">
              <a:buNone/>
              <a:defRPr sz="800"/>
            </a:lvl8pPr>
            <a:lvl9pPr marL="1828732" indent="0" algn="ctr">
              <a:buNone/>
              <a:defRPr sz="800"/>
            </a:lvl9pPr>
          </a:lstStyle>
          <a:p>
            <a:r>
              <a:rPr lang="sv-SE"/>
              <a:t>Underrubrik eller namn på presentatör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6128DF0B-EEDF-7037-C780-63ECDA71A5FF}"/>
              </a:ext>
            </a:extLst>
          </p:cNvPr>
          <p:cNvSpPr>
            <a:spLocks noChangeAspect="1"/>
          </p:cNvSpPr>
          <p:nvPr userDrawn="1"/>
        </p:nvSpPr>
        <p:spPr>
          <a:xfrm rot="789277">
            <a:off x="1397216" y="5900975"/>
            <a:ext cx="699228" cy="6992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5" name="Frihandsfigur: Form 114">
            <a:extLst>
              <a:ext uri="{FF2B5EF4-FFF2-40B4-BE49-F238E27FC236}">
                <a16:creationId xmlns:a16="http://schemas.microsoft.com/office/drawing/2014/main" id="{5F3FD819-43DD-347D-D122-8A74AF31CDCC}"/>
              </a:ext>
            </a:extLst>
          </p:cNvPr>
          <p:cNvSpPr>
            <a:spLocks noChangeAspect="1"/>
          </p:cNvSpPr>
          <p:nvPr userDrawn="1"/>
        </p:nvSpPr>
        <p:spPr>
          <a:xfrm rot="1237111">
            <a:off x="73126" y="892371"/>
            <a:ext cx="1404000" cy="1404000"/>
          </a:xfrm>
          <a:custGeom>
            <a:avLst/>
            <a:gdLst>
              <a:gd name="connsiteX0" fmla="*/ 0 w 1404000"/>
              <a:gd name="connsiteY0" fmla="*/ 0 h 1404000"/>
              <a:gd name="connsiteX1" fmla="*/ 1404000 w 1404000"/>
              <a:gd name="connsiteY1" fmla="*/ 0 h 1404000"/>
              <a:gd name="connsiteX2" fmla="*/ 1404000 w 1404000"/>
              <a:gd name="connsiteY2" fmla="*/ 1404000 h 1404000"/>
              <a:gd name="connsiteX3" fmla="*/ 137949 w 1404000"/>
              <a:gd name="connsiteY3" fmla="*/ 1404000 h 1404000"/>
              <a:gd name="connsiteX4" fmla="*/ 0 w 1404000"/>
              <a:gd name="connsiteY4" fmla="*/ 1037352 h 1404000"/>
              <a:gd name="connsiteX5" fmla="*/ 0 w 1404000"/>
              <a:gd name="connsiteY5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4000" h="1404000">
                <a:moveTo>
                  <a:pt x="0" y="0"/>
                </a:moveTo>
                <a:lnTo>
                  <a:pt x="1404000" y="0"/>
                </a:lnTo>
                <a:lnTo>
                  <a:pt x="1404000" y="1404000"/>
                </a:lnTo>
                <a:lnTo>
                  <a:pt x="137949" y="1404000"/>
                </a:lnTo>
                <a:lnTo>
                  <a:pt x="0" y="10373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11" name="Frihandsfigur: Form 110">
            <a:extLst>
              <a:ext uri="{FF2B5EF4-FFF2-40B4-BE49-F238E27FC236}">
                <a16:creationId xmlns:a16="http://schemas.microsoft.com/office/drawing/2014/main" id="{869F78E1-3031-FA22-8E6A-4EFF57D01ADB}"/>
              </a:ext>
            </a:extLst>
          </p:cNvPr>
          <p:cNvSpPr/>
          <p:nvPr userDrawn="1"/>
        </p:nvSpPr>
        <p:spPr>
          <a:xfrm>
            <a:off x="10596257" y="-5834"/>
            <a:ext cx="604057" cy="298216"/>
          </a:xfrm>
          <a:custGeom>
            <a:avLst/>
            <a:gdLst>
              <a:gd name="connsiteX0" fmla="*/ 0 w 604057"/>
              <a:gd name="connsiteY0" fmla="*/ 0 h 298216"/>
              <a:gd name="connsiteX1" fmla="*/ 604057 w 604057"/>
              <a:gd name="connsiteY1" fmla="*/ 0 h 298216"/>
              <a:gd name="connsiteX2" fmla="*/ 531309 w 604057"/>
              <a:gd name="connsiteY2" fmla="*/ 85347 h 298216"/>
              <a:gd name="connsiteX3" fmla="*/ 531307 w 604057"/>
              <a:gd name="connsiteY3" fmla="*/ 85349 h 298216"/>
              <a:gd name="connsiteX4" fmla="*/ 349864 w 604057"/>
              <a:gd name="connsiteY4" fmla="*/ 298216 h 298216"/>
              <a:gd name="connsiteX5" fmla="*/ 287388 w 604057"/>
              <a:gd name="connsiteY5" fmla="*/ 244963 h 298216"/>
              <a:gd name="connsiteX6" fmla="*/ 287389 w 604057"/>
              <a:gd name="connsiteY6" fmla="*/ 244963 h 29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057" h="298216">
                <a:moveTo>
                  <a:pt x="0" y="0"/>
                </a:moveTo>
                <a:lnTo>
                  <a:pt x="604057" y="0"/>
                </a:lnTo>
                <a:lnTo>
                  <a:pt x="531309" y="85347"/>
                </a:lnTo>
                <a:lnTo>
                  <a:pt x="531307" y="85349"/>
                </a:lnTo>
                <a:lnTo>
                  <a:pt x="349864" y="298216"/>
                </a:lnTo>
                <a:lnTo>
                  <a:pt x="287388" y="244963"/>
                </a:lnTo>
                <a:lnTo>
                  <a:pt x="287389" y="244963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90" name="Frihandsfigur: Form 89">
            <a:extLst>
              <a:ext uri="{FF2B5EF4-FFF2-40B4-BE49-F238E27FC236}">
                <a16:creationId xmlns:a16="http://schemas.microsoft.com/office/drawing/2014/main" id="{1054CC82-9031-2453-9D33-70EAD6F43EA5}"/>
              </a:ext>
            </a:extLst>
          </p:cNvPr>
          <p:cNvSpPr/>
          <p:nvPr userDrawn="1"/>
        </p:nvSpPr>
        <p:spPr>
          <a:xfrm>
            <a:off x="0" y="-5833"/>
            <a:ext cx="1648256" cy="837071"/>
          </a:xfrm>
          <a:custGeom>
            <a:avLst/>
            <a:gdLst>
              <a:gd name="connsiteX0" fmla="*/ 0 w 1648256"/>
              <a:gd name="connsiteY0" fmla="*/ 0 h 837071"/>
              <a:gd name="connsiteX1" fmla="*/ 1543389 w 1648256"/>
              <a:gd name="connsiteY1" fmla="*/ 0 h 837071"/>
              <a:gd name="connsiteX2" fmla="*/ 1648256 w 1648256"/>
              <a:gd name="connsiteY2" fmla="*/ 370328 h 837071"/>
              <a:gd name="connsiteX3" fmla="*/ 0 w 1648256"/>
              <a:gd name="connsiteY3" fmla="*/ 837071 h 837071"/>
              <a:gd name="connsiteX4" fmla="*/ 0 w 1648256"/>
              <a:gd name="connsiteY4" fmla="*/ 0 h 83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8256" h="837071">
                <a:moveTo>
                  <a:pt x="0" y="0"/>
                </a:moveTo>
                <a:lnTo>
                  <a:pt x="1543389" y="0"/>
                </a:lnTo>
                <a:lnTo>
                  <a:pt x="1648256" y="370328"/>
                </a:lnTo>
                <a:lnTo>
                  <a:pt x="0" y="837071"/>
                </a:lnTo>
                <a:lnTo>
                  <a:pt x="0" y="0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9" name="Frihandsfigur: Form 88">
            <a:extLst>
              <a:ext uri="{FF2B5EF4-FFF2-40B4-BE49-F238E27FC236}">
                <a16:creationId xmlns:a16="http://schemas.microsoft.com/office/drawing/2014/main" id="{A0BED74C-561D-CE82-6B36-C4EDCCD485AD}"/>
              </a:ext>
            </a:extLst>
          </p:cNvPr>
          <p:cNvSpPr/>
          <p:nvPr userDrawn="1"/>
        </p:nvSpPr>
        <p:spPr>
          <a:xfrm>
            <a:off x="1961760" y="-5833"/>
            <a:ext cx="787942" cy="723551"/>
          </a:xfrm>
          <a:custGeom>
            <a:avLst/>
            <a:gdLst>
              <a:gd name="connsiteX0" fmla="*/ 86377 w 787942"/>
              <a:gd name="connsiteY0" fmla="*/ 0 h 723551"/>
              <a:gd name="connsiteX1" fmla="*/ 563621 w 787942"/>
              <a:gd name="connsiteY1" fmla="*/ 0 h 723551"/>
              <a:gd name="connsiteX2" fmla="*/ 787942 w 787942"/>
              <a:gd name="connsiteY2" fmla="*/ 30838 h 723551"/>
              <a:gd name="connsiteX3" fmla="*/ 692713 w 787942"/>
              <a:gd name="connsiteY3" fmla="*/ 723551 h 723551"/>
              <a:gd name="connsiteX4" fmla="*/ 0 w 787942"/>
              <a:gd name="connsiteY4" fmla="*/ 628322 h 723551"/>
              <a:gd name="connsiteX5" fmla="*/ 86377 w 787942"/>
              <a:gd name="connsiteY5" fmla="*/ 0 h 72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942" h="723551">
                <a:moveTo>
                  <a:pt x="86377" y="0"/>
                </a:moveTo>
                <a:lnTo>
                  <a:pt x="563621" y="0"/>
                </a:lnTo>
                <a:lnTo>
                  <a:pt x="787942" y="30838"/>
                </a:lnTo>
                <a:lnTo>
                  <a:pt x="692713" y="723551"/>
                </a:lnTo>
                <a:lnTo>
                  <a:pt x="0" y="628322"/>
                </a:lnTo>
                <a:lnTo>
                  <a:pt x="86377" y="0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7" name="Frihandsfigur: Form 86">
            <a:extLst>
              <a:ext uri="{FF2B5EF4-FFF2-40B4-BE49-F238E27FC236}">
                <a16:creationId xmlns:a16="http://schemas.microsoft.com/office/drawing/2014/main" id="{CB664242-1007-DA4D-409C-9200F070381D}"/>
              </a:ext>
            </a:extLst>
          </p:cNvPr>
          <p:cNvSpPr/>
          <p:nvPr userDrawn="1"/>
        </p:nvSpPr>
        <p:spPr>
          <a:xfrm>
            <a:off x="5571534" y="-5834"/>
            <a:ext cx="788032" cy="378752"/>
          </a:xfrm>
          <a:custGeom>
            <a:avLst/>
            <a:gdLst>
              <a:gd name="connsiteX0" fmla="*/ 0 w 788032"/>
              <a:gd name="connsiteY0" fmla="*/ 0 h 378752"/>
              <a:gd name="connsiteX1" fmla="*/ 788032 w 788032"/>
              <a:gd name="connsiteY1" fmla="*/ 0 h 378752"/>
              <a:gd name="connsiteX2" fmla="*/ 285410 w 788032"/>
              <a:gd name="connsiteY2" fmla="*/ 378752 h 378752"/>
              <a:gd name="connsiteX3" fmla="*/ 0 w 788032"/>
              <a:gd name="connsiteY3" fmla="*/ 0 h 37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032" h="378752">
                <a:moveTo>
                  <a:pt x="0" y="0"/>
                </a:moveTo>
                <a:lnTo>
                  <a:pt x="788032" y="0"/>
                </a:lnTo>
                <a:lnTo>
                  <a:pt x="285410" y="378752"/>
                </a:lnTo>
                <a:lnTo>
                  <a:pt x="0" y="0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6" name="Frihandsfigur: Form 85">
            <a:extLst>
              <a:ext uri="{FF2B5EF4-FFF2-40B4-BE49-F238E27FC236}">
                <a16:creationId xmlns:a16="http://schemas.microsoft.com/office/drawing/2014/main" id="{91257128-1C7F-8927-BB9C-6BCC0299E7D0}"/>
              </a:ext>
            </a:extLst>
          </p:cNvPr>
          <p:cNvSpPr/>
          <p:nvPr userDrawn="1"/>
        </p:nvSpPr>
        <p:spPr>
          <a:xfrm>
            <a:off x="6701306" y="-5833"/>
            <a:ext cx="833961" cy="547485"/>
          </a:xfrm>
          <a:custGeom>
            <a:avLst/>
            <a:gdLst>
              <a:gd name="connsiteX0" fmla="*/ 0 w 833961"/>
              <a:gd name="connsiteY0" fmla="*/ 0 h 547485"/>
              <a:gd name="connsiteX1" fmla="*/ 730003 w 833961"/>
              <a:gd name="connsiteY1" fmla="*/ 0 h 547485"/>
              <a:gd name="connsiteX2" fmla="*/ 833961 w 833961"/>
              <a:gd name="connsiteY2" fmla="*/ 346602 h 547485"/>
              <a:gd name="connsiteX3" fmla="*/ 164210 w 833961"/>
              <a:gd name="connsiteY3" fmla="*/ 547485 h 547485"/>
              <a:gd name="connsiteX4" fmla="*/ 0 w 833961"/>
              <a:gd name="connsiteY4" fmla="*/ 0 h 54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961" h="547485">
                <a:moveTo>
                  <a:pt x="0" y="0"/>
                </a:moveTo>
                <a:lnTo>
                  <a:pt x="730003" y="0"/>
                </a:lnTo>
                <a:lnTo>
                  <a:pt x="833961" y="346602"/>
                </a:lnTo>
                <a:lnTo>
                  <a:pt x="164210" y="547485"/>
                </a:lnTo>
                <a:lnTo>
                  <a:pt x="0" y="0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5" name="Frihandsfigur: Form 84">
            <a:extLst>
              <a:ext uri="{FF2B5EF4-FFF2-40B4-BE49-F238E27FC236}">
                <a16:creationId xmlns:a16="http://schemas.microsoft.com/office/drawing/2014/main" id="{A20E2FC7-1047-D050-0D28-4BA3557EE7F8}"/>
              </a:ext>
            </a:extLst>
          </p:cNvPr>
          <p:cNvSpPr/>
          <p:nvPr userDrawn="1"/>
        </p:nvSpPr>
        <p:spPr>
          <a:xfrm>
            <a:off x="7732959" y="-5833"/>
            <a:ext cx="865013" cy="426883"/>
          </a:xfrm>
          <a:custGeom>
            <a:avLst/>
            <a:gdLst>
              <a:gd name="connsiteX0" fmla="*/ 0 w 865013"/>
              <a:gd name="connsiteY0" fmla="*/ 0 h 426883"/>
              <a:gd name="connsiteX1" fmla="*/ 865013 w 865013"/>
              <a:gd name="connsiteY1" fmla="*/ 0 h 426883"/>
              <a:gd name="connsiteX2" fmla="*/ 502026 w 865013"/>
              <a:gd name="connsiteY2" fmla="*/ 426883 h 426883"/>
              <a:gd name="connsiteX3" fmla="*/ 0 w 865013"/>
              <a:gd name="connsiteY3" fmla="*/ 0 h 42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013" h="426883">
                <a:moveTo>
                  <a:pt x="0" y="0"/>
                </a:moveTo>
                <a:lnTo>
                  <a:pt x="865013" y="0"/>
                </a:lnTo>
                <a:lnTo>
                  <a:pt x="502026" y="426883"/>
                </a:lnTo>
                <a:lnTo>
                  <a:pt x="0" y="0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4" name="Frihandsfigur: Form 83">
            <a:extLst>
              <a:ext uri="{FF2B5EF4-FFF2-40B4-BE49-F238E27FC236}">
                <a16:creationId xmlns:a16="http://schemas.microsoft.com/office/drawing/2014/main" id="{9BAAE447-488E-7721-529E-7A60D26C7616}"/>
              </a:ext>
            </a:extLst>
          </p:cNvPr>
          <p:cNvSpPr/>
          <p:nvPr userDrawn="1"/>
        </p:nvSpPr>
        <p:spPr>
          <a:xfrm>
            <a:off x="8741873" y="-5833"/>
            <a:ext cx="1625915" cy="1120333"/>
          </a:xfrm>
          <a:custGeom>
            <a:avLst/>
            <a:gdLst>
              <a:gd name="connsiteX0" fmla="*/ 185272 w 1625915"/>
              <a:gd name="connsiteY0" fmla="*/ 0 h 1120333"/>
              <a:gd name="connsiteX1" fmla="*/ 1625915 w 1625915"/>
              <a:gd name="connsiteY1" fmla="*/ 0 h 1120333"/>
              <a:gd name="connsiteX2" fmla="*/ 1468233 w 1625915"/>
              <a:gd name="connsiteY2" fmla="*/ 685710 h 1120333"/>
              <a:gd name="connsiteX3" fmla="*/ 1417135 w 1625915"/>
              <a:gd name="connsiteY3" fmla="*/ 719147 h 1120333"/>
              <a:gd name="connsiteX4" fmla="*/ 1449256 w 1625915"/>
              <a:gd name="connsiteY4" fmla="*/ 768234 h 1120333"/>
              <a:gd name="connsiteX5" fmla="*/ 1368289 w 1625915"/>
              <a:gd name="connsiteY5" fmla="*/ 1120333 h 1120333"/>
              <a:gd name="connsiteX6" fmla="*/ 0 w 1625915"/>
              <a:gd name="connsiteY6" fmla="*/ 805688 h 1120333"/>
              <a:gd name="connsiteX7" fmla="*/ 185272 w 1625915"/>
              <a:gd name="connsiteY7" fmla="*/ 0 h 11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915" h="1120333">
                <a:moveTo>
                  <a:pt x="185272" y="0"/>
                </a:moveTo>
                <a:lnTo>
                  <a:pt x="1625915" y="0"/>
                </a:lnTo>
                <a:lnTo>
                  <a:pt x="1468233" y="685710"/>
                </a:lnTo>
                <a:lnTo>
                  <a:pt x="1417135" y="719147"/>
                </a:lnTo>
                <a:lnTo>
                  <a:pt x="1449256" y="768234"/>
                </a:lnTo>
                <a:lnTo>
                  <a:pt x="1368289" y="1120333"/>
                </a:lnTo>
                <a:lnTo>
                  <a:pt x="0" y="805688"/>
                </a:lnTo>
                <a:lnTo>
                  <a:pt x="185272" y="0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1" name="Frihandsfigur: Form 80">
            <a:extLst>
              <a:ext uri="{FF2B5EF4-FFF2-40B4-BE49-F238E27FC236}">
                <a16:creationId xmlns:a16="http://schemas.microsoft.com/office/drawing/2014/main" id="{AFEF2C1A-E234-5EF4-E3DB-7F161B294251}"/>
              </a:ext>
            </a:extLst>
          </p:cNvPr>
          <p:cNvSpPr/>
          <p:nvPr userDrawn="1"/>
        </p:nvSpPr>
        <p:spPr>
          <a:xfrm>
            <a:off x="0" y="2129998"/>
            <a:ext cx="475342" cy="919819"/>
          </a:xfrm>
          <a:custGeom>
            <a:avLst/>
            <a:gdLst>
              <a:gd name="connsiteX0" fmla="*/ 0 w 475342"/>
              <a:gd name="connsiteY0" fmla="*/ 0 h 919819"/>
              <a:gd name="connsiteX1" fmla="*/ 475342 w 475342"/>
              <a:gd name="connsiteY1" fmla="*/ 365525 h 919819"/>
              <a:gd name="connsiteX2" fmla="*/ 49104 w 475342"/>
              <a:gd name="connsiteY2" fmla="*/ 919819 h 919819"/>
              <a:gd name="connsiteX3" fmla="*/ 0 w 475342"/>
              <a:gd name="connsiteY3" fmla="*/ 882059 h 919819"/>
              <a:gd name="connsiteX4" fmla="*/ 0 w 475342"/>
              <a:gd name="connsiteY4" fmla="*/ 0 h 91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342" h="919819">
                <a:moveTo>
                  <a:pt x="0" y="0"/>
                </a:moveTo>
                <a:lnTo>
                  <a:pt x="475342" y="365525"/>
                </a:lnTo>
                <a:lnTo>
                  <a:pt x="49104" y="919819"/>
                </a:lnTo>
                <a:lnTo>
                  <a:pt x="0" y="882059"/>
                </a:lnTo>
                <a:lnTo>
                  <a:pt x="0" y="0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8726E06C-F70E-4675-A62A-E180DCDA6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9" y="213485"/>
            <a:ext cx="9886268" cy="96379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5500">
                <a:solidFill>
                  <a:schemeClr val="tx2"/>
                </a:solidFill>
              </a:defRPr>
            </a:lvl1pPr>
          </a:lstStyle>
          <a:p>
            <a:r>
              <a:rPr lang="sv-SE"/>
              <a:t>Titel på presentation</a:t>
            </a:r>
          </a:p>
        </p:txBody>
      </p:sp>
      <p:sp>
        <p:nvSpPr>
          <p:cNvPr id="120" name="Frihandsfigur: Form 119">
            <a:extLst>
              <a:ext uri="{FF2B5EF4-FFF2-40B4-BE49-F238E27FC236}">
                <a16:creationId xmlns:a16="http://schemas.microsoft.com/office/drawing/2014/main" id="{82137259-13FD-29F8-729A-AC2468C6217E}"/>
              </a:ext>
            </a:extLst>
          </p:cNvPr>
          <p:cNvSpPr/>
          <p:nvPr userDrawn="1"/>
        </p:nvSpPr>
        <p:spPr>
          <a:xfrm>
            <a:off x="1" y="5545486"/>
            <a:ext cx="1392147" cy="1312514"/>
          </a:xfrm>
          <a:custGeom>
            <a:avLst/>
            <a:gdLst>
              <a:gd name="connsiteX0" fmla="*/ 965439 w 1392147"/>
              <a:gd name="connsiteY0" fmla="*/ 0 h 1312514"/>
              <a:gd name="connsiteX1" fmla="*/ 1392147 w 1392147"/>
              <a:gd name="connsiteY1" fmla="*/ 1312514 h 1312514"/>
              <a:gd name="connsiteX2" fmla="*/ 0 w 1392147"/>
              <a:gd name="connsiteY2" fmla="*/ 1312514 h 1312514"/>
              <a:gd name="connsiteX3" fmla="*/ 0 w 1392147"/>
              <a:gd name="connsiteY3" fmla="*/ 313872 h 1312514"/>
              <a:gd name="connsiteX4" fmla="*/ 965439 w 1392147"/>
              <a:gd name="connsiteY4" fmla="*/ 0 h 131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147" h="1312514">
                <a:moveTo>
                  <a:pt x="965439" y="0"/>
                </a:moveTo>
                <a:lnTo>
                  <a:pt x="1392147" y="1312514"/>
                </a:lnTo>
                <a:lnTo>
                  <a:pt x="0" y="1312514"/>
                </a:lnTo>
                <a:lnTo>
                  <a:pt x="0" y="313872"/>
                </a:lnTo>
                <a:lnTo>
                  <a:pt x="96543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sv-SE"/>
          </a:p>
        </p:txBody>
      </p:sp>
      <p:sp>
        <p:nvSpPr>
          <p:cNvPr id="123" name="Frihandsfigur: Form 122">
            <a:extLst>
              <a:ext uri="{FF2B5EF4-FFF2-40B4-BE49-F238E27FC236}">
                <a16:creationId xmlns:a16="http://schemas.microsoft.com/office/drawing/2014/main" id="{D7A6562B-A696-4A1B-814E-A224AF9F6679}"/>
              </a:ext>
            </a:extLst>
          </p:cNvPr>
          <p:cNvSpPr/>
          <p:nvPr userDrawn="1"/>
        </p:nvSpPr>
        <p:spPr>
          <a:xfrm>
            <a:off x="10159007" y="679876"/>
            <a:ext cx="51098" cy="82524"/>
          </a:xfrm>
          <a:custGeom>
            <a:avLst/>
            <a:gdLst>
              <a:gd name="connsiteX0" fmla="*/ 51098 w 51098"/>
              <a:gd name="connsiteY0" fmla="*/ 0 h 82524"/>
              <a:gd name="connsiteX1" fmla="*/ 32121 w 51098"/>
              <a:gd name="connsiteY1" fmla="*/ 82524 h 82524"/>
              <a:gd name="connsiteX2" fmla="*/ 0 w 51098"/>
              <a:gd name="connsiteY2" fmla="*/ 33437 h 82524"/>
              <a:gd name="connsiteX3" fmla="*/ 51098 w 51098"/>
              <a:gd name="connsiteY3" fmla="*/ 0 h 8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98" h="82524">
                <a:moveTo>
                  <a:pt x="51098" y="0"/>
                </a:moveTo>
                <a:lnTo>
                  <a:pt x="32121" y="82524"/>
                </a:lnTo>
                <a:lnTo>
                  <a:pt x="0" y="33437"/>
                </a:lnTo>
                <a:lnTo>
                  <a:pt x="5109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sv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44D553-D63B-CF4B-BF61-AA393AD80F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6057" y="1275440"/>
            <a:ext cx="2510241" cy="198177"/>
          </a:xfrm>
          <a:prstGeom prst="rect">
            <a:avLst/>
          </a:prstGeom>
        </p:spPr>
      </p:pic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2C9CF9B4-34BE-A95D-21FA-6B5FD4C005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37650" y="1380656"/>
            <a:ext cx="7584680" cy="4991116"/>
          </a:xfrm>
          <a:custGeom>
            <a:avLst/>
            <a:gdLst>
              <a:gd name="connsiteX0" fmla="*/ 7584680 w 7584680"/>
              <a:gd name="connsiteY0" fmla="*/ 0 h 4991116"/>
              <a:gd name="connsiteX1" fmla="*/ 7584680 w 7584680"/>
              <a:gd name="connsiteY1" fmla="*/ 4991116 h 4991116"/>
              <a:gd name="connsiteX2" fmla="*/ 376792 w 7584680"/>
              <a:gd name="connsiteY2" fmla="*/ 4991116 h 4991116"/>
              <a:gd name="connsiteX3" fmla="*/ 0 w 7584680"/>
              <a:gd name="connsiteY3" fmla="*/ 659812 h 49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4680" h="4991116">
                <a:moveTo>
                  <a:pt x="7584680" y="0"/>
                </a:moveTo>
                <a:lnTo>
                  <a:pt x="7584680" y="4991116"/>
                </a:lnTo>
                <a:lnTo>
                  <a:pt x="376792" y="4991116"/>
                </a:lnTo>
                <a:lnTo>
                  <a:pt x="0" y="659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6580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med gul bakgr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30403BD6-C87F-41FD-862E-B2F20BB8B9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9" y="1436008"/>
            <a:ext cx="10512424" cy="13325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>
                <a:solidFill>
                  <a:schemeClr val="tx2"/>
                </a:solidFill>
              </a:defRPr>
            </a:lvl1pPr>
          </a:lstStyle>
          <a:p>
            <a:r>
              <a:rPr lang="sv-SE"/>
              <a:t>Titel på presentation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FA4A5418-B1E7-42FA-AABA-099B68FA9A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086" y="3049816"/>
            <a:ext cx="10504127" cy="1331685"/>
          </a:xfr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buNone/>
              <a:defRPr sz="2400">
                <a:solidFill>
                  <a:schemeClr val="tx2"/>
                </a:solidFill>
              </a:defRPr>
            </a:lvl1pPr>
            <a:lvl2pPr marL="228592" indent="0" algn="ctr">
              <a:buNone/>
              <a:defRPr sz="1000"/>
            </a:lvl2pPr>
            <a:lvl3pPr marL="457183" indent="0" algn="ctr">
              <a:buNone/>
              <a:defRPr sz="900"/>
            </a:lvl3pPr>
            <a:lvl4pPr marL="685774" indent="0" algn="ctr">
              <a:buNone/>
              <a:defRPr sz="800"/>
            </a:lvl4pPr>
            <a:lvl5pPr marL="914366" indent="0" algn="ctr">
              <a:buNone/>
              <a:defRPr sz="800"/>
            </a:lvl5pPr>
            <a:lvl6pPr marL="1142958" indent="0" algn="ctr">
              <a:buNone/>
              <a:defRPr sz="800"/>
            </a:lvl6pPr>
            <a:lvl7pPr marL="1371548" indent="0" algn="ctr">
              <a:buNone/>
              <a:defRPr sz="800"/>
            </a:lvl7pPr>
            <a:lvl8pPr marL="1600140" indent="0" algn="ctr">
              <a:buNone/>
              <a:defRPr sz="800"/>
            </a:lvl8pPr>
            <a:lvl9pPr marL="1828732" indent="0" algn="ctr">
              <a:buNone/>
              <a:defRPr sz="800"/>
            </a:lvl9pPr>
          </a:lstStyle>
          <a:p>
            <a:r>
              <a:rPr lang="sv-SE"/>
              <a:t>Underrubrik eller namn på presentatör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55C7D0-811D-2641-977F-1DD259A9D1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77057" y="6489404"/>
            <a:ext cx="2510241" cy="1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34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4">
            <a:extLst>
              <a:ext uri="{FF2B5EF4-FFF2-40B4-BE49-F238E27FC236}">
                <a16:creationId xmlns:a16="http://schemas.microsoft.com/office/drawing/2014/main" id="{24226D20-4B2F-48E1-9338-11BC7FF427D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74200" y="6483896"/>
            <a:ext cx="2511000" cy="198237"/>
          </a:xfrm>
          <a:prstGeom prst="rect">
            <a:avLst/>
          </a:prstGeom>
        </p:spPr>
      </p:pic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0" y="0"/>
            <a:ext cx="12192000" cy="6858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tIns="0" bIns="1737360" anchor="ctr">
            <a:norm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9152" y="1304174"/>
            <a:ext cx="2593053" cy="541663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9152" y="3158168"/>
            <a:ext cx="2593053" cy="541663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31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2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4813"/>
            <a:ext cx="10507981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281006DC-96B4-476B-8D12-5A965809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389"/>
            <a:ext cx="10507982" cy="132503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bildnummer 1">
            <a:extLst>
              <a:ext uri="{FF2B5EF4-FFF2-40B4-BE49-F238E27FC236}">
                <a16:creationId xmlns:a16="http://schemas.microsoft.com/office/drawing/2014/main" id="{E2057333-1E6D-4A4B-8B3E-FB65F60A0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2">
            <a:extLst>
              <a:ext uri="{FF2B5EF4-FFF2-40B4-BE49-F238E27FC236}">
                <a16:creationId xmlns:a16="http://schemas.microsoft.com/office/drawing/2014/main" id="{E73CE1AD-B66C-48A7-B6E7-2DD3A7FB4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F4746559-A863-4662-827E-5B13F6A4B2A7}" type="datetime4">
              <a:rPr lang="sv-SE" smtClean="0"/>
              <a:t>5 juni 2026</a:t>
            </a:fld>
            <a:endParaRPr lang="en-US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D26B71C5-F6CC-4075-85DD-A616D8066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9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60D6C71-0FE9-42E0-B076-5F196709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30389"/>
            <a:ext cx="10508400" cy="132503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B94BA360-8AC1-4C84-88E9-1B24122F3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datum 2">
            <a:extLst>
              <a:ext uri="{FF2B5EF4-FFF2-40B4-BE49-F238E27FC236}">
                <a16:creationId xmlns:a16="http://schemas.microsoft.com/office/drawing/2014/main" id="{721C550B-D510-47C7-9ACD-0554E34AC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838A974F-9281-49E0-9A97-B60C3F5A26FD}" type="datetime4">
              <a:rPr lang="sv-SE" smtClean="0"/>
              <a:t>5 juni 2026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FF2687-5B19-46FB-95C9-9673D675D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8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69DC4-2C10-4D00-90D7-8784AA1D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799" y="1654813"/>
            <a:ext cx="10508400" cy="4351337"/>
          </a:xfrm>
          <a:prstGeom prst="rect">
            <a:avLst/>
          </a:prstGeom>
        </p:spPr>
        <p:txBody>
          <a:bodyPr vert="horz" lIns="9000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B08133E1-910F-334D-AC2A-8EBA2B37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130389"/>
            <a:ext cx="10508400" cy="1325033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BBF75F80-291C-40B0-BD89-823F29D85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12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E4569AFC-4217-44CD-9454-B1D1A8387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6630ADBB-2760-4DC2-963C-87F452B397F3}" type="datetime4">
              <a:rPr lang="sv-SE" smtClean="0"/>
              <a:t>5 juni 2026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032B45AD-71AE-4108-9AA8-539915AFC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689" y="6525488"/>
            <a:ext cx="4549455" cy="195515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2A7D783-0C9C-6C4F-BC3B-ED9EDC2FB9D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477057" y="6489404"/>
            <a:ext cx="2510241" cy="1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7" r:id="rId3"/>
    <p:sldLayoutId id="2147483710" r:id="rId4"/>
    <p:sldLayoutId id="2147483709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706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98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711" r:id="rId38"/>
    <p:sldLayoutId id="2147483693" r:id="rId39"/>
    <p:sldLayoutId id="2147483695" r:id="rId40"/>
    <p:sldLayoutId id="2147483708" r:id="rId41"/>
  </p:sldLayoutIdLst>
  <p:hf hdr="0" ftr="0"/>
  <p:txStyles>
    <p:titleStyle>
      <a:lvl1pPr algn="l" defTabSz="457194" rtl="0" eaLnBrk="1" latinLnBrk="0" hangingPunct="1">
        <a:lnSpc>
          <a:spcPct val="100000"/>
        </a:lnSpc>
        <a:spcBef>
          <a:spcPct val="0"/>
        </a:spcBef>
        <a:buNone/>
        <a:defRPr lang="sv-SE" sz="3600" b="0" kern="1200" dirty="0">
          <a:solidFill>
            <a:schemeClr val="tx2"/>
          </a:solidFill>
          <a:latin typeface="HK Grotesk SemiBold Italic" panose="00000700000000000000" pitchFamily="2" charset="0"/>
          <a:ea typeface="+mj-ea"/>
          <a:cs typeface="+mj-cs"/>
        </a:defRPr>
      </a:lvl1pPr>
    </p:titleStyle>
    <p:bodyStyle>
      <a:lvl1pPr marL="0" indent="0" algn="l" defTabSz="457183" rtl="0" eaLnBrk="1" latinLnBrk="0" hangingPunct="1">
        <a:lnSpc>
          <a:spcPct val="12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200" kern="1200">
          <a:solidFill>
            <a:schemeClr val="tx2"/>
          </a:solidFill>
          <a:latin typeface="HK Grotesk" panose="00000500000000000000" pitchFamily="2" charset="0"/>
          <a:ea typeface="+mn-ea"/>
          <a:cs typeface="+mn-cs"/>
        </a:defRPr>
      </a:lvl1pPr>
      <a:lvl2pPr marL="204782" indent="-204782" algn="l" defTabSz="457183" rtl="0" eaLnBrk="1" latinLnBrk="0" hangingPunct="1">
        <a:lnSpc>
          <a:spcPct val="120000"/>
        </a:lnSpc>
        <a:spcBef>
          <a:spcPts val="1200"/>
        </a:spcBef>
        <a:spcAft>
          <a:spcPts val="800"/>
        </a:spcAft>
        <a:buSzPct val="100000"/>
        <a:buFontTx/>
        <a:buBlip>
          <a:blip r:embed="rId44"/>
        </a:buBlip>
        <a:defRPr sz="1600" kern="1200">
          <a:solidFill>
            <a:schemeClr val="tx2"/>
          </a:solidFill>
          <a:latin typeface="HK Grotesk" panose="00000500000000000000" pitchFamily="2" charset="0"/>
          <a:ea typeface="+mn-ea"/>
          <a:cs typeface="+mn-cs"/>
        </a:defRPr>
      </a:lvl2pPr>
      <a:lvl3pPr marL="406385" indent="-190494" algn="l" defTabSz="457183" rtl="0" eaLnBrk="1" latinLnBrk="0" hangingPunct="1">
        <a:lnSpc>
          <a:spcPct val="120000"/>
        </a:lnSpc>
        <a:spcBef>
          <a:spcPts val="1200"/>
        </a:spcBef>
        <a:spcAft>
          <a:spcPts val="8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1400" kern="1200">
          <a:solidFill>
            <a:schemeClr val="tx2"/>
          </a:solidFill>
          <a:latin typeface="HK Grotesk" panose="00000500000000000000" pitchFamily="2" charset="0"/>
          <a:ea typeface="+mn-ea"/>
          <a:cs typeface="+mn-cs"/>
        </a:defRPr>
      </a:lvl3pPr>
      <a:lvl4pPr marL="584179" indent="-168269" algn="l" defTabSz="457183" rtl="0" eaLnBrk="1" latinLnBrk="0" hangingPunct="1">
        <a:lnSpc>
          <a:spcPct val="120000"/>
        </a:lnSpc>
        <a:spcBef>
          <a:spcPts val="1200"/>
        </a:spcBef>
        <a:spcAft>
          <a:spcPts val="8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1200" kern="1200">
          <a:solidFill>
            <a:schemeClr val="tx2"/>
          </a:solidFill>
          <a:latin typeface="HK Grotesk" panose="00000500000000000000" pitchFamily="2" charset="0"/>
          <a:ea typeface="+mn-ea"/>
          <a:cs typeface="+mn-cs"/>
        </a:defRPr>
      </a:lvl4pPr>
      <a:lvl5pPr marL="761972" indent="-168269" algn="l" defTabSz="457183" rtl="0" eaLnBrk="1" latinLnBrk="0" hangingPunct="1">
        <a:lnSpc>
          <a:spcPct val="120000"/>
        </a:lnSpc>
        <a:spcBef>
          <a:spcPts val="1200"/>
        </a:spcBef>
        <a:spcAft>
          <a:spcPts val="8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1200" kern="1200">
          <a:solidFill>
            <a:schemeClr val="tx2"/>
          </a:solidFill>
          <a:latin typeface="HK Grotesk" panose="00000500000000000000" pitchFamily="2" charset="0"/>
          <a:ea typeface="+mn-ea"/>
          <a:cs typeface="+mn-cs"/>
        </a:defRPr>
      </a:lvl5pPr>
      <a:lvl6pPr marL="1257254" indent="-114296" algn="l" defTabSz="457183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46" indent="-114296" algn="l" defTabSz="457183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436" indent="-114296" algn="l" defTabSz="457183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026" indent="-114296" algn="l" defTabSz="457183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92" algn="l" defTabSz="4571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3" algn="l" defTabSz="4571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74" algn="l" defTabSz="4571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66" algn="l" defTabSz="4571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58" algn="l" defTabSz="4571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48" algn="l" defTabSz="4571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40" algn="l" defTabSz="4571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732" algn="l" defTabSz="4571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75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163">
          <p15:clr>
            <a:srgbClr val="F26B43"/>
          </p15:clr>
        </p15:guide>
        <p15:guide id="6" pos="7548">
          <p15:clr>
            <a:srgbClr val="F26B43"/>
          </p15:clr>
        </p15:guide>
        <p15:guide id="7" pos="132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529">
          <p15:clr>
            <a:srgbClr val="F26B43"/>
          </p15:clr>
        </p15:guide>
        <p15:guide id="10" pos="7151">
          <p15:clr>
            <a:srgbClr val="F26B43"/>
          </p15:clr>
        </p15:guide>
        <p15:guide id="11" orient="horz" pos="4201">
          <p15:clr>
            <a:srgbClr val="F26B43"/>
          </p15:clr>
        </p15:guide>
        <p15:guide id="12" pos="1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E1EEA494-9F00-D895-F246-66867D09E0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82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EBFAD4D7-4449-F8A2-2D3B-F93F59E574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0" b="7260"/>
          <a:stretch>
            <a:fillRect/>
          </a:stretch>
        </p:blipFill>
        <p:spPr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7673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1CAC41C-4C8D-EE66-4639-73453A45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50" y="130389"/>
            <a:ext cx="10507982" cy="132503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F18836-5793-13D5-FF1B-018EDBFBF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702" y="6421697"/>
            <a:ext cx="458539" cy="3650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6FDC21-0962-4ABD-908B-9956082ED98B}" type="slidenum">
              <a:rPr lang="sv-SE" smtClean="0"/>
              <a:pPr>
                <a:spcAft>
                  <a:spcPts val="600"/>
                </a:spcAft>
              </a:pPr>
              <a:t>11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FAAF174-1061-73E8-B0DE-BFFC61258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525488"/>
            <a:ext cx="1516360" cy="19551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45D1D3A-F102-4019-8000-4D4962F3C9B0}" type="datetime4">
              <a:rPr lang="sv-SE" smtClean="0"/>
              <a:pPr>
                <a:spcAft>
                  <a:spcPts val="600"/>
                </a:spcAft>
              </a:pPr>
              <a:t>5 juni 2026</a:t>
            </a:fld>
            <a:endParaRPr lang="en-US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BF1D1F24-00FE-E1AF-6B18-ECCD569BD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22" y="678815"/>
            <a:ext cx="70019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5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CB7479-64AB-2D1F-8563-FFBF6D16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C3101D6-CFF3-67BC-FA54-E1FF21B91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FDC21-0962-4ABD-908B-9956082ED98B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2800295-34A2-9CE2-7E36-4089135DF7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FE222B-411B-481B-AED4-42476CD25173}" type="datetime4">
              <a:rPr lang="sv-SE" smtClean="0"/>
              <a:t>5 juni 2026</a:t>
            </a:fld>
            <a:endParaRPr lang="en-US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EBE0D7C-A4EC-5EA5-1A59-141B8B6CA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15" y="947039"/>
            <a:ext cx="79937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9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406A0-973A-7A7D-2176-CC3058404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E63F98-F73E-9718-7049-229B38C5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2888" y="765022"/>
            <a:ext cx="10508400" cy="1325033"/>
          </a:xfrm>
        </p:spPr>
        <p:txBody>
          <a:bodyPr/>
          <a:lstStyle/>
          <a:p>
            <a:pPr algn="ctr"/>
            <a:r>
              <a:rPr lang="sv-SE" dirty="0"/>
              <a:t>AI och digital kompetens i skolan: </a:t>
            </a:r>
            <a:br>
              <a:rPr lang="sv-SE" dirty="0"/>
            </a:br>
            <a:r>
              <a:rPr lang="sv-SE" dirty="0"/>
              <a:t>en nationell fortbildningssatsning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AFCF4A-27F8-E1D0-0036-9097B5E06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606" y="2443163"/>
            <a:ext cx="7119257" cy="3422059"/>
          </a:xfrm>
        </p:spPr>
        <p:txBody>
          <a:bodyPr>
            <a:normAutofit fontScale="92500" lnSpcReduction="10000"/>
          </a:bodyPr>
          <a:lstStyle/>
          <a:p>
            <a:r>
              <a:rPr lang="sv-SE" sz="2400" b="1" dirty="0">
                <a:solidFill>
                  <a:schemeClr val="bg2">
                    <a:lumMod val="75000"/>
                  </a:schemeClr>
                </a:solidFill>
              </a:rPr>
              <a:t>Källkritik och AI (21 maj)</a:t>
            </a:r>
          </a:p>
          <a:p>
            <a:r>
              <a:rPr lang="sv-SE" sz="2400" b="1" dirty="0"/>
              <a:t>AI i skolan (11 juni)</a:t>
            </a:r>
          </a:p>
          <a:p>
            <a:r>
              <a:rPr lang="sv-SE" sz="2400" b="1" dirty="0"/>
              <a:t>Kan elever utveckla digital kompetens utan skolan? </a:t>
            </a:r>
            <a:br>
              <a:rPr lang="sv-SE" sz="2400" b="1" dirty="0"/>
            </a:br>
            <a:r>
              <a:rPr lang="sv-SE" sz="2400" b="1" dirty="0"/>
              <a:t>(13 aug)</a:t>
            </a:r>
          </a:p>
          <a:p>
            <a:r>
              <a:rPr lang="sv-SE" sz="2400" b="1" dirty="0"/>
              <a:t>AI för lärare (27 okt)</a:t>
            </a:r>
          </a:p>
          <a:p>
            <a:r>
              <a:rPr lang="sv-SE" sz="2400" b="1" dirty="0"/>
              <a:t>Hur påverkas skolan av barnens liv på nätet (8 dec)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A65F627-1B11-E921-993D-A7A989A21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FDC21-0962-4ABD-908B-9956082ED98B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5FA777-AB94-B1F5-DCF6-AE0EEB7776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5C424E-6AE6-40EE-B6C9-C2832094E5A0}" type="datetime4">
              <a:rPr lang="sv-SE" smtClean="0"/>
              <a:t>5 juni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7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B84DAC85-2D7F-4DD5-A515-69437574AA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10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AB2F7-70E8-0C10-1E5C-5DEE26625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FAB9A69E-3003-DCA1-B493-07B25702E4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5136653-E352-B705-03E2-8A945BF07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7910"/>
            <a:ext cx="12200298" cy="2435496"/>
          </a:xfrm>
          <a:solidFill>
            <a:schemeClr val="accent5">
              <a:lumMod val="40000"/>
              <a:lumOff val="60000"/>
              <a:alpha val="30829"/>
            </a:schemeClr>
          </a:solidFill>
        </p:spPr>
        <p:txBody>
          <a:bodyPr anchor="ctr"/>
          <a:lstStyle/>
          <a:p>
            <a:pPr algn="ctr"/>
            <a:r>
              <a:rPr lang="sv-SE" sz="4400" dirty="0">
                <a:solidFill>
                  <a:schemeClr val="bg1"/>
                </a:solidFill>
              </a:rPr>
              <a:t>AI i skolan: </a:t>
            </a:r>
            <a:br>
              <a:rPr lang="sv-SE" sz="4400" dirty="0">
                <a:solidFill>
                  <a:schemeClr val="bg1"/>
                </a:solidFill>
              </a:rPr>
            </a:br>
            <a:r>
              <a:rPr lang="sv-SE" sz="4400" dirty="0">
                <a:solidFill>
                  <a:schemeClr val="bg1"/>
                </a:solidFill>
              </a:rPr>
              <a:t>förstå och komma i gång</a:t>
            </a:r>
          </a:p>
        </p:txBody>
      </p:sp>
      <p:sp>
        <p:nvSpPr>
          <p:cNvPr id="2" name="Underrubrik 3">
            <a:extLst>
              <a:ext uri="{FF2B5EF4-FFF2-40B4-BE49-F238E27FC236}">
                <a16:creationId xmlns:a16="http://schemas.microsoft.com/office/drawing/2014/main" id="{4C55F834-78AB-A796-D156-68610CD45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900" y="5526315"/>
            <a:ext cx="10504127" cy="1331685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Kristina Alexanderson,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Internetstiftelsen</a:t>
            </a:r>
          </a:p>
        </p:txBody>
      </p:sp>
    </p:spTree>
    <p:extLst>
      <p:ext uri="{BB962C8B-B14F-4D97-AF65-F5344CB8AC3E}">
        <p14:creationId xmlns:p14="http://schemas.microsoft.com/office/powerpoint/2010/main" val="134770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53285689-7EC1-DECC-9DA8-52EE73C2AA01}"/>
              </a:ext>
            </a:extLst>
          </p:cNvPr>
          <p:cNvSpPr txBox="1"/>
          <p:nvPr/>
        </p:nvSpPr>
        <p:spPr>
          <a:xfrm>
            <a:off x="2452271" y="2598003"/>
            <a:ext cx="7287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4800" b="1" i="0" u="none" strike="noStrike" dirty="0">
                <a:solidFill>
                  <a:srgbClr val="474747"/>
                </a:solidFill>
                <a:effectLst/>
                <a:latin typeface="+mj-lt"/>
              </a:rPr>
              <a:t>”AI i skolan – att </a:t>
            </a:r>
            <a:r>
              <a:rPr lang="sv-SE" sz="4800" b="1" u="none" strike="noStrike" dirty="0">
                <a:solidFill>
                  <a:srgbClr val="767676"/>
                </a:solidFill>
                <a:latin typeface="+mj-lt"/>
              </a:rPr>
              <a:t>f</a:t>
            </a:r>
            <a:r>
              <a:rPr lang="sv-SE" sz="4800" b="1" i="0" dirty="0">
                <a:solidFill>
                  <a:srgbClr val="767676"/>
                </a:solidFill>
                <a:effectLst/>
                <a:latin typeface="+mj-lt"/>
              </a:rPr>
              <a:t>örstå” </a:t>
            </a:r>
            <a:endParaRPr lang="sv-SE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754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6DBBE-2097-1004-1318-13CD1CC7A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 38">
            <a:extLst>
              <a:ext uri="{FF2B5EF4-FFF2-40B4-BE49-F238E27FC236}">
                <a16:creationId xmlns:a16="http://schemas.microsoft.com/office/drawing/2014/main" id="{D19270A6-C73E-5F4A-B9C4-BC1F211EAD12}"/>
              </a:ext>
            </a:extLst>
          </p:cNvPr>
          <p:cNvGrpSpPr/>
          <p:nvPr/>
        </p:nvGrpSpPr>
        <p:grpSpPr>
          <a:xfrm>
            <a:off x="9037858" y="2876997"/>
            <a:ext cx="3407132" cy="2905931"/>
            <a:chOff x="11087461" y="3499089"/>
            <a:chExt cx="3407132" cy="2905931"/>
          </a:xfrm>
        </p:grpSpPr>
        <p:grpSp>
          <p:nvGrpSpPr>
            <p:cNvPr id="24" name="Bild 13">
              <a:extLst>
                <a:ext uri="{FF2B5EF4-FFF2-40B4-BE49-F238E27FC236}">
                  <a16:creationId xmlns:a16="http://schemas.microsoft.com/office/drawing/2014/main" id="{59F94A66-F49C-4B40-E3A8-98F806B3685E}"/>
                </a:ext>
              </a:extLst>
            </p:cNvPr>
            <p:cNvGrpSpPr/>
            <p:nvPr/>
          </p:nvGrpSpPr>
          <p:grpSpPr>
            <a:xfrm>
              <a:off x="12603159" y="3499089"/>
              <a:ext cx="1891434" cy="2905931"/>
              <a:chOff x="12603159" y="3499089"/>
              <a:chExt cx="1891434" cy="2905931"/>
            </a:xfrm>
            <a:solidFill>
              <a:srgbClr val="000000"/>
            </a:solidFill>
          </p:grpSpPr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0A4E7F94-448E-4FFE-997B-FE772F250E0D}"/>
                  </a:ext>
                </a:extLst>
              </p:cNvPr>
              <p:cNvSpPr/>
              <p:nvPr/>
            </p:nvSpPr>
            <p:spPr>
              <a:xfrm>
                <a:off x="12603159" y="3860481"/>
                <a:ext cx="968235" cy="793004"/>
              </a:xfrm>
              <a:custGeom>
                <a:avLst/>
                <a:gdLst>
                  <a:gd name="connsiteX0" fmla="*/ 533955 w 968235"/>
                  <a:gd name="connsiteY0" fmla="*/ 788404 h 793004"/>
                  <a:gd name="connsiteX1" fmla="*/ 440789 w 968235"/>
                  <a:gd name="connsiteY1" fmla="*/ 790542 h 793004"/>
                  <a:gd name="connsiteX2" fmla="*/ 211081 w 968235"/>
                  <a:gd name="connsiteY2" fmla="*/ 744112 h 793004"/>
                  <a:gd name="connsiteX3" fmla="*/ 41244 w 968235"/>
                  <a:gd name="connsiteY3" fmla="*/ 611847 h 793004"/>
                  <a:gd name="connsiteX4" fmla="*/ 4283 w 968235"/>
                  <a:gd name="connsiteY4" fmla="*/ 399551 h 793004"/>
                  <a:gd name="connsiteX5" fmla="*/ 238573 w 968235"/>
                  <a:gd name="connsiteY5" fmla="*/ 66597 h 793004"/>
                  <a:gd name="connsiteX6" fmla="*/ 596880 w 968235"/>
                  <a:gd name="connsiteY6" fmla="*/ 4283 h 793004"/>
                  <a:gd name="connsiteX7" fmla="*/ 929834 w 968235"/>
                  <a:gd name="connsiteY7" fmla="*/ 238572 h 793004"/>
                  <a:gd name="connsiteX8" fmla="*/ 966795 w 968235"/>
                  <a:gd name="connsiteY8" fmla="*/ 450868 h 793004"/>
                  <a:gd name="connsiteX9" fmla="*/ 836668 w 968235"/>
                  <a:gd name="connsiteY9" fmla="*/ 638117 h 793004"/>
                  <a:gd name="connsiteX10" fmla="*/ 616124 w 968235"/>
                  <a:gd name="connsiteY10" fmla="*/ 762745 h 793004"/>
                  <a:gd name="connsiteX11" fmla="*/ 616124 w 968235"/>
                  <a:gd name="connsiteY11" fmla="*/ 762745 h 793004"/>
                  <a:gd name="connsiteX12" fmla="*/ 534260 w 968235"/>
                  <a:gd name="connsiteY12" fmla="*/ 788709 h 793004"/>
                  <a:gd name="connsiteX13" fmla="*/ 534260 w 968235"/>
                  <a:gd name="connsiteY13" fmla="*/ 788709 h 793004"/>
                  <a:gd name="connsiteX14" fmla="*/ 598102 w 968235"/>
                  <a:gd name="connsiteY14" fmla="*/ 725173 h 793004"/>
                  <a:gd name="connsiteX15" fmla="*/ 598102 w 968235"/>
                  <a:gd name="connsiteY15" fmla="*/ 725173 h 793004"/>
                  <a:gd name="connsiteX16" fmla="*/ 252624 w 968235"/>
                  <a:gd name="connsiteY16" fmla="*/ 148156 h 793004"/>
                  <a:gd name="connsiteX17" fmla="*/ 85536 w 968235"/>
                  <a:gd name="connsiteY17" fmla="*/ 385500 h 793004"/>
                  <a:gd name="connsiteX18" fmla="*/ 122497 w 968235"/>
                  <a:gd name="connsiteY18" fmla="*/ 597796 h 793004"/>
                  <a:gd name="connsiteX19" fmla="*/ 451174 w 968235"/>
                  <a:gd name="connsiteY19" fmla="*/ 708984 h 793004"/>
                  <a:gd name="connsiteX20" fmla="*/ 580691 w 968235"/>
                  <a:gd name="connsiteY20" fmla="*/ 687907 h 793004"/>
                  <a:gd name="connsiteX21" fmla="*/ 789016 w 968235"/>
                  <a:gd name="connsiteY21" fmla="*/ 570304 h 793004"/>
                  <a:gd name="connsiteX22" fmla="*/ 885236 w 968235"/>
                  <a:gd name="connsiteY22" fmla="*/ 464920 h 793004"/>
                  <a:gd name="connsiteX23" fmla="*/ 848275 w 968235"/>
                  <a:gd name="connsiteY23" fmla="*/ 252624 h 793004"/>
                  <a:gd name="connsiteX24" fmla="*/ 610931 w 968235"/>
                  <a:gd name="connsiteY24" fmla="*/ 85536 h 793004"/>
                  <a:gd name="connsiteX25" fmla="*/ 252624 w 968235"/>
                  <a:gd name="connsiteY25" fmla="*/ 147850 h 793004"/>
                  <a:gd name="connsiteX26" fmla="*/ 252624 w 968235"/>
                  <a:gd name="connsiteY26" fmla="*/ 147850 h 793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8235" h="793004">
                    <a:moveTo>
                      <a:pt x="533955" y="788404"/>
                    </a:moveTo>
                    <a:cubicBezTo>
                      <a:pt x="503408" y="793597"/>
                      <a:pt x="471946" y="794513"/>
                      <a:pt x="440789" y="790542"/>
                    </a:cubicBezTo>
                    <a:cubicBezTo>
                      <a:pt x="377863" y="782600"/>
                      <a:pt x="287447" y="768243"/>
                      <a:pt x="211081" y="744112"/>
                    </a:cubicBezTo>
                    <a:cubicBezTo>
                      <a:pt x="106613" y="711122"/>
                      <a:pt x="51324" y="668052"/>
                      <a:pt x="41244" y="611847"/>
                    </a:cubicBezTo>
                    <a:lnTo>
                      <a:pt x="4283" y="399551"/>
                    </a:lnTo>
                    <a:cubicBezTo>
                      <a:pt x="-22903" y="243460"/>
                      <a:pt x="82176" y="93784"/>
                      <a:pt x="238573" y="66597"/>
                    </a:cubicBezTo>
                    <a:lnTo>
                      <a:pt x="596880" y="4283"/>
                    </a:lnTo>
                    <a:cubicBezTo>
                      <a:pt x="752971" y="-22903"/>
                      <a:pt x="902648" y="82176"/>
                      <a:pt x="929834" y="238572"/>
                    </a:cubicBezTo>
                    <a:lnTo>
                      <a:pt x="966795" y="450868"/>
                    </a:lnTo>
                    <a:cubicBezTo>
                      <a:pt x="976875" y="508295"/>
                      <a:pt x="934110" y="569693"/>
                      <a:pt x="836668" y="638117"/>
                    </a:cubicBezTo>
                    <a:cubicBezTo>
                      <a:pt x="765190" y="688518"/>
                      <a:pt x="677217" y="733421"/>
                      <a:pt x="616124" y="762745"/>
                    </a:cubicBezTo>
                    <a:lnTo>
                      <a:pt x="616124" y="762745"/>
                    </a:lnTo>
                    <a:cubicBezTo>
                      <a:pt x="590160" y="774964"/>
                      <a:pt x="562363" y="783822"/>
                      <a:pt x="534260" y="788709"/>
                    </a:cubicBezTo>
                    <a:lnTo>
                      <a:pt x="534260" y="788709"/>
                    </a:lnTo>
                    <a:close/>
                    <a:moveTo>
                      <a:pt x="598102" y="725173"/>
                    </a:moveTo>
                    <a:lnTo>
                      <a:pt x="598102" y="725173"/>
                    </a:lnTo>
                    <a:close/>
                    <a:moveTo>
                      <a:pt x="252624" y="148156"/>
                    </a:moveTo>
                    <a:cubicBezTo>
                      <a:pt x="140825" y="167705"/>
                      <a:pt x="66292" y="274006"/>
                      <a:pt x="85536" y="385500"/>
                    </a:cubicBezTo>
                    <a:lnTo>
                      <a:pt x="122497" y="597796"/>
                    </a:lnTo>
                    <a:cubicBezTo>
                      <a:pt x="126774" y="622538"/>
                      <a:pt x="201001" y="677216"/>
                      <a:pt x="451174" y="708984"/>
                    </a:cubicBezTo>
                    <a:cubicBezTo>
                      <a:pt x="495161" y="714482"/>
                      <a:pt x="540064" y="707151"/>
                      <a:pt x="580691" y="687907"/>
                    </a:cubicBezTo>
                    <a:cubicBezTo>
                      <a:pt x="638728" y="660110"/>
                      <a:pt x="722120" y="617345"/>
                      <a:pt x="789016" y="570304"/>
                    </a:cubicBezTo>
                    <a:cubicBezTo>
                      <a:pt x="869658" y="513794"/>
                      <a:pt x="887680" y="477444"/>
                      <a:pt x="885236" y="464920"/>
                    </a:cubicBezTo>
                    <a:lnTo>
                      <a:pt x="848275" y="252624"/>
                    </a:lnTo>
                    <a:cubicBezTo>
                      <a:pt x="828726" y="140825"/>
                      <a:pt x="722425" y="66292"/>
                      <a:pt x="610931" y="85536"/>
                    </a:cubicBezTo>
                    <a:lnTo>
                      <a:pt x="252624" y="147850"/>
                    </a:lnTo>
                    <a:lnTo>
                      <a:pt x="252624" y="147850"/>
                    </a:lnTo>
                    <a:close/>
                  </a:path>
                </a:pathLst>
              </a:custGeom>
              <a:solidFill>
                <a:srgbClr val="000000"/>
              </a:solidFill>
              <a:ln w="1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491E45B4-A251-2464-FE02-5B72E381CE7E}"/>
                  </a:ext>
                </a:extLst>
              </p:cNvPr>
              <p:cNvSpPr/>
              <p:nvPr/>
            </p:nvSpPr>
            <p:spPr>
              <a:xfrm>
                <a:off x="12671081" y="4602149"/>
                <a:ext cx="945811" cy="1271637"/>
              </a:xfrm>
              <a:custGeom>
                <a:avLst/>
                <a:gdLst>
                  <a:gd name="connsiteX0" fmla="*/ 472448 w 945811"/>
                  <a:gd name="connsiteY0" fmla="*/ 1271638 h 1271637"/>
                  <a:gd name="connsiteX1" fmla="*/ 472448 w 945811"/>
                  <a:gd name="connsiteY1" fmla="*/ 1271638 h 1271637"/>
                  <a:gd name="connsiteX2" fmla="*/ 194477 w 945811"/>
                  <a:gd name="connsiteY2" fmla="*/ 1150980 h 1271637"/>
                  <a:gd name="connsiteX3" fmla="*/ 10283 w 945811"/>
                  <a:gd name="connsiteY3" fmla="*/ 639332 h 1271637"/>
                  <a:gd name="connsiteX4" fmla="*/ 3257 w 945811"/>
                  <a:gd name="connsiteY4" fmla="*/ 325317 h 1271637"/>
                  <a:gd name="connsiteX5" fmla="*/ 330102 w 945811"/>
                  <a:gd name="connsiteY5" fmla="*/ 0 h 1271637"/>
                  <a:gd name="connsiteX6" fmla="*/ 615709 w 945811"/>
                  <a:gd name="connsiteY6" fmla="*/ 0 h 1271637"/>
                  <a:gd name="connsiteX7" fmla="*/ 942554 w 945811"/>
                  <a:gd name="connsiteY7" fmla="*/ 325317 h 1271637"/>
                  <a:gd name="connsiteX8" fmla="*/ 935528 w 945811"/>
                  <a:gd name="connsiteY8" fmla="*/ 639332 h 1271637"/>
                  <a:gd name="connsiteX9" fmla="*/ 751334 w 945811"/>
                  <a:gd name="connsiteY9" fmla="*/ 1150980 h 1271637"/>
                  <a:gd name="connsiteX10" fmla="*/ 473364 w 945811"/>
                  <a:gd name="connsiteY10" fmla="*/ 1271638 h 1271637"/>
                  <a:gd name="connsiteX11" fmla="*/ 472753 w 945811"/>
                  <a:gd name="connsiteY11" fmla="*/ 1271638 h 1271637"/>
                  <a:gd name="connsiteX12" fmla="*/ 329491 w 945811"/>
                  <a:gd name="connsiteY12" fmla="*/ 82780 h 1271637"/>
                  <a:gd name="connsiteX13" fmla="*/ 85121 w 945811"/>
                  <a:gd name="connsiteY13" fmla="*/ 327150 h 1271637"/>
                  <a:gd name="connsiteX14" fmla="*/ 85121 w 945811"/>
                  <a:gd name="connsiteY14" fmla="*/ 330204 h 1271637"/>
                  <a:gd name="connsiteX15" fmla="*/ 254653 w 945811"/>
                  <a:gd name="connsiteY15" fmla="*/ 1095081 h 1271637"/>
                  <a:gd name="connsiteX16" fmla="*/ 472448 w 945811"/>
                  <a:gd name="connsiteY16" fmla="*/ 1189163 h 1271637"/>
                  <a:gd name="connsiteX17" fmla="*/ 690242 w 945811"/>
                  <a:gd name="connsiteY17" fmla="*/ 1095081 h 1271637"/>
                  <a:gd name="connsiteX18" fmla="*/ 859774 w 945811"/>
                  <a:gd name="connsiteY18" fmla="*/ 330204 h 1271637"/>
                  <a:gd name="connsiteX19" fmla="*/ 859774 w 945811"/>
                  <a:gd name="connsiteY19" fmla="*/ 327150 h 1271637"/>
                  <a:gd name="connsiteX20" fmla="*/ 615404 w 945811"/>
                  <a:gd name="connsiteY20" fmla="*/ 82780 h 1271637"/>
                  <a:gd name="connsiteX21" fmla="*/ 329491 w 945811"/>
                  <a:gd name="connsiteY21" fmla="*/ 82780 h 127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45811" h="1271637">
                    <a:moveTo>
                      <a:pt x="472448" y="1271638"/>
                    </a:moveTo>
                    <a:lnTo>
                      <a:pt x="472448" y="1271638"/>
                    </a:lnTo>
                    <a:cubicBezTo>
                      <a:pt x="362175" y="1271638"/>
                      <a:pt x="268399" y="1231012"/>
                      <a:pt x="194477" y="1150980"/>
                    </a:cubicBezTo>
                    <a:cubicBezTo>
                      <a:pt x="96118" y="1044985"/>
                      <a:pt x="34109" y="873010"/>
                      <a:pt x="10283" y="639332"/>
                    </a:cubicBezTo>
                    <a:cubicBezTo>
                      <a:pt x="-6517" y="476215"/>
                      <a:pt x="2036" y="342117"/>
                      <a:pt x="3257" y="325317"/>
                    </a:cubicBezTo>
                    <a:cubicBezTo>
                      <a:pt x="4174" y="145705"/>
                      <a:pt x="150490" y="0"/>
                      <a:pt x="330102" y="0"/>
                    </a:cubicBezTo>
                    <a:lnTo>
                      <a:pt x="615709" y="0"/>
                    </a:lnTo>
                    <a:cubicBezTo>
                      <a:pt x="795321" y="0"/>
                      <a:pt x="941638" y="145705"/>
                      <a:pt x="942554" y="325317"/>
                    </a:cubicBezTo>
                    <a:cubicBezTo>
                      <a:pt x="943776" y="342117"/>
                      <a:pt x="952329" y="476215"/>
                      <a:pt x="935528" y="639332"/>
                    </a:cubicBezTo>
                    <a:cubicBezTo>
                      <a:pt x="911702" y="872705"/>
                      <a:pt x="849694" y="1044985"/>
                      <a:pt x="751334" y="1150980"/>
                    </a:cubicBezTo>
                    <a:cubicBezTo>
                      <a:pt x="677107" y="1231012"/>
                      <a:pt x="583636" y="1271333"/>
                      <a:pt x="473364" y="1271638"/>
                    </a:cubicBezTo>
                    <a:lnTo>
                      <a:pt x="472753" y="1271638"/>
                    </a:lnTo>
                    <a:close/>
                    <a:moveTo>
                      <a:pt x="329491" y="82780"/>
                    </a:moveTo>
                    <a:cubicBezTo>
                      <a:pt x="194782" y="82780"/>
                      <a:pt x="85121" y="192441"/>
                      <a:pt x="85121" y="327150"/>
                    </a:cubicBezTo>
                    <a:cubicBezTo>
                      <a:pt x="85121" y="461858"/>
                      <a:pt x="85121" y="329288"/>
                      <a:pt x="85121" y="330204"/>
                    </a:cubicBezTo>
                    <a:cubicBezTo>
                      <a:pt x="85121" y="335703"/>
                      <a:pt x="47244" y="871788"/>
                      <a:pt x="254653" y="1095081"/>
                    </a:cubicBezTo>
                    <a:cubicBezTo>
                      <a:pt x="313301" y="1158312"/>
                      <a:pt x="384780" y="1189163"/>
                      <a:pt x="472448" y="1189163"/>
                    </a:cubicBezTo>
                    <a:cubicBezTo>
                      <a:pt x="560115" y="1189163"/>
                      <a:pt x="631593" y="1158312"/>
                      <a:pt x="690242" y="1095081"/>
                    </a:cubicBezTo>
                    <a:cubicBezTo>
                      <a:pt x="897346" y="871788"/>
                      <a:pt x="860079" y="335703"/>
                      <a:pt x="859774" y="330204"/>
                    </a:cubicBezTo>
                    <a:lnTo>
                      <a:pt x="859774" y="327150"/>
                    </a:lnTo>
                    <a:cubicBezTo>
                      <a:pt x="859774" y="192441"/>
                      <a:pt x="750113" y="82780"/>
                      <a:pt x="615404" y="82780"/>
                    </a:cubicBezTo>
                    <a:lnTo>
                      <a:pt x="329491" y="82780"/>
                    </a:lnTo>
                    <a:close/>
                  </a:path>
                </a:pathLst>
              </a:custGeom>
              <a:solidFill>
                <a:srgbClr val="000000"/>
              </a:solidFill>
              <a:ln w="1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93A45FE7-D70D-F186-7EEA-D8E94EB52A10}"/>
                  </a:ext>
                </a:extLst>
              </p:cNvPr>
              <p:cNvSpPr/>
              <p:nvPr/>
            </p:nvSpPr>
            <p:spPr>
              <a:xfrm>
                <a:off x="12794230" y="4135860"/>
                <a:ext cx="108006" cy="108136"/>
              </a:xfrm>
              <a:custGeom>
                <a:avLst/>
                <a:gdLst>
                  <a:gd name="connsiteX0" fmla="*/ 32228 w 108006"/>
                  <a:gd name="connsiteY0" fmla="*/ 4736 h 108136"/>
                  <a:gd name="connsiteX1" fmla="*/ 103401 w 108006"/>
                  <a:gd name="connsiteY1" fmla="*/ 32228 h 108136"/>
                  <a:gd name="connsiteX2" fmla="*/ 75909 w 108006"/>
                  <a:gd name="connsiteY2" fmla="*/ 103400 h 108136"/>
                  <a:gd name="connsiteX3" fmla="*/ 4736 w 108006"/>
                  <a:gd name="connsiteY3" fmla="*/ 75909 h 108136"/>
                  <a:gd name="connsiteX4" fmla="*/ 32228 w 108006"/>
                  <a:gd name="connsiteY4" fmla="*/ 4736 h 10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6" h="108136">
                    <a:moveTo>
                      <a:pt x="32228" y="4736"/>
                    </a:moveTo>
                    <a:cubicBezTo>
                      <a:pt x="59414" y="-7482"/>
                      <a:pt x="91488" y="4736"/>
                      <a:pt x="103401" y="32228"/>
                    </a:cubicBezTo>
                    <a:cubicBezTo>
                      <a:pt x="115313" y="59719"/>
                      <a:pt x="103401" y="91487"/>
                      <a:pt x="75909" y="103400"/>
                    </a:cubicBezTo>
                    <a:cubicBezTo>
                      <a:pt x="48723" y="115619"/>
                      <a:pt x="16649" y="103400"/>
                      <a:pt x="4736" y="75909"/>
                    </a:cubicBezTo>
                    <a:cubicBezTo>
                      <a:pt x="-7482" y="48723"/>
                      <a:pt x="4736" y="16649"/>
                      <a:pt x="32228" y="4736"/>
                    </a:cubicBezTo>
                  </a:path>
                </a:pathLst>
              </a:custGeom>
              <a:solidFill>
                <a:srgbClr val="000000"/>
              </a:solidFill>
              <a:ln w="1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99E7EF66-3286-D40C-F806-E670A3CD3FDA}"/>
                  </a:ext>
                </a:extLst>
              </p:cNvPr>
              <p:cNvSpPr/>
              <p:nvPr/>
            </p:nvSpPr>
            <p:spPr>
              <a:xfrm>
                <a:off x="12964684" y="4107452"/>
                <a:ext cx="108131" cy="108136"/>
              </a:xfrm>
              <a:custGeom>
                <a:avLst/>
                <a:gdLst>
                  <a:gd name="connsiteX0" fmla="*/ 32222 w 108131"/>
                  <a:gd name="connsiteY0" fmla="*/ 4736 h 108136"/>
                  <a:gd name="connsiteX1" fmla="*/ 103395 w 108131"/>
                  <a:gd name="connsiteY1" fmla="*/ 32228 h 108136"/>
                  <a:gd name="connsiteX2" fmla="*/ 75903 w 108131"/>
                  <a:gd name="connsiteY2" fmla="*/ 103400 h 108136"/>
                  <a:gd name="connsiteX3" fmla="*/ 4731 w 108131"/>
                  <a:gd name="connsiteY3" fmla="*/ 75909 h 108136"/>
                  <a:gd name="connsiteX4" fmla="*/ 32528 w 108131"/>
                  <a:gd name="connsiteY4" fmla="*/ 5042 h 10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31" h="108136">
                    <a:moveTo>
                      <a:pt x="32222" y="4736"/>
                    </a:moveTo>
                    <a:cubicBezTo>
                      <a:pt x="59408" y="-7482"/>
                      <a:pt x="91482" y="4736"/>
                      <a:pt x="103395" y="32228"/>
                    </a:cubicBezTo>
                    <a:cubicBezTo>
                      <a:pt x="115613" y="59414"/>
                      <a:pt x="103395" y="91487"/>
                      <a:pt x="75903" y="103400"/>
                    </a:cubicBezTo>
                    <a:cubicBezTo>
                      <a:pt x="48717" y="115619"/>
                      <a:pt x="16643" y="103400"/>
                      <a:pt x="4731" y="75909"/>
                    </a:cubicBezTo>
                    <a:cubicBezTo>
                      <a:pt x="-7488" y="49028"/>
                      <a:pt x="4731" y="16955"/>
                      <a:pt x="32528" y="5042"/>
                    </a:cubicBezTo>
                  </a:path>
                </a:pathLst>
              </a:custGeom>
              <a:solidFill>
                <a:srgbClr val="000000"/>
              </a:solidFill>
              <a:ln w="1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C3A21359-95B4-C27B-AB6D-7BC079E1B2F2}"/>
                  </a:ext>
                </a:extLst>
              </p:cNvPr>
              <p:cNvSpPr/>
              <p:nvPr/>
            </p:nvSpPr>
            <p:spPr>
              <a:xfrm>
                <a:off x="12809460" y="3499089"/>
                <a:ext cx="344191" cy="464689"/>
              </a:xfrm>
              <a:custGeom>
                <a:avLst/>
                <a:gdLst>
                  <a:gd name="connsiteX0" fmla="*/ 341705 w 344191"/>
                  <a:gd name="connsiteY0" fmla="*/ 142688 h 464689"/>
                  <a:gd name="connsiteX1" fmla="*/ 46934 w 344191"/>
                  <a:gd name="connsiteY1" fmla="*/ 50133 h 464689"/>
                  <a:gd name="connsiteX2" fmla="*/ 14860 w 344191"/>
                  <a:gd name="connsiteY2" fmla="*/ 95342 h 464689"/>
                  <a:gd name="connsiteX3" fmla="*/ 147431 w 344191"/>
                  <a:gd name="connsiteY3" fmla="*/ 342460 h 464689"/>
                  <a:gd name="connsiteX4" fmla="*/ 148042 w 344191"/>
                  <a:gd name="connsiteY4" fmla="*/ 349486 h 464689"/>
                  <a:gd name="connsiteX5" fmla="*/ 164842 w 344191"/>
                  <a:gd name="connsiteY5" fmla="*/ 445401 h 464689"/>
                  <a:gd name="connsiteX6" fmla="*/ 266867 w 344191"/>
                  <a:gd name="connsiteY6" fmla="*/ 401415 h 464689"/>
                  <a:gd name="connsiteX7" fmla="*/ 254648 w 344191"/>
                  <a:gd name="connsiteY7" fmla="*/ 330853 h 464689"/>
                  <a:gd name="connsiteX8" fmla="*/ 252815 w 344191"/>
                  <a:gd name="connsiteY8" fmla="*/ 324133 h 464689"/>
                  <a:gd name="connsiteX9" fmla="*/ 341705 w 344191"/>
                  <a:gd name="connsiteY9" fmla="*/ 142688 h 464689"/>
                  <a:gd name="connsiteX10" fmla="*/ 341705 w 344191"/>
                  <a:gd name="connsiteY10" fmla="*/ 142688 h 464689"/>
                  <a:gd name="connsiteX11" fmla="*/ 236931 w 344191"/>
                  <a:gd name="connsiteY11" fmla="*/ 223330 h 464689"/>
                  <a:gd name="connsiteX12" fmla="*/ 103444 w 344191"/>
                  <a:gd name="connsiteY12" fmla="*/ 129248 h 464689"/>
                  <a:gd name="connsiteX13" fmla="*/ 107720 w 344191"/>
                  <a:gd name="connsiteY13" fmla="*/ 123139 h 464689"/>
                  <a:gd name="connsiteX14" fmla="*/ 241208 w 344191"/>
                  <a:gd name="connsiteY14" fmla="*/ 217221 h 464689"/>
                  <a:gd name="connsiteX15" fmla="*/ 236931 w 344191"/>
                  <a:gd name="connsiteY15" fmla="*/ 223330 h 46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4191" h="464689">
                    <a:moveTo>
                      <a:pt x="341705" y="142688"/>
                    </a:moveTo>
                    <a:cubicBezTo>
                      <a:pt x="319711" y="16838"/>
                      <a:pt x="165453" y="-53724"/>
                      <a:pt x="46934" y="50133"/>
                    </a:cubicBezTo>
                    <a:cubicBezTo>
                      <a:pt x="32882" y="62352"/>
                      <a:pt x="21580" y="78236"/>
                      <a:pt x="14860" y="95342"/>
                    </a:cubicBezTo>
                    <a:cubicBezTo>
                      <a:pt x="-34014" y="220887"/>
                      <a:pt x="44795" y="327187"/>
                      <a:pt x="147431" y="342460"/>
                    </a:cubicBezTo>
                    <a:cubicBezTo>
                      <a:pt x="147736" y="344599"/>
                      <a:pt x="147431" y="347042"/>
                      <a:pt x="148042" y="349486"/>
                    </a:cubicBezTo>
                    <a:lnTo>
                      <a:pt x="164842" y="445401"/>
                    </a:lnTo>
                    <a:cubicBezTo>
                      <a:pt x="221047" y="490915"/>
                      <a:pt x="275114" y="447539"/>
                      <a:pt x="266867" y="401415"/>
                    </a:cubicBezTo>
                    <a:lnTo>
                      <a:pt x="254648" y="330853"/>
                    </a:lnTo>
                    <a:cubicBezTo>
                      <a:pt x="254342" y="328409"/>
                      <a:pt x="253732" y="326271"/>
                      <a:pt x="252815" y="324133"/>
                    </a:cubicBezTo>
                    <a:cubicBezTo>
                      <a:pt x="316657" y="290226"/>
                      <a:pt x="354534" y="217832"/>
                      <a:pt x="341705" y="142688"/>
                    </a:cubicBezTo>
                    <a:lnTo>
                      <a:pt x="341705" y="142688"/>
                    </a:lnTo>
                    <a:close/>
                    <a:moveTo>
                      <a:pt x="236931" y="223330"/>
                    </a:moveTo>
                    <a:cubicBezTo>
                      <a:pt x="165758" y="296641"/>
                      <a:pt x="58541" y="221498"/>
                      <a:pt x="103444" y="129248"/>
                    </a:cubicBezTo>
                    <a:cubicBezTo>
                      <a:pt x="104666" y="127110"/>
                      <a:pt x="105888" y="124972"/>
                      <a:pt x="107720" y="123139"/>
                    </a:cubicBezTo>
                    <a:cubicBezTo>
                      <a:pt x="178893" y="49828"/>
                      <a:pt x="286110" y="124972"/>
                      <a:pt x="241208" y="217221"/>
                    </a:cubicBezTo>
                    <a:cubicBezTo>
                      <a:pt x="239986" y="219359"/>
                      <a:pt x="238764" y="221498"/>
                      <a:pt x="236931" y="2233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A3D406FC-EAD8-7320-4D2F-1C1E534B4040}"/>
                </a:ext>
              </a:extLst>
            </p:cNvPr>
            <p:cNvGrpSpPr/>
            <p:nvPr/>
          </p:nvGrpSpPr>
          <p:grpSpPr>
            <a:xfrm>
              <a:off x="11087461" y="3949072"/>
              <a:ext cx="2685319" cy="2210016"/>
              <a:chOff x="11087461" y="3949072"/>
              <a:chExt cx="2685319" cy="2210016"/>
            </a:xfrm>
          </p:grpSpPr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B3FC1A66-C846-6AC6-6B4C-9A466348F028}"/>
                  </a:ext>
                </a:extLst>
              </p:cNvPr>
              <p:cNvSpPr/>
              <p:nvPr/>
            </p:nvSpPr>
            <p:spPr>
              <a:xfrm>
                <a:off x="11933898" y="4789703"/>
                <a:ext cx="819555" cy="281330"/>
              </a:xfrm>
              <a:custGeom>
                <a:avLst/>
                <a:gdLst>
                  <a:gd name="connsiteX0" fmla="*/ 819555 w 819555"/>
                  <a:gd name="connsiteY0" fmla="*/ 0 h 281330"/>
                  <a:gd name="connsiteX1" fmla="*/ 409625 w 819555"/>
                  <a:gd name="connsiteY1" fmla="*/ 281330 h 281330"/>
                  <a:gd name="connsiteX2" fmla="*/ 208631 w 819555"/>
                  <a:gd name="connsiteY2" fmla="*/ 147843 h 281330"/>
                  <a:gd name="connsiteX3" fmla="*/ 0 w 819555"/>
                  <a:gd name="connsiteY3" fmla="*/ 147843 h 281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555" h="281330">
                    <a:moveTo>
                      <a:pt x="819555" y="0"/>
                    </a:moveTo>
                    <a:lnTo>
                      <a:pt x="409625" y="281330"/>
                    </a:lnTo>
                    <a:lnTo>
                      <a:pt x="208631" y="147843"/>
                    </a:lnTo>
                    <a:lnTo>
                      <a:pt x="0" y="147843"/>
                    </a:lnTo>
                  </a:path>
                </a:pathLst>
              </a:custGeom>
              <a:noFill/>
              <a:ln w="762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3097A920-B6A9-8943-452A-E572255C211A}"/>
                  </a:ext>
                </a:extLst>
              </p:cNvPr>
              <p:cNvSpPr/>
              <p:nvPr/>
            </p:nvSpPr>
            <p:spPr>
              <a:xfrm>
                <a:off x="13565677" y="4812918"/>
                <a:ext cx="207103" cy="525699"/>
              </a:xfrm>
              <a:custGeom>
                <a:avLst/>
                <a:gdLst>
                  <a:gd name="connsiteX0" fmla="*/ 207104 w 207103"/>
                  <a:gd name="connsiteY0" fmla="*/ 525700 h 525699"/>
                  <a:gd name="connsiteX1" fmla="*/ 196412 w 207103"/>
                  <a:gd name="connsiteY1" fmla="*/ 0 h 525699"/>
                  <a:gd name="connsiteX2" fmla="*/ 0 w 207103"/>
                  <a:gd name="connsiteY2" fmla="*/ 4277 h 52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103" h="525699">
                    <a:moveTo>
                      <a:pt x="207104" y="525700"/>
                    </a:moveTo>
                    <a:lnTo>
                      <a:pt x="196412" y="0"/>
                    </a:lnTo>
                    <a:lnTo>
                      <a:pt x="0" y="4277"/>
                    </a:lnTo>
                  </a:path>
                </a:pathLst>
              </a:custGeom>
              <a:noFill/>
              <a:ln w="762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E0BFE75C-6CD0-6051-A52F-04EE98F954FB}"/>
                  </a:ext>
                </a:extLst>
              </p:cNvPr>
              <p:cNvSpPr/>
              <p:nvPr/>
            </p:nvSpPr>
            <p:spPr>
              <a:xfrm rot="3005999">
                <a:off x="11746024" y="5129423"/>
                <a:ext cx="961290" cy="161283"/>
              </a:xfrm>
              <a:custGeom>
                <a:avLst/>
                <a:gdLst>
                  <a:gd name="connsiteX0" fmla="*/ 880647 w 961290"/>
                  <a:gd name="connsiteY0" fmla="*/ 0 h 161283"/>
                  <a:gd name="connsiteX1" fmla="*/ 961289 w 961290"/>
                  <a:gd name="connsiteY1" fmla="*/ 80642 h 161283"/>
                  <a:gd name="connsiteX2" fmla="*/ 961289 w 961290"/>
                  <a:gd name="connsiteY2" fmla="*/ 80642 h 161283"/>
                  <a:gd name="connsiteX3" fmla="*/ 880647 w 961290"/>
                  <a:gd name="connsiteY3" fmla="*/ 161284 h 161283"/>
                  <a:gd name="connsiteX4" fmla="*/ 80641 w 961290"/>
                  <a:gd name="connsiteY4" fmla="*/ 161284 h 161283"/>
                  <a:gd name="connsiteX5" fmla="*/ -1 w 961290"/>
                  <a:gd name="connsiteY5" fmla="*/ 80642 h 161283"/>
                  <a:gd name="connsiteX6" fmla="*/ -1 w 961290"/>
                  <a:gd name="connsiteY6" fmla="*/ 80642 h 161283"/>
                  <a:gd name="connsiteX7" fmla="*/ 80641 w 961290"/>
                  <a:gd name="connsiteY7" fmla="*/ 0 h 16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1290" h="161283">
                    <a:moveTo>
                      <a:pt x="880647" y="0"/>
                    </a:moveTo>
                    <a:cubicBezTo>
                      <a:pt x="925184" y="0"/>
                      <a:pt x="961289" y="36105"/>
                      <a:pt x="961289" y="80642"/>
                    </a:cubicBezTo>
                    <a:lnTo>
                      <a:pt x="961289" y="80642"/>
                    </a:lnTo>
                    <a:cubicBezTo>
                      <a:pt x="961289" y="125179"/>
                      <a:pt x="925184" y="161284"/>
                      <a:pt x="880647" y="161284"/>
                    </a:cubicBezTo>
                    <a:lnTo>
                      <a:pt x="80641" y="161284"/>
                    </a:lnTo>
                    <a:cubicBezTo>
                      <a:pt x="36104" y="161284"/>
                      <a:pt x="-1" y="125179"/>
                      <a:pt x="-1" y="80642"/>
                    </a:cubicBezTo>
                    <a:lnTo>
                      <a:pt x="-1" y="80642"/>
                    </a:lnTo>
                    <a:cubicBezTo>
                      <a:pt x="-1" y="36105"/>
                      <a:pt x="36104" y="0"/>
                      <a:pt x="80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F9F765FB-F86A-9337-E139-D0039271D047}"/>
                  </a:ext>
                </a:extLst>
              </p:cNvPr>
              <p:cNvSpPr/>
              <p:nvPr/>
            </p:nvSpPr>
            <p:spPr>
              <a:xfrm>
                <a:off x="11087461" y="3949072"/>
                <a:ext cx="1067896" cy="1067894"/>
              </a:xfrm>
              <a:custGeom>
                <a:avLst/>
                <a:gdLst>
                  <a:gd name="connsiteX0" fmla="*/ 1067896 w 1067896"/>
                  <a:gd name="connsiteY0" fmla="*/ 533947 h 1067894"/>
                  <a:gd name="connsiteX1" fmla="*/ 533948 w 1067896"/>
                  <a:gd name="connsiteY1" fmla="*/ 1067895 h 1067894"/>
                  <a:gd name="connsiteX2" fmla="*/ 0 w 1067896"/>
                  <a:gd name="connsiteY2" fmla="*/ 533947 h 1067894"/>
                  <a:gd name="connsiteX3" fmla="*/ 533948 w 1067896"/>
                  <a:gd name="connsiteY3" fmla="*/ 0 h 1067894"/>
                  <a:gd name="connsiteX4" fmla="*/ 1067896 w 1067896"/>
                  <a:gd name="connsiteY4" fmla="*/ 533947 h 106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7896" h="1067894">
                    <a:moveTo>
                      <a:pt x="1067896" y="533947"/>
                    </a:moveTo>
                    <a:cubicBezTo>
                      <a:pt x="1067896" y="828838"/>
                      <a:pt x="828840" y="1067895"/>
                      <a:pt x="533948" y="1067895"/>
                    </a:cubicBezTo>
                    <a:cubicBezTo>
                      <a:pt x="239057" y="1067895"/>
                      <a:pt x="0" y="828838"/>
                      <a:pt x="0" y="533947"/>
                    </a:cubicBezTo>
                    <a:cubicBezTo>
                      <a:pt x="0" y="239056"/>
                      <a:pt x="239057" y="0"/>
                      <a:pt x="533948" y="0"/>
                    </a:cubicBezTo>
                    <a:cubicBezTo>
                      <a:pt x="828840" y="0"/>
                      <a:pt x="1067896" y="239056"/>
                      <a:pt x="1067896" y="5339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F3D4AF34-DF90-FBED-B733-E7973D069B79}"/>
                  </a:ext>
                </a:extLst>
              </p:cNvPr>
              <p:cNvSpPr/>
              <p:nvPr/>
            </p:nvSpPr>
            <p:spPr>
              <a:xfrm rot="4538064">
                <a:off x="11234389" y="4080421"/>
                <a:ext cx="174419" cy="270333"/>
              </a:xfrm>
              <a:custGeom>
                <a:avLst/>
                <a:gdLst>
                  <a:gd name="connsiteX0" fmla="*/ 174419 w 174419"/>
                  <a:gd name="connsiteY0" fmla="*/ 270334 h 270333"/>
                  <a:gd name="connsiteX1" fmla="*/ 0 w 174419"/>
                  <a:gd name="connsiteY1" fmla="*/ 0 h 27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4419" h="270333">
                    <a:moveTo>
                      <a:pt x="174419" y="270334"/>
                    </a:moveTo>
                    <a:cubicBezTo>
                      <a:pt x="70256" y="219322"/>
                      <a:pt x="3666" y="114548"/>
                      <a:pt x="0" y="0"/>
                    </a:cubicBezTo>
                  </a:path>
                </a:pathLst>
              </a:custGeom>
              <a:noFill/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C1A3ED88-C2BE-1281-3A60-9362592F382E}"/>
                  </a:ext>
                </a:extLst>
              </p:cNvPr>
              <p:cNvSpPr/>
              <p:nvPr/>
            </p:nvSpPr>
            <p:spPr>
              <a:xfrm>
                <a:off x="12964527" y="6014911"/>
                <a:ext cx="384882" cy="3054"/>
              </a:xfrm>
              <a:custGeom>
                <a:avLst/>
                <a:gdLst>
                  <a:gd name="connsiteX0" fmla="*/ 0 w 384882"/>
                  <a:gd name="connsiteY0" fmla="*/ 0 h 3054"/>
                  <a:gd name="connsiteX1" fmla="*/ 384882 w 384882"/>
                  <a:gd name="connsiteY1" fmla="*/ 0 h 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882" h="3054">
                    <a:moveTo>
                      <a:pt x="0" y="0"/>
                    </a:moveTo>
                    <a:lnTo>
                      <a:pt x="384882" y="0"/>
                    </a:lnTo>
                  </a:path>
                </a:pathLst>
              </a:custGeom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3341BF67-5388-CA2D-D3A2-E81253C52F5E}"/>
                  </a:ext>
                </a:extLst>
              </p:cNvPr>
              <p:cNvSpPr/>
              <p:nvPr/>
            </p:nvSpPr>
            <p:spPr>
              <a:xfrm>
                <a:off x="12746122" y="6156034"/>
                <a:ext cx="784732" cy="3054"/>
              </a:xfrm>
              <a:custGeom>
                <a:avLst/>
                <a:gdLst>
                  <a:gd name="connsiteX0" fmla="*/ 0 w 784732"/>
                  <a:gd name="connsiteY0" fmla="*/ 0 h 3054"/>
                  <a:gd name="connsiteX1" fmla="*/ 784733 w 784732"/>
                  <a:gd name="connsiteY1" fmla="*/ 0 h 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4732" h="3054">
                    <a:moveTo>
                      <a:pt x="0" y="0"/>
                    </a:moveTo>
                    <a:lnTo>
                      <a:pt x="784733" y="0"/>
                    </a:lnTo>
                  </a:path>
                </a:pathLst>
              </a:custGeom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6F58D74C-93A2-BFC4-8437-A0EEA6797478}"/>
              </a:ext>
            </a:extLst>
          </p:cNvPr>
          <p:cNvSpPr txBox="1">
            <a:spLocks/>
          </p:cNvSpPr>
          <p:nvPr/>
        </p:nvSpPr>
        <p:spPr>
          <a:xfrm>
            <a:off x="805950" y="130389"/>
            <a:ext cx="7946164" cy="1325033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 defTabSz="45719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sv-SE" sz="3600" b="1" kern="1200">
                <a:solidFill>
                  <a:schemeClr val="tx2"/>
                </a:solidFill>
                <a:latin typeface="HK Grotesk SemiBold" panose="00000700000000000000" pitchFamily="2" charset="0"/>
                <a:ea typeface="+mj-ea"/>
                <a:cs typeface="+mj-cs"/>
              </a:defRPr>
            </a:lvl1pPr>
          </a:lstStyle>
          <a:p>
            <a:endParaRPr lang="sv-SE" noProof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BABD0AA-BE1A-F500-21C2-E3F4E203B256}"/>
              </a:ext>
            </a:extLst>
          </p:cNvPr>
          <p:cNvSpPr txBox="1"/>
          <p:nvPr/>
        </p:nvSpPr>
        <p:spPr>
          <a:xfrm>
            <a:off x="135098" y="6358279"/>
            <a:ext cx="88553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900" kern="0" noProof="0">
                <a:solidFill>
                  <a:srgbClr val="000000"/>
                </a:solidFill>
                <a:latin typeface="Roboto Mono"/>
                <a:ea typeface="Roboto Mono"/>
              </a:rPr>
              <a:t>Bas: Barn och ungdomar 8–19 år</a:t>
            </a:r>
            <a:br>
              <a:rPr lang="sv-SE" sz="900" kern="0" noProof="0">
                <a:solidFill>
                  <a:srgbClr val="000000"/>
                </a:solidFill>
                <a:latin typeface="Roboto Mono"/>
                <a:ea typeface="Roboto Mono"/>
              </a:rPr>
            </a:br>
            <a:r>
              <a:rPr lang="sv-SE" sz="900" kern="0" noProof="0">
                <a:solidFill>
                  <a:srgbClr val="000000"/>
                </a:solidFill>
                <a:latin typeface="Roboto Mono"/>
                <a:ea typeface="Roboto Mono"/>
              </a:rPr>
              <a:t>Fråga: Vilka typer av frågor ställer du i AI-verktyg?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191E0D0-DB23-EE77-7B09-DEF816C90ABA}"/>
              </a:ext>
            </a:extLst>
          </p:cNvPr>
          <p:cNvSpPr txBox="1">
            <a:spLocks/>
          </p:cNvSpPr>
          <p:nvPr/>
        </p:nvSpPr>
        <p:spPr>
          <a:xfrm>
            <a:off x="958350" y="282789"/>
            <a:ext cx="9467912" cy="1325033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 defTabSz="45719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sv-SE" sz="3600" b="1" kern="1200">
                <a:solidFill>
                  <a:schemeClr val="tx2"/>
                </a:solidFill>
                <a:latin typeface="HK Grotesk Semi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sv-SE" sz="3200" noProof="0" dirty="0">
                <a:latin typeface="+mj-lt"/>
              </a:rPr>
              <a:t>Hälften av gymnasieungdomarna använder </a:t>
            </a:r>
          </a:p>
          <a:p>
            <a:r>
              <a:rPr lang="sv-SE" sz="3200" noProof="0" dirty="0">
                <a:latin typeface="+mj-lt"/>
              </a:rPr>
              <a:t>AI-verktyg istället för Google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D834371-AE79-EAF0-DBA1-0D78C43D899B}"/>
              </a:ext>
            </a:extLst>
          </p:cNvPr>
          <p:cNvGraphicFramePr/>
          <p:nvPr/>
        </p:nvGraphicFramePr>
        <p:xfrm>
          <a:off x="2185042" y="1832371"/>
          <a:ext cx="8273110" cy="442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B79FE12-45A9-801D-3DDF-DC35746F6FCD}"/>
              </a:ext>
            </a:extLst>
          </p:cNvPr>
          <p:cNvGraphicFramePr/>
          <p:nvPr/>
        </p:nvGraphicFramePr>
        <p:xfrm>
          <a:off x="805950" y="1832582"/>
          <a:ext cx="1982087" cy="444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upp 4">
            <a:extLst>
              <a:ext uri="{FF2B5EF4-FFF2-40B4-BE49-F238E27FC236}">
                <a16:creationId xmlns:a16="http://schemas.microsoft.com/office/drawing/2014/main" id="{73F7957C-5F5B-9DAC-1651-1EDF5F59B98C}"/>
              </a:ext>
            </a:extLst>
          </p:cNvPr>
          <p:cNvGrpSpPr/>
          <p:nvPr/>
        </p:nvGrpSpPr>
        <p:grpSpPr>
          <a:xfrm>
            <a:off x="4239154" y="2192036"/>
            <a:ext cx="2972883" cy="461665"/>
            <a:chOff x="1387475" y="1569722"/>
            <a:chExt cx="2972883" cy="461665"/>
          </a:xfrm>
        </p:grpSpPr>
        <p:cxnSp>
          <p:nvCxnSpPr>
            <p:cNvPr id="12" name="Rak koppling 11">
              <a:extLst>
                <a:ext uri="{FF2B5EF4-FFF2-40B4-BE49-F238E27FC236}">
                  <a16:creationId xmlns:a16="http://schemas.microsoft.com/office/drawing/2014/main" id="{2DE15DBD-F049-3343-37BC-5F02AC3722C3}"/>
                </a:ext>
              </a:extLst>
            </p:cNvPr>
            <p:cNvCxnSpPr>
              <a:cxnSpLocks/>
            </p:cNvCxnSpPr>
            <p:nvPr/>
          </p:nvCxnSpPr>
          <p:spPr>
            <a:xfrm>
              <a:off x="1617920" y="1716627"/>
              <a:ext cx="378951" cy="0"/>
            </a:xfrm>
            <a:prstGeom prst="line">
              <a:avLst/>
            </a:prstGeom>
            <a:ln w="44450" cap="rnd">
              <a:solidFill>
                <a:srgbClr val="F9996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DD54AB2E-183D-9C4C-0C4C-EF73B14591DC}"/>
                </a:ext>
              </a:extLst>
            </p:cNvPr>
            <p:cNvSpPr/>
            <p:nvPr/>
          </p:nvSpPr>
          <p:spPr>
            <a:xfrm>
              <a:off x="1387475" y="1650833"/>
              <a:ext cx="131588" cy="131588"/>
            </a:xfrm>
            <a:prstGeom prst="rect">
              <a:avLst/>
            </a:prstGeom>
            <a:solidFill>
              <a:srgbClr val="F99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607E8EA0-6444-6954-61A6-38728FFF8206}"/>
                </a:ext>
              </a:extLst>
            </p:cNvPr>
            <p:cNvSpPr txBox="1"/>
            <p:nvPr/>
          </p:nvSpPr>
          <p:spPr>
            <a:xfrm>
              <a:off x="2044642" y="1569722"/>
              <a:ext cx="231571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sv-SE" sz="1200" b="1" noProof="0">
                  <a:solidFill>
                    <a:prstClr val="black"/>
                  </a:solidFill>
                </a:rPr>
                <a:t>AI-verktyg används för frågor som sökmotorer inte kan besvara</a:t>
              </a:r>
              <a:endParaRPr lang="sv-SE" sz="1200" b="1" noProof="0">
                <a:solidFill>
                  <a:srgbClr val="000000"/>
                </a:solidFill>
              </a:endParaRP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27F6AAF5-5089-50EA-E2FB-487BCFD68700}"/>
                </a:ext>
              </a:extLst>
            </p:cNvPr>
            <p:cNvSpPr/>
            <p:nvPr/>
          </p:nvSpPr>
          <p:spPr>
            <a:xfrm>
              <a:off x="1753395" y="1662627"/>
              <a:ext cx="108000" cy="108000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F9996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623D34F3-C9B8-4871-E9A7-DE9BE99D462E}"/>
              </a:ext>
            </a:extLst>
          </p:cNvPr>
          <p:cNvGrpSpPr/>
          <p:nvPr/>
        </p:nvGrpSpPr>
        <p:grpSpPr>
          <a:xfrm>
            <a:off x="1180432" y="2192036"/>
            <a:ext cx="2867395" cy="461665"/>
            <a:chOff x="1387475" y="1873425"/>
            <a:chExt cx="2867395" cy="461665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D548EF98-264A-95D9-C79E-031972554093}"/>
                </a:ext>
              </a:extLst>
            </p:cNvPr>
            <p:cNvSpPr txBox="1"/>
            <p:nvPr/>
          </p:nvSpPr>
          <p:spPr>
            <a:xfrm>
              <a:off x="2044643" y="1873425"/>
              <a:ext cx="22102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sz="1200" b="1" noProof="0">
                  <a:solidFill>
                    <a:prstClr val="black"/>
                  </a:solidFill>
                </a:rPr>
                <a:t>AI-verktyg ersätter sökmotor som Google och Bing</a:t>
              </a:r>
              <a:endParaRPr lang="sv-SE" sz="1600" b="1" noProof="0"/>
            </a:p>
          </p:txBody>
        </p: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902B82AE-E6CC-6481-FE8C-E886D635AF01}"/>
                </a:ext>
              </a:extLst>
            </p:cNvPr>
            <p:cNvGrpSpPr/>
            <p:nvPr/>
          </p:nvGrpSpPr>
          <p:grpSpPr>
            <a:xfrm>
              <a:off x="1606931" y="1955016"/>
              <a:ext cx="378951" cy="113819"/>
              <a:chOff x="459248" y="-713526"/>
              <a:chExt cx="378951" cy="113819"/>
            </a:xfrm>
          </p:grpSpPr>
          <p:cxnSp>
            <p:nvCxnSpPr>
              <p:cNvPr id="19" name="Rak koppling 18">
                <a:extLst>
                  <a:ext uri="{FF2B5EF4-FFF2-40B4-BE49-F238E27FC236}">
                    <a16:creationId xmlns:a16="http://schemas.microsoft.com/office/drawing/2014/main" id="{0F9CBCA0-93C2-E748-57C1-54B40E2934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248" y="-656617"/>
                <a:ext cx="378951" cy="0"/>
              </a:xfrm>
              <a:prstGeom prst="line">
                <a:avLst/>
              </a:prstGeom>
              <a:ln w="44450" cap="rnd">
                <a:solidFill>
                  <a:schemeClr val="accent4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Ellips 19">
                <a:extLst>
                  <a:ext uri="{FF2B5EF4-FFF2-40B4-BE49-F238E27FC236}">
                    <a16:creationId xmlns:a16="http://schemas.microsoft.com/office/drawing/2014/main" id="{1690D350-4441-BEFA-E30C-77C1F6860E88}"/>
                  </a:ext>
                </a:extLst>
              </p:cNvPr>
              <p:cNvSpPr/>
              <p:nvPr/>
            </p:nvSpPr>
            <p:spPr>
              <a:xfrm>
                <a:off x="591814" y="-713526"/>
                <a:ext cx="113819" cy="113819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noProof="0"/>
              </a:p>
            </p:txBody>
          </p:sp>
        </p:grp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254F13B4-D40E-D8AC-66F3-0365C8EA8CE6}"/>
                </a:ext>
              </a:extLst>
            </p:cNvPr>
            <p:cNvSpPr/>
            <p:nvPr/>
          </p:nvSpPr>
          <p:spPr>
            <a:xfrm>
              <a:off x="1387475" y="1946131"/>
              <a:ext cx="131588" cy="1315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noProof="0"/>
            </a:p>
          </p:txBody>
        </p: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DAD1C7CB-F6A3-1240-D041-34DCEC16DDA0}"/>
              </a:ext>
            </a:extLst>
          </p:cNvPr>
          <p:cNvSpPr/>
          <p:nvPr/>
        </p:nvSpPr>
        <p:spPr>
          <a:xfrm rot="264738">
            <a:off x="8967979" y="1512816"/>
            <a:ext cx="1520661" cy="1520661"/>
          </a:xfrm>
          <a:prstGeom prst="rect">
            <a:avLst/>
          </a:prstGeom>
          <a:solidFill>
            <a:schemeClr val="accent6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108000" bIns="0" rtlCol="0" anchor="ctr"/>
          <a:lstStyle/>
          <a:p>
            <a:pPr lvl="0" algn="ctr" defTabSz="412750">
              <a:lnSpc>
                <a:spcPct val="90000"/>
              </a:lnSpc>
              <a:defRPr/>
            </a:pPr>
            <a:r>
              <a:rPr lang="sv-SE" sz="1400" b="1" noProof="0" dirty="0">
                <a:solidFill>
                  <a:schemeClr val="tx1"/>
                </a:solidFill>
              </a:rPr>
              <a:t>Bland vuxna </a:t>
            </a:r>
          </a:p>
          <a:p>
            <a:pPr lvl="0" algn="ctr" defTabSz="412750">
              <a:lnSpc>
                <a:spcPct val="90000"/>
              </a:lnSpc>
              <a:defRPr/>
            </a:pPr>
            <a:r>
              <a:rPr lang="sv-SE" sz="1400" b="1" noProof="0" dirty="0">
                <a:solidFill>
                  <a:schemeClr val="tx1"/>
                </a:solidFill>
              </a:rPr>
              <a:t>20+ år är det </a:t>
            </a:r>
            <a:br>
              <a:rPr lang="sv-SE" sz="1400" b="1" noProof="0" dirty="0">
                <a:solidFill>
                  <a:schemeClr val="tx1"/>
                </a:solidFill>
              </a:rPr>
            </a:br>
            <a:r>
              <a:rPr lang="sv-SE" sz="1400" b="1" noProof="0" dirty="0">
                <a:solidFill>
                  <a:schemeClr val="tx1"/>
                </a:solidFill>
              </a:rPr>
              <a:t>19% som använder AI-verktyg istället för att googla</a:t>
            </a:r>
          </a:p>
        </p:txBody>
      </p:sp>
    </p:spTree>
    <p:extLst>
      <p:ext uri="{BB962C8B-B14F-4D97-AF65-F5344CB8AC3E}">
        <p14:creationId xmlns:p14="http://schemas.microsoft.com/office/powerpoint/2010/main" val="38675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2AB72-11CF-F9F6-E564-C1788CBEF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ruta 75">
            <a:extLst>
              <a:ext uri="{FF2B5EF4-FFF2-40B4-BE49-F238E27FC236}">
                <a16:creationId xmlns:a16="http://schemas.microsoft.com/office/drawing/2014/main" id="{2B8D6029-3DC4-00CF-0F32-BA837932B687}"/>
              </a:ext>
            </a:extLst>
          </p:cNvPr>
          <p:cNvSpPr txBox="1"/>
          <p:nvPr/>
        </p:nvSpPr>
        <p:spPr>
          <a:xfrm>
            <a:off x="676275" y="1650774"/>
            <a:ext cx="9906000" cy="40166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r>
              <a:rPr lang="sv-SE" sz="1200" noProof="0"/>
              <a:t>Har genererat med </a:t>
            </a:r>
            <a:br>
              <a:rPr lang="sv-SE" sz="1200" noProof="0"/>
            </a:br>
            <a:r>
              <a:rPr lang="sv-SE" sz="1200" noProof="0"/>
              <a:t>AI-verktyg…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38BC718-E5C1-20AF-39E3-10F7A3DAC364}"/>
              </a:ext>
            </a:extLst>
          </p:cNvPr>
          <p:cNvSpPr txBox="1">
            <a:spLocks/>
          </p:cNvSpPr>
          <p:nvPr/>
        </p:nvSpPr>
        <p:spPr>
          <a:xfrm>
            <a:off x="805950" y="130389"/>
            <a:ext cx="7946164" cy="1325033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 defTabSz="45719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sv-SE" sz="3600" b="1" kern="1200">
                <a:solidFill>
                  <a:schemeClr val="tx2"/>
                </a:solidFill>
                <a:latin typeface="HK Grotesk SemiBold" panose="00000700000000000000" pitchFamily="2" charset="0"/>
                <a:ea typeface="+mj-ea"/>
                <a:cs typeface="+mj-cs"/>
              </a:defRPr>
            </a:lvl1pPr>
          </a:lstStyle>
          <a:p>
            <a:endParaRPr lang="sv-SE" noProof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3FD2DDE-43B9-8560-84EB-791EDD36A664}"/>
              </a:ext>
            </a:extLst>
          </p:cNvPr>
          <p:cNvSpPr txBox="1"/>
          <p:nvPr/>
        </p:nvSpPr>
        <p:spPr>
          <a:xfrm>
            <a:off x="103567" y="6376554"/>
            <a:ext cx="88553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900" kern="0" noProof="0">
                <a:solidFill>
                  <a:srgbClr val="000000"/>
                </a:solidFill>
                <a:latin typeface="Roboto Mono"/>
                <a:ea typeface="Roboto Mono"/>
              </a:rPr>
              <a:t>Bas: Internetanvändare 8+ år</a:t>
            </a:r>
            <a:br>
              <a:rPr lang="sv-SE" sz="900" kern="0" noProof="0">
                <a:solidFill>
                  <a:srgbClr val="000000"/>
                </a:solidFill>
                <a:latin typeface="Roboto Mono"/>
                <a:ea typeface="Roboto Mono"/>
              </a:rPr>
            </a:br>
            <a:r>
              <a:rPr lang="sv-SE" sz="900" kern="0" noProof="0">
                <a:solidFill>
                  <a:srgbClr val="000000"/>
                </a:solidFill>
                <a:latin typeface="Roboto Mono"/>
                <a:ea typeface="Roboto Mono"/>
              </a:rPr>
              <a:t>Fråga: Har du använt AI-verktyg till att generera, alltså skapa, något av följande?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6CCAD508-96E7-D900-027A-D2577A094488}"/>
              </a:ext>
            </a:extLst>
          </p:cNvPr>
          <p:cNvGrpSpPr/>
          <p:nvPr/>
        </p:nvGrpSpPr>
        <p:grpSpPr>
          <a:xfrm>
            <a:off x="985718" y="1671212"/>
            <a:ext cx="5686280" cy="3718294"/>
            <a:chOff x="985718" y="1671212"/>
            <a:chExt cx="5686280" cy="3718294"/>
          </a:xfrm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46980C8A-0937-CD90-046C-F557CE33F076}"/>
                </a:ext>
              </a:extLst>
            </p:cNvPr>
            <p:cNvSpPr txBox="1"/>
            <p:nvPr/>
          </p:nvSpPr>
          <p:spPr>
            <a:xfrm>
              <a:off x="4585717" y="2208370"/>
              <a:ext cx="2086281" cy="540000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sv-SE" sz="1600" b="1" noProof="0"/>
                <a:t>Textbearbetningar </a:t>
              </a:r>
              <a:br>
                <a:rPr lang="sv-SE" sz="1600" b="1" noProof="0"/>
              </a:br>
              <a:r>
                <a:rPr lang="sv-SE" sz="1600" noProof="0"/>
                <a:t>(ej frågor)</a:t>
              </a: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0195EF73-9D48-920C-AA41-146D2907CDE6}"/>
                </a:ext>
              </a:extLst>
            </p:cNvPr>
            <p:cNvSpPr/>
            <p:nvPr/>
          </p:nvSpPr>
          <p:spPr>
            <a:xfrm>
              <a:off x="985718" y="2208369"/>
              <a:ext cx="3600000" cy="5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 sz="2400" noProof="0"/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63B0ED0C-AD0A-FA4D-82A8-087426EDD2D4}"/>
                </a:ext>
              </a:extLst>
            </p:cNvPr>
            <p:cNvSpPr/>
            <p:nvPr/>
          </p:nvSpPr>
          <p:spPr>
            <a:xfrm>
              <a:off x="3541718" y="2208369"/>
              <a:ext cx="1044000" cy="54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ctr"/>
            <a:lstStyle/>
            <a:p>
              <a:r>
                <a:rPr lang="sv-SE" b="1" noProof="0">
                  <a:solidFill>
                    <a:prstClr val="white"/>
                  </a:solidFill>
                  <a:latin typeface="HK Grotesk"/>
                </a:rPr>
                <a:t>29%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B49ED0C3-4ECD-35C5-C51B-FE2CD544CB48}"/>
                </a:ext>
              </a:extLst>
            </p:cNvPr>
            <p:cNvSpPr txBox="1"/>
            <p:nvPr/>
          </p:nvSpPr>
          <p:spPr>
            <a:xfrm>
              <a:off x="4585718" y="2868654"/>
              <a:ext cx="2086280" cy="540000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sv-SE" sz="1600" b="1" noProof="0"/>
                <a:t>Bilder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0523EFCE-BD74-0BE6-1BEF-6FE27C62C816}"/>
                </a:ext>
              </a:extLst>
            </p:cNvPr>
            <p:cNvSpPr/>
            <p:nvPr/>
          </p:nvSpPr>
          <p:spPr>
            <a:xfrm>
              <a:off x="985718" y="2868654"/>
              <a:ext cx="3600000" cy="5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noProof="0"/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2C84077-AF6F-F075-F171-E39C59880E78}"/>
                </a:ext>
              </a:extLst>
            </p:cNvPr>
            <p:cNvSpPr/>
            <p:nvPr/>
          </p:nvSpPr>
          <p:spPr>
            <a:xfrm>
              <a:off x="4009718" y="2868654"/>
              <a:ext cx="576000" cy="54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ctr"/>
            <a:lstStyle/>
            <a:p>
              <a:r>
                <a:rPr lang="sv-SE" b="1" noProof="0">
                  <a:solidFill>
                    <a:prstClr val="white"/>
                  </a:solidFill>
                  <a:latin typeface="HK Grotesk"/>
                </a:rPr>
                <a:t>16%</a:t>
              </a:r>
            </a:p>
          </p:txBody>
        </p:sp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C4DF4504-5CFB-45AF-5338-5DA1F2869EE1}"/>
                </a:ext>
              </a:extLst>
            </p:cNvPr>
            <p:cNvSpPr txBox="1"/>
            <p:nvPr/>
          </p:nvSpPr>
          <p:spPr>
            <a:xfrm>
              <a:off x="4585718" y="3528938"/>
              <a:ext cx="2086280" cy="540000"/>
            </a:xfrm>
            <a:prstGeom prst="rect">
              <a:avLst/>
            </a:prstGeom>
            <a:noFill/>
          </p:spPr>
          <p:txBody>
            <a:bodyPr wrap="square" lIns="36000" rIns="36000" anchor="ctr">
              <a:noAutofit/>
            </a:bodyPr>
            <a:lstStyle/>
            <a:p>
              <a:pPr algn="ctr"/>
              <a:r>
                <a:rPr lang="sv-SE" sz="1600" b="1" noProof="0"/>
                <a:t>Programmeringskod</a:t>
              </a: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C3BF4ED9-DC42-EA03-4FAE-26B50E17BF9E}"/>
                </a:ext>
              </a:extLst>
            </p:cNvPr>
            <p:cNvSpPr/>
            <p:nvPr/>
          </p:nvSpPr>
          <p:spPr>
            <a:xfrm>
              <a:off x="985718" y="3528938"/>
              <a:ext cx="3600000" cy="5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noProof="0"/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44D36334-5B4B-B905-4F3A-1ABC9482149B}"/>
                </a:ext>
              </a:extLst>
            </p:cNvPr>
            <p:cNvSpPr/>
            <p:nvPr/>
          </p:nvSpPr>
          <p:spPr>
            <a:xfrm>
              <a:off x="4405718" y="3528938"/>
              <a:ext cx="180000" cy="54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endParaRPr lang="sv-SE" b="1" noProof="0">
                <a:solidFill>
                  <a:prstClr val="white"/>
                </a:solidFill>
                <a:latin typeface="HK Grotesk"/>
              </a:endParaRPr>
            </a:p>
          </p:txBody>
        </p:sp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F613619A-E5D9-F596-4C03-B4BF75536B3C}"/>
                </a:ext>
              </a:extLst>
            </p:cNvPr>
            <p:cNvSpPr txBox="1"/>
            <p:nvPr/>
          </p:nvSpPr>
          <p:spPr>
            <a:xfrm>
              <a:off x="3898098" y="3614272"/>
              <a:ext cx="5076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sv-SE" b="1" noProof="0">
                  <a:solidFill>
                    <a:schemeClr val="accent4">
                      <a:lumMod val="50000"/>
                    </a:schemeClr>
                  </a:solidFill>
                  <a:latin typeface="HK Grotesk"/>
                </a:rPr>
                <a:t>5%</a:t>
              </a:r>
            </a:p>
          </p:txBody>
        </p: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8531ECF0-D2D2-C428-A158-6CCC3BA348C0}"/>
                </a:ext>
              </a:extLst>
            </p:cNvPr>
            <p:cNvSpPr txBox="1"/>
            <p:nvPr/>
          </p:nvSpPr>
          <p:spPr>
            <a:xfrm>
              <a:off x="4585718" y="4189222"/>
              <a:ext cx="2086280" cy="540000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sv-SE" sz="1600" b="1" noProof="0"/>
                <a:t>Ljud </a:t>
              </a:r>
              <a:br>
                <a:rPr lang="sv-SE" sz="1600" b="1" noProof="0"/>
              </a:br>
              <a:r>
                <a:rPr lang="sv-SE" sz="1600" noProof="0"/>
                <a:t>(tal, musik etc.)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1D93E76F-AD36-444F-30E3-8AA3C36B6B01}"/>
                </a:ext>
              </a:extLst>
            </p:cNvPr>
            <p:cNvSpPr/>
            <p:nvPr/>
          </p:nvSpPr>
          <p:spPr>
            <a:xfrm>
              <a:off x="985718" y="4189222"/>
              <a:ext cx="3600000" cy="5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noProof="0"/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ED73C5E1-85A5-1824-9B66-E3B467DB2242}"/>
                </a:ext>
              </a:extLst>
            </p:cNvPr>
            <p:cNvSpPr/>
            <p:nvPr/>
          </p:nvSpPr>
          <p:spPr>
            <a:xfrm>
              <a:off x="4441718" y="4189222"/>
              <a:ext cx="144000" cy="54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endParaRPr lang="sv-SE" b="1" spc="-150" noProof="0">
                <a:solidFill>
                  <a:prstClr val="white"/>
                </a:solidFill>
                <a:latin typeface="HK Grotesk"/>
              </a:endParaRPr>
            </a:p>
          </p:txBody>
        </p:sp>
        <p:sp>
          <p:nvSpPr>
            <p:cNvPr id="79" name="textruta 78">
              <a:extLst>
                <a:ext uri="{FF2B5EF4-FFF2-40B4-BE49-F238E27FC236}">
                  <a16:creationId xmlns:a16="http://schemas.microsoft.com/office/drawing/2014/main" id="{A43E5AFB-92EB-4ECD-054E-44EE7630A902}"/>
                </a:ext>
              </a:extLst>
            </p:cNvPr>
            <p:cNvSpPr txBox="1"/>
            <p:nvPr/>
          </p:nvSpPr>
          <p:spPr>
            <a:xfrm>
              <a:off x="3934098" y="4274556"/>
              <a:ext cx="5076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sv-SE" b="1" noProof="0">
                  <a:solidFill>
                    <a:schemeClr val="accent4">
                      <a:lumMod val="50000"/>
                    </a:schemeClr>
                  </a:solidFill>
                  <a:latin typeface="HK Grotesk"/>
                </a:rPr>
                <a:t>4%</a:t>
              </a:r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CD91E758-7215-37CF-BA8B-8CE879037EFB}"/>
                </a:ext>
              </a:extLst>
            </p:cNvPr>
            <p:cNvSpPr txBox="1"/>
            <p:nvPr/>
          </p:nvSpPr>
          <p:spPr>
            <a:xfrm>
              <a:off x="4585718" y="4849506"/>
              <a:ext cx="2086280" cy="540000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sv-SE" sz="1600" b="1" noProof="0"/>
                <a:t>Filmer </a:t>
              </a:r>
              <a:br>
                <a:rPr lang="sv-SE" sz="1600" b="1" noProof="0"/>
              </a:br>
              <a:r>
                <a:rPr lang="sv-SE" sz="1600" noProof="0"/>
                <a:t>(rörlig bild)</a:t>
              </a: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5957B464-6F01-E6CE-F09B-0FA399362944}"/>
                </a:ext>
              </a:extLst>
            </p:cNvPr>
            <p:cNvSpPr/>
            <p:nvPr/>
          </p:nvSpPr>
          <p:spPr>
            <a:xfrm>
              <a:off x="985718" y="4849506"/>
              <a:ext cx="3600000" cy="5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noProof="0"/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522B1B5A-2E5A-1E9B-E46A-4AA1C4BD1CFB}"/>
                </a:ext>
              </a:extLst>
            </p:cNvPr>
            <p:cNvSpPr/>
            <p:nvPr/>
          </p:nvSpPr>
          <p:spPr>
            <a:xfrm>
              <a:off x="4549718" y="4849506"/>
              <a:ext cx="36000" cy="54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7200" rtlCol="0" anchor="ctr"/>
            <a:lstStyle/>
            <a:p>
              <a:endParaRPr lang="sv-SE" b="1" spc="-150" noProof="0">
                <a:solidFill>
                  <a:prstClr val="white"/>
                </a:solidFill>
                <a:latin typeface="HK Grotesk"/>
              </a:endParaRPr>
            </a:p>
          </p:txBody>
        </p:sp>
        <p:sp>
          <p:nvSpPr>
            <p:cNvPr id="78" name="textruta 77">
              <a:extLst>
                <a:ext uri="{FF2B5EF4-FFF2-40B4-BE49-F238E27FC236}">
                  <a16:creationId xmlns:a16="http://schemas.microsoft.com/office/drawing/2014/main" id="{063621F6-1E4D-DB38-EA65-75B60DEECEB1}"/>
                </a:ext>
              </a:extLst>
            </p:cNvPr>
            <p:cNvSpPr txBox="1"/>
            <p:nvPr/>
          </p:nvSpPr>
          <p:spPr>
            <a:xfrm>
              <a:off x="3970098" y="4934840"/>
              <a:ext cx="5611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sv-SE" b="1" noProof="0">
                  <a:solidFill>
                    <a:schemeClr val="accent4">
                      <a:lumMod val="50000"/>
                    </a:schemeClr>
                  </a:solidFill>
                  <a:latin typeface="HK Grotesk"/>
                </a:rPr>
                <a:t>1%</a:t>
              </a:r>
            </a:p>
          </p:txBody>
        </p:sp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315491CE-F8CE-F68C-3708-5A9D648F1C74}"/>
                </a:ext>
              </a:extLst>
            </p:cNvPr>
            <p:cNvSpPr txBox="1"/>
            <p:nvPr/>
          </p:nvSpPr>
          <p:spPr>
            <a:xfrm>
              <a:off x="1279312" y="1671212"/>
              <a:ext cx="301281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SE" sz="1500" b="1" err="1"/>
                <a:t>Befolkningen</a:t>
              </a:r>
              <a:r>
                <a:rPr lang="sv-SE" sz="1500" b="1" noProof="0"/>
                <a:t> 8+ år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662363C9-D5C8-25BC-9546-CA7476E7E097}"/>
              </a:ext>
            </a:extLst>
          </p:cNvPr>
          <p:cNvGrpSpPr/>
          <p:nvPr/>
        </p:nvGrpSpPr>
        <p:grpSpPr>
          <a:xfrm>
            <a:off x="6671999" y="1671212"/>
            <a:ext cx="3600000" cy="3718294"/>
            <a:chOff x="6671999" y="1671212"/>
            <a:chExt cx="3600000" cy="3718294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2541B19E-FE12-B370-5B7A-B74B90037E7B}"/>
                </a:ext>
              </a:extLst>
            </p:cNvPr>
            <p:cNvSpPr/>
            <p:nvPr/>
          </p:nvSpPr>
          <p:spPr>
            <a:xfrm>
              <a:off x="6671999" y="2208369"/>
              <a:ext cx="3600000" cy="5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noProof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2B831DAA-6BAB-2F0A-A0BA-A14B7C9B9132}"/>
                </a:ext>
              </a:extLst>
            </p:cNvPr>
            <p:cNvSpPr/>
            <p:nvPr/>
          </p:nvSpPr>
          <p:spPr>
            <a:xfrm>
              <a:off x="6671999" y="2208369"/>
              <a:ext cx="2556000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r"/>
              <a:r>
                <a:rPr lang="sv-SE" b="1" noProof="0">
                  <a:solidFill>
                    <a:prstClr val="white"/>
                  </a:solidFill>
                  <a:latin typeface="HK Grotesk"/>
                </a:rPr>
                <a:t>71%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5828814C-1DA3-C439-1443-E834F296DB18}"/>
                </a:ext>
              </a:extLst>
            </p:cNvPr>
            <p:cNvSpPr/>
            <p:nvPr/>
          </p:nvSpPr>
          <p:spPr>
            <a:xfrm>
              <a:off x="6671999" y="2868654"/>
              <a:ext cx="3600000" cy="5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noProof="0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E368896B-2FC4-E032-BBBA-65DDCFADA71E}"/>
                </a:ext>
              </a:extLst>
            </p:cNvPr>
            <p:cNvSpPr/>
            <p:nvPr/>
          </p:nvSpPr>
          <p:spPr>
            <a:xfrm>
              <a:off x="6671999" y="2868654"/>
              <a:ext cx="1404000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r"/>
              <a:r>
                <a:rPr lang="sv-SE" b="1" noProof="0">
                  <a:solidFill>
                    <a:prstClr val="white"/>
                  </a:solidFill>
                  <a:latin typeface="HK Grotesk"/>
                </a:rPr>
                <a:t>39%</a:t>
              </a: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8186FC5D-0E43-BE14-355F-717696C9C785}"/>
                </a:ext>
              </a:extLst>
            </p:cNvPr>
            <p:cNvSpPr/>
            <p:nvPr/>
          </p:nvSpPr>
          <p:spPr>
            <a:xfrm>
              <a:off x="6671999" y="3528938"/>
              <a:ext cx="3600000" cy="5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noProof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6C9596F-2508-764F-9B57-2C99BB246718}"/>
                </a:ext>
              </a:extLst>
            </p:cNvPr>
            <p:cNvSpPr/>
            <p:nvPr/>
          </p:nvSpPr>
          <p:spPr>
            <a:xfrm>
              <a:off x="6671999" y="3528938"/>
              <a:ext cx="468000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r"/>
              <a:r>
                <a:rPr lang="sv-SE" b="1" noProof="0">
                  <a:solidFill>
                    <a:prstClr val="white"/>
                  </a:solidFill>
                  <a:latin typeface="HK Grotesk"/>
                </a:rPr>
                <a:t>13%</a:t>
              </a:r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B79E4EA5-80BF-50F5-7C18-25CE29E988ED}"/>
                </a:ext>
              </a:extLst>
            </p:cNvPr>
            <p:cNvSpPr/>
            <p:nvPr/>
          </p:nvSpPr>
          <p:spPr>
            <a:xfrm>
              <a:off x="6671999" y="4189222"/>
              <a:ext cx="3600000" cy="5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noProof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0911059E-61F1-8B89-FE43-B25A05CBEF0F}"/>
                </a:ext>
              </a:extLst>
            </p:cNvPr>
            <p:cNvSpPr/>
            <p:nvPr/>
          </p:nvSpPr>
          <p:spPr>
            <a:xfrm>
              <a:off x="6671999" y="4189222"/>
              <a:ext cx="324000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r"/>
              <a:endParaRPr lang="sv-SE" b="1" noProof="0">
                <a:solidFill>
                  <a:prstClr val="white"/>
                </a:solidFill>
                <a:latin typeface="HK Grotesk"/>
              </a:endParaRPr>
            </a:p>
          </p:txBody>
        </p:sp>
        <p:sp>
          <p:nvSpPr>
            <p:cNvPr id="81" name="textruta 80">
              <a:extLst>
                <a:ext uri="{FF2B5EF4-FFF2-40B4-BE49-F238E27FC236}">
                  <a16:creationId xmlns:a16="http://schemas.microsoft.com/office/drawing/2014/main" id="{6488C0A9-8F3E-1591-B645-D6CD918F2D44}"/>
                </a:ext>
              </a:extLst>
            </p:cNvPr>
            <p:cNvSpPr txBox="1"/>
            <p:nvPr/>
          </p:nvSpPr>
          <p:spPr>
            <a:xfrm>
              <a:off x="6995999" y="4273288"/>
              <a:ext cx="524941" cy="369332"/>
            </a:xfrm>
            <a:prstGeom prst="rect">
              <a:avLst/>
            </a:prstGeom>
            <a:noFill/>
          </p:spPr>
          <p:txBody>
            <a:bodyPr wrap="square" lIns="72000">
              <a:spAutoFit/>
            </a:bodyPr>
            <a:lstStyle/>
            <a:p>
              <a:r>
                <a:rPr lang="sv-SE" b="1" noProof="0">
                  <a:solidFill>
                    <a:schemeClr val="accent4">
                      <a:lumMod val="75000"/>
                    </a:schemeClr>
                  </a:solidFill>
                  <a:latin typeface="HK Grotesk"/>
                </a:rPr>
                <a:t>9%</a:t>
              </a: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9A4D5377-FA39-E3EB-37CB-60B1A0179C95}"/>
                </a:ext>
              </a:extLst>
            </p:cNvPr>
            <p:cNvSpPr/>
            <p:nvPr/>
          </p:nvSpPr>
          <p:spPr>
            <a:xfrm>
              <a:off x="6671999" y="4849506"/>
              <a:ext cx="3600000" cy="5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noProof="0"/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25E4B8C5-FF2C-F6A4-8C33-A92C242987B4}"/>
                </a:ext>
              </a:extLst>
            </p:cNvPr>
            <p:cNvSpPr/>
            <p:nvPr/>
          </p:nvSpPr>
          <p:spPr>
            <a:xfrm>
              <a:off x="6671999" y="4849506"/>
              <a:ext cx="108000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r"/>
              <a:endParaRPr lang="sv-SE" b="1" noProof="0">
                <a:solidFill>
                  <a:prstClr val="white"/>
                </a:solidFill>
                <a:latin typeface="HK Grotesk"/>
              </a:endParaRPr>
            </a:p>
          </p:txBody>
        </p:sp>
        <p:sp>
          <p:nvSpPr>
            <p:cNvPr id="82" name="textruta 81">
              <a:extLst>
                <a:ext uri="{FF2B5EF4-FFF2-40B4-BE49-F238E27FC236}">
                  <a16:creationId xmlns:a16="http://schemas.microsoft.com/office/drawing/2014/main" id="{A97F2938-8FFD-78F8-3468-E8F102AF3DA5}"/>
                </a:ext>
              </a:extLst>
            </p:cNvPr>
            <p:cNvSpPr txBox="1"/>
            <p:nvPr/>
          </p:nvSpPr>
          <p:spPr>
            <a:xfrm>
              <a:off x="6773810" y="4934840"/>
              <a:ext cx="524941" cy="369332"/>
            </a:xfrm>
            <a:prstGeom prst="rect">
              <a:avLst/>
            </a:prstGeom>
            <a:noFill/>
          </p:spPr>
          <p:txBody>
            <a:bodyPr wrap="square" lIns="72000">
              <a:spAutoFit/>
            </a:bodyPr>
            <a:lstStyle/>
            <a:p>
              <a:r>
                <a:rPr lang="sv-SE" b="1" noProof="0">
                  <a:solidFill>
                    <a:schemeClr val="accent4">
                      <a:lumMod val="75000"/>
                    </a:schemeClr>
                  </a:solidFill>
                  <a:latin typeface="HK Grotesk"/>
                </a:rPr>
                <a:t>3%</a:t>
              </a:r>
            </a:p>
          </p:txBody>
        </p:sp>
        <p:sp>
          <p:nvSpPr>
            <p:cNvPr id="74" name="textruta 73">
              <a:extLst>
                <a:ext uri="{FF2B5EF4-FFF2-40B4-BE49-F238E27FC236}">
                  <a16:creationId xmlns:a16="http://schemas.microsoft.com/office/drawing/2014/main" id="{44A19129-630C-8FD6-BABD-12CA31EBEEBE}"/>
                </a:ext>
              </a:extLst>
            </p:cNvPr>
            <p:cNvSpPr txBox="1"/>
            <p:nvPr/>
          </p:nvSpPr>
          <p:spPr>
            <a:xfrm>
              <a:off x="6931738" y="1671212"/>
              <a:ext cx="301281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SE" sz="1400" b="1" noProof="0"/>
                <a:t>AI</a:t>
              </a:r>
              <a:r>
                <a:rPr lang="en-SE" sz="1400" b="1"/>
                <a:t>-</a:t>
              </a:r>
              <a:r>
                <a:rPr lang="en-SE" sz="1400" b="1" noProof="0" err="1"/>
                <a:t>användare</a:t>
              </a:r>
              <a:r>
                <a:rPr lang="sv-SE" sz="1400" b="1" noProof="0"/>
                <a:t> 8+ år </a:t>
              </a:r>
              <a:br>
                <a:rPr lang="sv-SE" sz="1400" b="1" noProof="0"/>
              </a:br>
              <a:endParaRPr lang="sv-SE" sz="1400" b="1" noProof="0"/>
            </a:p>
          </p:txBody>
        </p:sp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44259EC1-877C-CA92-C74E-7E5483A1609C}"/>
              </a:ext>
            </a:extLst>
          </p:cNvPr>
          <p:cNvSpPr txBox="1"/>
          <p:nvPr/>
        </p:nvSpPr>
        <p:spPr>
          <a:xfrm>
            <a:off x="487079" y="2541223"/>
            <a:ext cx="2476922" cy="137012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wrap="square" lIns="72000" tIns="36000" rIns="36000" bIns="36000" anchor="ctr">
            <a:noAutofit/>
          </a:bodyPr>
          <a:lstStyle/>
          <a:p>
            <a:pPr>
              <a:tabLst>
                <a:tab pos="358775" algn="l"/>
              </a:tabLst>
            </a:pPr>
            <a:r>
              <a:rPr lang="sv-SE" sz="1400" b="1"/>
              <a:t>Textbearbetningar =</a:t>
            </a:r>
          </a:p>
          <a:p>
            <a:pPr>
              <a:tabLst>
                <a:tab pos="358775" algn="l"/>
              </a:tabLst>
            </a:pPr>
            <a:r>
              <a:rPr lang="sv-SE" sz="1400" b="1"/>
              <a:t>16%	 Sammanfattningar</a:t>
            </a:r>
          </a:p>
          <a:p>
            <a:pPr>
              <a:tabLst>
                <a:tab pos="358775" algn="l"/>
              </a:tabLst>
            </a:pPr>
            <a:r>
              <a:rPr lang="sv-SE" sz="1400" b="1"/>
              <a:t>16%	 Generering av ny text</a:t>
            </a:r>
          </a:p>
          <a:p>
            <a:pPr>
              <a:tabLst>
                <a:tab pos="358775" algn="l"/>
              </a:tabLst>
            </a:pPr>
            <a:r>
              <a:rPr lang="sv-SE" sz="1400" b="1"/>
              <a:t>12%	 Översättning</a:t>
            </a:r>
          </a:p>
          <a:p>
            <a:pPr>
              <a:tabLst>
                <a:tab pos="358775" algn="l"/>
              </a:tabLst>
            </a:pPr>
            <a:r>
              <a:rPr lang="sv-SE" sz="1400" b="1"/>
              <a:t>7%	 Korrekturläsning</a:t>
            </a:r>
            <a:endParaRPr lang="sv-SE" sz="1400" b="1" noProof="0"/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37F618AC-9A06-DD51-0A4F-9D990665A9D2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964001" y="2590784"/>
            <a:ext cx="1998524" cy="635504"/>
          </a:xfrm>
          <a:prstGeom prst="straightConnector1">
            <a:avLst/>
          </a:prstGeom>
          <a:ln w="76200" cap="rnd">
            <a:solidFill>
              <a:schemeClr val="accent2"/>
            </a:solidFill>
            <a:round/>
            <a:headEnd type="oval" w="med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brik 7">
            <a:extLst>
              <a:ext uri="{FF2B5EF4-FFF2-40B4-BE49-F238E27FC236}">
                <a16:creationId xmlns:a16="http://schemas.microsoft.com/office/drawing/2014/main" id="{6000152E-9B83-AEC1-E3DD-25AB32F2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Flest använder AI till textbearbetningar</a:t>
            </a:r>
          </a:p>
        </p:txBody>
      </p:sp>
    </p:spTree>
    <p:extLst>
      <p:ext uri="{BB962C8B-B14F-4D97-AF65-F5344CB8AC3E}">
        <p14:creationId xmlns:p14="http://schemas.microsoft.com/office/powerpoint/2010/main" val="188499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5FFCC-C8B2-A380-FBE9-B01FBD2FE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99C07D5-EE82-381D-787F-071A1B7AB1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>
          <a:xfrm>
            <a:off x="-1" y="286658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655561C-A598-6A24-FFDC-3B0A7390A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257550"/>
            <a:ext cx="12200298" cy="1728788"/>
          </a:xfrm>
          <a:solidFill>
            <a:schemeClr val="accent1">
              <a:alpha val="30829"/>
            </a:schemeClr>
          </a:solidFill>
        </p:spPr>
        <p:txBody>
          <a:bodyPr anchor="ctr"/>
          <a:lstStyle/>
          <a:p>
            <a:pPr algn="ctr"/>
            <a:r>
              <a:rPr lang="sv-SE" sz="4400" dirty="0"/>
              <a:t>Vilka slutsatser drar vi av det?</a:t>
            </a:r>
          </a:p>
        </p:txBody>
      </p:sp>
    </p:spTree>
    <p:extLst>
      <p:ext uri="{BB962C8B-B14F-4D97-AF65-F5344CB8AC3E}">
        <p14:creationId xmlns:p14="http://schemas.microsoft.com/office/powerpoint/2010/main" val="256187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623F6-4E9C-2A2D-AE86-BF5189CF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462" y="1904576"/>
            <a:ext cx="10507982" cy="1325033"/>
          </a:xfrm>
        </p:spPr>
        <p:txBody>
          <a:bodyPr anchor="b"/>
          <a:lstStyle/>
          <a:p>
            <a:pPr algn="ctr"/>
            <a:r>
              <a:rPr lang="sv-SE" dirty="0"/>
              <a:t>Svårt att veta, svårt att säga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25BFF0-6D18-CEFA-53E6-6B573CD3C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711" y="3429000"/>
            <a:ext cx="10188577" cy="4351337"/>
          </a:xfrm>
        </p:spPr>
        <p:txBody>
          <a:bodyPr/>
          <a:lstStyle/>
          <a:p>
            <a:pPr algn="ctr"/>
            <a:r>
              <a:rPr lang="sv-SE" dirty="0"/>
              <a:t>det beror på…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103D394-3E90-34EB-19B8-592B68BED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FDC21-0962-4ABD-908B-9956082ED98B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06D8DE-E3B7-D5B5-13AA-3CF725BA64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FE222B-411B-481B-AED4-42476CD25173}" type="datetime4">
              <a:rPr lang="sv-SE" smtClean="0"/>
              <a:t>5 juni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5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A51BE-458C-8653-2F6C-14E240256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>
            <a:extLst>
              <a:ext uri="{FF2B5EF4-FFF2-40B4-BE49-F238E27FC236}">
                <a16:creationId xmlns:a16="http://schemas.microsoft.com/office/drawing/2014/main" id="{2833AE24-CBFB-FD2C-3029-A78D105453CD}"/>
              </a:ext>
            </a:extLst>
          </p:cNvPr>
          <p:cNvSpPr/>
          <p:nvPr/>
        </p:nvSpPr>
        <p:spPr>
          <a:xfrm rot="1374474">
            <a:off x="9916471" y="50651"/>
            <a:ext cx="2572011" cy="2067909"/>
          </a:xfrm>
          <a:prstGeom prst="irregularSeal1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tx1"/>
                </a:solidFill>
                <a:latin typeface="+mj-lt"/>
              </a:rPr>
              <a:t>2025</a:t>
            </a:r>
            <a:endParaRPr lang="sv-S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30AD77-B44F-9D8F-FBC0-DAF39897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50" y="130389"/>
            <a:ext cx="10027150" cy="1325033"/>
          </a:xfrm>
        </p:spPr>
        <p:txBody>
          <a:bodyPr/>
          <a:lstStyle/>
          <a:p>
            <a:pPr algn="ctr"/>
            <a:r>
              <a:rPr lang="sv-SE" dirty="0"/>
              <a:t>Bland amerikanska gymnasister används AI </a:t>
            </a:r>
            <a:br>
              <a:rPr lang="sv-SE" dirty="0"/>
            </a:br>
            <a:r>
              <a:rPr lang="sv-SE" dirty="0"/>
              <a:t>i skolarbete på följande sätt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6DF42A2-8D52-7550-221B-B07417307486}"/>
              </a:ext>
            </a:extLst>
          </p:cNvPr>
          <p:cNvSpPr txBox="1"/>
          <p:nvPr/>
        </p:nvSpPr>
        <p:spPr>
          <a:xfrm>
            <a:off x="123445" y="6496779"/>
            <a:ext cx="901424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900" kern="0" dirty="0">
                <a:solidFill>
                  <a:srgbClr val="000000"/>
                </a:solidFill>
                <a:latin typeface="Roboto Mono"/>
                <a:ea typeface="Roboto Mono"/>
              </a:rPr>
              <a:t>Källa: Victor Lee (</a:t>
            </a:r>
            <a:r>
              <a:rPr lang="sv-SE" sz="900" kern="0" dirty="0" err="1">
                <a:solidFill>
                  <a:srgbClr val="000000"/>
                </a:solidFill>
                <a:latin typeface="Roboto Mono"/>
                <a:ea typeface="Roboto Mono"/>
              </a:rPr>
              <a:t>Standford</a:t>
            </a:r>
            <a:r>
              <a:rPr lang="sv-SE" sz="900" kern="0" dirty="0">
                <a:solidFill>
                  <a:srgbClr val="000000"/>
                </a:solidFill>
                <a:latin typeface="Roboto Mono"/>
                <a:ea typeface="Roboto Mono"/>
              </a:rPr>
              <a:t>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4726FAA-6466-F416-6051-E6F403041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968276"/>
              </p:ext>
            </p:extLst>
          </p:nvPr>
        </p:nvGraphicFramePr>
        <p:xfrm>
          <a:off x="0" y="511433"/>
          <a:ext cx="12192000" cy="610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>
            <a:extLst>
              <a:ext uri="{FF2B5EF4-FFF2-40B4-BE49-F238E27FC236}">
                <a16:creationId xmlns:a16="http://schemas.microsoft.com/office/drawing/2014/main" id="{D2348B3F-98FF-91CD-7F23-48B52E8A9D63}"/>
              </a:ext>
            </a:extLst>
          </p:cNvPr>
          <p:cNvSpPr txBox="1"/>
          <p:nvPr/>
        </p:nvSpPr>
        <p:spPr>
          <a:xfrm rot="820364">
            <a:off x="10032001" y="1755743"/>
            <a:ext cx="1450634" cy="1450634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defPPr>
              <a:defRPr lang="en-SE"/>
            </a:defPPr>
            <a:lvl1pPr algn="ctr">
              <a:defRPr sz="2000"/>
            </a:lvl1pPr>
          </a:lstStyle>
          <a:p>
            <a:r>
              <a:rPr lang="sv-SE" b="1" dirty="0">
                <a:solidFill>
                  <a:schemeClr val="bg1"/>
                </a:solidFill>
              </a:rPr>
              <a:t>Redovisat av elever</a:t>
            </a:r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8D2B54B7-7EFF-1792-3EEE-4AF7E8D49837}"/>
              </a:ext>
            </a:extLst>
          </p:cNvPr>
          <p:cNvSpPr txBox="1">
            <a:spLocks/>
          </p:cNvSpPr>
          <p:nvPr/>
        </p:nvSpPr>
        <p:spPr>
          <a:xfrm rot="900000">
            <a:off x="11274656" y="3339414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0000" tIns="0" rIns="0" bIns="0" rtlCol="0">
            <a:noAutofit/>
          </a:bodyPr>
          <a:lstStyle>
            <a:lvl1pPr marL="0" indent="0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33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1pPr>
            <a:lvl2pPr marL="204782" indent="-204782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SzPct val="100000"/>
              <a:buFontTx/>
              <a:buBlip>
                <a:blip r:embed="rId4"/>
              </a:buBlip>
              <a:defRPr sz="16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2pPr>
            <a:lvl3pPr marL="406385" indent="-190494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3pPr>
            <a:lvl4pPr marL="584179" indent="-168269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4pPr>
            <a:lvl5pPr marL="761972" indent="-168269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5pPr>
            <a:lvl6pPr marL="1257254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846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436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026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6" name="Platshållare för text 10">
            <a:extLst>
              <a:ext uri="{FF2B5EF4-FFF2-40B4-BE49-F238E27FC236}">
                <a16:creationId xmlns:a16="http://schemas.microsoft.com/office/drawing/2014/main" id="{81298502-DB77-E75F-2514-8AF15AEEDE78}"/>
              </a:ext>
            </a:extLst>
          </p:cNvPr>
          <p:cNvSpPr txBox="1">
            <a:spLocks/>
          </p:cNvSpPr>
          <p:nvPr/>
        </p:nvSpPr>
        <p:spPr>
          <a:xfrm rot="900000">
            <a:off x="9375227" y="3041224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0000" tIns="0" rIns="0" bIns="0" rtlCol="0">
            <a:noAutofit/>
          </a:bodyPr>
          <a:lstStyle>
            <a:lvl1pPr marL="0" indent="0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33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1pPr>
            <a:lvl2pPr marL="204782" indent="-204782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SzPct val="100000"/>
              <a:buFontTx/>
              <a:buBlip>
                <a:blip r:embed="rId4"/>
              </a:buBlip>
              <a:defRPr sz="16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2pPr>
            <a:lvl3pPr marL="406385" indent="-190494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3pPr>
            <a:lvl4pPr marL="584179" indent="-168269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4pPr>
            <a:lvl5pPr marL="761972" indent="-168269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5pPr>
            <a:lvl6pPr marL="1257254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846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436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026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17D4AE1F-C032-4443-E0DB-2E70EA3B0A3C}"/>
              </a:ext>
            </a:extLst>
          </p:cNvPr>
          <p:cNvSpPr txBox="1">
            <a:spLocks/>
          </p:cNvSpPr>
          <p:nvPr/>
        </p:nvSpPr>
        <p:spPr>
          <a:xfrm rot="900000">
            <a:off x="11274655" y="4219670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0000" tIns="0" rIns="0" bIns="0" rtlCol="0">
            <a:noAutofit/>
          </a:bodyPr>
          <a:lstStyle>
            <a:lvl1pPr marL="0" indent="0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33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1pPr>
            <a:lvl2pPr marL="204782" indent="-204782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SzPct val="100000"/>
              <a:buFontTx/>
              <a:buBlip>
                <a:blip r:embed="rId4"/>
              </a:buBlip>
              <a:defRPr sz="16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2pPr>
            <a:lvl3pPr marL="406385" indent="-190494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3pPr>
            <a:lvl4pPr marL="584179" indent="-168269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4pPr>
            <a:lvl5pPr marL="761972" indent="-168269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5pPr>
            <a:lvl6pPr marL="1257254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846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436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026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2AE5107C-D498-6DB7-3D1A-FC6E10073E10}"/>
              </a:ext>
            </a:extLst>
          </p:cNvPr>
          <p:cNvSpPr txBox="1">
            <a:spLocks/>
          </p:cNvSpPr>
          <p:nvPr/>
        </p:nvSpPr>
        <p:spPr>
          <a:xfrm rot="900000">
            <a:off x="11686119" y="3767714"/>
            <a:ext cx="468000" cy="468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0000" tIns="0" rIns="0" bIns="0" rtlCol="0">
            <a:noAutofit/>
          </a:bodyPr>
          <a:lstStyle>
            <a:lvl1pPr marL="0" indent="0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33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1pPr>
            <a:lvl2pPr marL="204782" indent="-204782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SzPct val="100000"/>
              <a:buFontTx/>
              <a:buBlip>
                <a:blip r:embed="rId4"/>
              </a:buBlip>
              <a:defRPr sz="16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2pPr>
            <a:lvl3pPr marL="406385" indent="-190494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3pPr>
            <a:lvl4pPr marL="584179" indent="-168269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4pPr>
            <a:lvl5pPr marL="761972" indent="-168269" algn="l" defTabSz="457183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2"/>
                </a:solidFill>
                <a:latin typeface="HK Grotesk" panose="00000500000000000000" pitchFamily="2" charset="0"/>
                <a:ea typeface="+mn-ea"/>
                <a:cs typeface="+mn-cs"/>
              </a:defRPr>
            </a:lvl5pPr>
            <a:lvl6pPr marL="1257254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846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436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026" indent="-114296" algn="l" defTabSz="45718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2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2" presetID="42" presetClass="path" presetSubtype="0" fill="hold" grpId="1" nodeType="afterEffect" p14:presetBounceEnd="57333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0781 -0.15232 L -4.58333E-6 3.7037E-6 " pathEditMode="relative" rAng="0" ptsTypes="AA" p14:bounceEnd="57333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91" y="76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8" presetID="42" presetClass="path" presetSubtype="0" fill="hold" grpId="1" nodeType="afterEffect" p14:presetBounceEnd="57333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0781 -0.15231 L -2.70833E-6 -7.40741E-7 " pathEditMode="relative" rAng="0" ptsTypes="AA" p14:bounceEnd="57333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91" y="76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42" presetClass="path" presetSubtype="0" fill="hold" grpId="1" nodeType="withEffect" p14:presetBounceEnd="57333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0.06146 -0.19329 L 2.5E-6 -3.7037E-7 " pathEditMode="relative" rAng="0" ptsTypes="AA" p14:bounceEnd="57333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73" y="9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fill="hold" grpId="1" nodeType="withEffect" p14:presetBounceEnd="57333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00274 -0.27315 L 2.5E-6 2.22222E-6 " pathEditMode="relative" rAng="0" ptsTypes="AA" p14:bounceEnd="57333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0" y="136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fill="hold" grpId="1" nodeType="withEffect" p14:presetBounceEnd="57333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047 -0.20371 L -0.12174 0.01481 " pathEditMode="relative" rAng="0" ptsTypes="AA" p14:bounceEnd="57333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37" y="1092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3" grpId="0">
            <p:bldAsOne/>
          </p:bldGraphic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2" presetID="42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0781 -0.15232 L -4.58333E-6 3.7037E-6 " pathEditMode="relative" rAng="0" ptsTypes="AA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91" y="76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8" presetID="42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0781 -0.15231 L -2.70833E-6 -7.40741E-7 " pathEditMode="relative" rAng="0" ptsTypes="AA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91" y="76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42" presetClass="pat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0.06146 -0.19329 L 2.5E-6 -3.7037E-7 " pathEditMode="relative" rAng="0" ptsTypes="AA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73" y="9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00274 -0.27315 L 2.5E-6 2.22222E-6 " pathEditMode="relative" rAng="0" ptsTypes="AA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0" y="136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047 -0.20371 L -0.12174 0.01481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37" y="1092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3" grpId="0">
            <p:bldAsOne/>
          </p:bldGraphic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8B7DF-0936-3392-384B-6780FD123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359D40F8-B204-9562-E362-4EE71B1C53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>
          <a:xfrm>
            <a:off x="-1" y="286658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8AA9FB5-A1B3-09FE-E37A-7FA5DC1CA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257550"/>
            <a:ext cx="12200298" cy="1728788"/>
          </a:xfrm>
          <a:solidFill>
            <a:schemeClr val="accent1">
              <a:alpha val="30829"/>
            </a:schemeClr>
          </a:solidFill>
        </p:spPr>
        <p:txBody>
          <a:bodyPr anchor="ctr"/>
          <a:lstStyle/>
          <a:p>
            <a:pPr algn="ctr"/>
            <a:r>
              <a:rPr lang="sv-SE" sz="4400" dirty="0"/>
              <a:t>Komma igång… Hur då?</a:t>
            </a:r>
          </a:p>
        </p:txBody>
      </p:sp>
    </p:spTree>
    <p:extLst>
      <p:ext uri="{BB962C8B-B14F-4D97-AF65-F5344CB8AC3E}">
        <p14:creationId xmlns:p14="http://schemas.microsoft.com/office/powerpoint/2010/main" val="2896682634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etstiftelsen 2020">
  <a:themeElements>
    <a:clrScheme name="Internetstiftelsen 2019">
      <a:dk1>
        <a:sysClr val="windowText" lastClr="000000"/>
      </a:dk1>
      <a:lt1>
        <a:sysClr val="window" lastClr="FFFFFF"/>
      </a:lt1>
      <a:dk2>
        <a:srgbClr val="1F2A36"/>
      </a:dk2>
      <a:lt2>
        <a:srgbClr val="EDEDED"/>
      </a:lt2>
      <a:accent1>
        <a:srgbClr val="FF4069"/>
      </a:accent1>
      <a:accent2>
        <a:srgbClr val="C27FEC"/>
      </a:accent2>
      <a:accent3>
        <a:srgbClr val="FFCE2E"/>
      </a:accent3>
      <a:accent4>
        <a:srgbClr val="50B2FC"/>
      </a:accent4>
      <a:accent5>
        <a:srgbClr val="55C7B4"/>
      </a:accent5>
      <a:accent6>
        <a:srgbClr val="FF9FB4"/>
      </a:accent6>
      <a:hlink>
        <a:srgbClr val="FF4069"/>
      </a:hlink>
      <a:folHlink>
        <a:srgbClr val="FF4069"/>
      </a:folHlink>
    </a:clrScheme>
    <a:fontScheme name="Internetstiftelsen">
      <a:majorFont>
        <a:latin typeface="HK Grotesk SemiBold"/>
        <a:ea typeface=""/>
        <a:cs typeface=""/>
      </a:majorFont>
      <a:minorFont>
        <a:latin typeface="HK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etstiftelsens PowerPoint-mall 2020.potx" id="{B5194A5D-BA41-4048-B3D9-D28588CAE0AA}" vid="{B5F31FF4-0303-42CC-9079-6B87658D7FB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337233-cc63-4a5b-9f22-f9f629984922">
      <Terms xmlns="http://schemas.microsoft.com/office/infopath/2007/PartnerControls"/>
    </lcf76f155ced4ddcb4097134ff3c332f>
    <TaxCatchAll xmlns="950fb0ed-808a-4d15-898d-94df163e3d5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7AC7E20714D74E98C55DF82DE00E7A" ma:contentTypeVersion="16" ma:contentTypeDescription="Skapa ett nytt dokument." ma:contentTypeScope="" ma:versionID="6810ca244bbe09a3570dbc380d179e0d">
  <xsd:schema xmlns:xsd="http://www.w3.org/2001/XMLSchema" xmlns:xs="http://www.w3.org/2001/XMLSchema" xmlns:p="http://schemas.microsoft.com/office/2006/metadata/properties" xmlns:ns2="ef337233-cc63-4a5b-9f22-f9f629984922" xmlns:ns3="950fb0ed-808a-4d15-898d-94df163e3d59" targetNamespace="http://schemas.microsoft.com/office/2006/metadata/properties" ma:root="true" ma:fieldsID="57cfac1465a2caf0437795ec86bb4b3a" ns2:_="" ns3:_="">
    <xsd:import namespace="ef337233-cc63-4a5b-9f22-f9f629984922"/>
    <xsd:import namespace="950fb0ed-808a-4d15-898d-94df163e3d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37233-cc63-4a5b-9f22-f9f6299849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1e4fd43a-f788-438a-b4f0-f175c3862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fb0ed-808a-4d15-898d-94df163e3d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70435b77-bb2c-4b91-ae1a-49a0f95cd019}" ma:internalName="TaxCatchAll" ma:showField="CatchAllData" ma:web="950fb0ed-808a-4d15-898d-94df163e3d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AE0B57-53AC-4E6A-B605-6C7360F695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C4B05-01C0-48F0-B259-17EC5A9664EA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950fb0ed-808a-4d15-898d-94df163e3d59"/>
    <ds:schemaRef ds:uri="http://www.w3.org/XML/1998/namespace"/>
    <ds:schemaRef ds:uri="ef337233-cc63-4a5b-9f22-f9f629984922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C7400B6-DA51-4B16-BB5E-0056EC917670}">
  <ds:schemaRefs>
    <ds:schemaRef ds:uri="950fb0ed-808a-4d15-898d-94df163e3d59"/>
    <ds:schemaRef ds:uri="ef337233-cc63-4a5b-9f22-f9f6299849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d3b1a09-b542-4fe0-b34d-fbe9ffe8d124}" enabled="1" method="Standard" siteId="{c2aa68f8-18f3-48ae-81ba-02301d121d9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998</Words>
  <Application>Microsoft Macintosh PowerPoint</Application>
  <PresentationFormat>Bredbild</PresentationFormat>
  <Paragraphs>102</Paragraphs>
  <Slides>14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Regular</vt:lpstr>
      <vt:lpstr>HK Grotesk</vt:lpstr>
      <vt:lpstr>HK Grotesk SemiBold</vt:lpstr>
      <vt:lpstr>HK Grotesk SemiBold Italic</vt:lpstr>
      <vt:lpstr>Roboto Mono</vt:lpstr>
      <vt:lpstr>Wingdings</vt:lpstr>
      <vt:lpstr>Internetstiftelsen 2020</vt:lpstr>
      <vt:lpstr>PowerPoint-presentation</vt:lpstr>
      <vt:lpstr>AI i skolan:  förstå och komma i gång</vt:lpstr>
      <vt:lpstr>PowerPoint-presentation</vt:lpstr>
      <vt:lpstr>PowerPoint-presentation</vt:lpstr>
      <vt:lpstr>Flest använder AI till textbearbetningar</vt:lpstr>
      <vt:lpstr>Vilka slutsatser drar vi av det?</vt:lpstr>
      <vt:lpstr>Svårt att veta, svårt att säga</vt:lpstr>
      <vt:lpstr>Bland amerikanska gymnasister används AI  i skolarbete på följande sätt</vt:lpstr>
      <vt:lpstr>Komma igång… Hur då?</vt:lpstr>
      <vt:lpstr>PowerPoint-presentation</vt:lpstr>
      <vt:lpstr>PowerPoint-presentation</vt:lpstr>
      <vt:lpstr>PowerPoint-presentation</vt:lpstr>
      <vt:lpstr>AI och digital kompetens i skolan:  en nationell fortbildningssatsning 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Svenskarna och internet 2023</dc:title>
  <dc:creator>Internetstiftelsen</dc:creator>
  <cp:lastModifiedBy>Kristina Alexanderson</cp:lastModifiedBy>
  <cp:revision>101</cp:revision>
  <cp:lastPrinted>2025-12-01T14:22:22Z</cp:lastPrinted>
  <dcterms:created xsi:type="dcterms:W3CDTF">2022-08-25T11:39:06Z</dcterms:created>
  <dcterms:modified xsi:type="dcterms:W3CDTF">2026-06-05T08:20:55Z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d3b1a09-b542-4fe0-b34d-fbe9ffe8d124_Enabled">
    <vt:lpwstr>true</vt:lpwstr>
  </property>
  <property fmtid="{D5CDD505-2E9C-101B-9397-08002B2CF9AE}" pid="3" name="MSIP_Label_5d3b1a09-b542-4fe0-b34d-fbe9ffe8d124_SetDate">
    <vt:lpwstr>2023-08-24T13:18:54Z</vt:lpwstr>
  </property>
  <property fmtid="{D5CDD505-2E9C-101B-9397-08002B2CF9AE}" pid="4" name="MSIP_Label_5d3b1a09-b542-4fe0-b34d-fbe9ffe8d124_Method">
    <vt:lpwstr>Standard</vt:lpwstr>
  </property>
  <property fmtid="{D5CDD505-2E9C-101B-9397-08002B2CF9AE}" pid="5" name="MSIP_Label_5d3b1a09-b542-4fe0-b34d-fbe9ffe8d124_Name">
    <vt:lpwstr>defa4170-0d19-0005-0004-bc88714345d2</vt:lpwstr>
  </property>
  <property fmtid="{D5CDD505-2E9C-101B-9397-08002B2CF9AE}" pid="6" name="MSIP_Label_5d3b1a09-b542-4fe0-b34d-fbe9ffe8d124_SiteId">
    <vt:lpwstr>c2aa68f8-18f3-48ae-81ba-02301d121d9a</vt:lpwstr>
  </property>
  <property fmtid="{D5CDD505-2E9C-101B-9397-08002B2CF9AE}" pid="7" name="MSIP_Label_5d3b1a09-b542-4fe0-b34d-fbe9ffe8d124_ActionId">
    <vt:lpwstr>daa940d8-6668-440e-97f8-977c550025aa</vt:lpwstr>
  </property>
  <property fmtid="{D5CDD505-2E9C-101B-9397-08002B2CF9AE}" pid="8" name="MSIP_Label_5d3b1a09-b542-4fe0-b34d-fbe9ffe8d124_ContentBits">
    <vt:lpwstr>0</vt:lpwstr>
  </property>
  <property fmtid="{D5CDD505-2E9C-101B-9397-08002B2CF9AE}" pid="9" name="ContentTypeId">
    <vt:lpwstr>0x010100307AC7E20714D74E98C55DF82DE00E7A</vt:lpwstr>
  </property>
  <property fmtid="{D5CDD505-2E9C-101B-9397-08002B2CF9AE}" pid="10" name="MediaServiceImageTags">
    <vt:lpwstr/>
  </property>
</Properties>
</file>