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 id="2147483676" r:id="rId5"/>
    <p:sldMasterId id="2147483695" r:id="rId6"/>
    <p:sldMasterId id="2147483708" r:id="rId7"/>
    <p:sldMasterId id="2147483718" r:id="rId8"/>
    <p:sldMasterId id="2147483746" r:id="rId9"/>
  </p:sldMasterIdLst>
  <p:notesMasterIdLst>
    <p:notesMasterId r:id="rId22"/>
  </p:notesMasterIdLst>
  <p:sldIdLst>
    <p:sldId id="2147471057" r:id="rId10"/>
    <p:sldId id="2147471044" r:id="rId11"/>
    <p:sldId id="2147471026" r:id="rId12"/>
    <p:sldId id="2147471050" r:id="rId13"/>
    <p:sldId id="2147471052" r:id="rId14"/>
    <p:sldId id="2147471053" r:id="rId15"/>
    <p:sldId id="2147471054" r:id="rId16"/>
    <p:sldId id="2147471055" r:id="rId17"/>
    <p:sldId id="2147471079" r:id="rId18"/>
    <p:sldId id="2147471061" r:id="rId19"/>
    <p:sldId id="2147471077" r:id="rId20"/>
    <p:sldId id="214747107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7F2EB"/>
    <a:srgbClr val="FFEBE8"/>
    <a:srgbClr val="DFEFEB"/>
    <a:srgbClr val="DBF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877F9-00A5-45E6-B37B-A747D09B968F}" v="16" dt="2026-05-28T15:12:45.33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1"/>
  </p:normalViewPr>
  <p:slideViewPr>
    <p:cSldViewPr snapToGrid="0">
      <p:cViewPr varScale="1">
        <p:scale>
          <a:sx n="114" d="100"/>
          <a:sy n="114" d="100"/>
        </p:scale>
        <p:origin x="4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22AF9-F78E-9A4D-B4E8-A5CB3E609AF2}" type="datetimeFigureOut">
              <a:rPr lang="sv-SE" smtClean="0"/>
              <a:t>2026-05-29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2E522-5C93-BF40-98CD-1781DF6C162C}" type="slidenum">
              <a:rPr lang="sv-SE" smtClean="0"/>
              <a:t>‹#›</a:t>
            </a:fld>
            <a:endParaRPr lang="sv-SE"/>
          </a:p>
        </p:txBody>
      </p:sp>
    </p:spTree>
    <p:extLst>
      <p:ext uri="{BB962C8B-B14F-4D97-AF65-F5344CB8AC3E}">
        <p14:creationId xmlns:p14="http://schemas.microsoft.com/office/powerpoint/2010/main" val="330058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ska vi kalla oss som har slutit upp kring initiativet?</a:t>
            </a:r>
          </a:p>
          <a:p>
            <a:endParaRPr lang="sv-SE"/>
          </a:p>
          <a:p>
            <a:r>
              <a:rPr lang="sv-SE"/>
              <a:t>Allians</a:t>
            </a:r>
          </a:p>
          <a:p>
            <a:r>
              <a:rPr lang="sv-SE"/>
              <a:t>Samverkansaktörer</a:t>
            </a:r>
          </a:p>
          <a:p>
            <a:r>
              <a:rPr lang="sv-SE"/>
              <a:t>Koalition</a:t>
            </a:r>
          </a:p>
          <a:p>
            <a:r>
              <a:rPr lang="sv-SE"/>
              <a:t>Annat förslag?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1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Bakgrund: </a:t>
            </a:r>
          </a:p>
          <a:p>
            <a:r>
              <a:rPr lang="sv-SE" sz="1200" b="0" i="0" kern="1200">
                <a:solidFill>
                  <a:schemeClr val="tx1"/>
                </a:solidFill>
                <a:effectLst/>
                <a:latin typeface="+mn-lt"/>
                <a:ea typeface="+mn-ea"/>
                <a:cs typeface="+mn-cs"/>
              </a:rPr>
              <a:t>Utvecklingen av artificiell intelligens (AI) går mycket snabbt, särskilt sedan generativ AI introducerades 2022. Skolsektorn är den sektor som är allra mest påverkad, vilket innebär att skolhuvudmän står inför helt nya utmaningar och snabbt behöver bygga upp helt ny kompetens för att kunna fatta välgrundade beslut. Samtidigt saknas nationella riktlinjer för ledning och styrning av AI inom skolområdet, och AI-förordningen är under successiv implementering. Allt det här sammantaget skapar ett akut behov av stöd för lokal ledning, styrning och kompetensuppbyggnad. </a:t>
            </a:r>
          </a:p>
          <a:p>
            <a:r>
              <a:rPr lang="sv-SE" sz="1200" b="0" i="0" kern="1200">
                <a:solidFill>
                  <a:schemeClr val="tx1"/>
                </a:solidFill>
                <a:effectLst/>
                <a:latin typeface="+mn-lt"/>
                <a:ea typeface="+mn-ea"/>
                <a:cs typeface="+mn-cs"/>
              </a:rPr>
              <a:t>Initiativ:</a:t>
            </a:r>
          </a:p>
          <a:p>
            <a:r>
              <a:rPr lang="sv-SE" sz="1200" b="0" i="0" kern="1200">
                <a:solidFill>
                  <a:schemeClr val="tx1"/>
                </a:solidFill>
                <a:effectLst/>
                <a:latin typeface="+mn-lt"/>
                <a:ea typeface="+mn-ea"/>
                <a:cs typeface="+mn-cs"/>
              </a:rPr>
              <a:t>SKR har därför, tillsammans med </a:t>
            </a:r>
            <a:r>
              <a:rPr lang="sv-SE" sz="1200" b="0" i="0" kern="1200" err="1">
                <a:solidFill>
                  <a:schemeClr val="tx1"/>
                </a:solidFill>
                <a:effectLst/>
                <a:latin typeface="+mn-lt"/>
                <a:ea typeface="+mn-ea"/>
                <a:cs typeface="+mn-cs"/>
              </a:rPr>
              <a:t>Ifous</a:t>
            </a:r>
            <a:r>
              <a:rPr lang="sv-SE" sz="1200" b="0" i="0" kern="1200">
                <a:solidFill>
                  <a:schemeClr val="tx1"/>
                </a:solidFill>
                <a:effectLst/>
                <a:latin typeface="+mn-lt"/>
                <a:ea typeface="+mn-ea"/>
                <a:cs typeface="+mn-cs"/>
              </a:rPr>
              <a:t> och ett femtontal nationella aktörer, tagit initiativ till att utveckla ett vägledande stöd för skolhuvudmän med särskilt fokus på AI. Syftet är att skapa förutsättningar för ett säkert, systematiskt, transparent och etiskt arbetssätt som bidrar till stärkt likvärdighet och kvalitet – och minskar risken för motsatsen. Initiativet innefattar bland annat utvecklandet av ett webbaserat scenarioverktyg som hjälper skolhuvudmän att identifiera och hantera de mest angelägna behoven kopplade till AI. Verktyget erbjuder konkret stöd i form av texter, filmer och resurser kring exempelvis AI-förordningen, strategiarbete och kompetensbehov, samt stöd vid inköp, upphandling och säker användning av AI-tjänster.</a:t>
            </a:r>
            <a:endParaRPr lang="sv-SE"/>
          </a:p>
          <a:p>
            <a:r>
              <a:rPr lang="sv-SE" sz="1200" b="0" i="0" kern="1200">
                <a:solidFill>
                  <a:schemeClr val="tx1"/>
                </a:solidFill>
                <a:effectLst/>
                <a:latin typeface="+mn-lt"/>
                <a:ea typeface="+mn-ea"/>
                <a:cs typeface="+mn-cs"/>
              </a:rPr>
              <a:t>Genom samarbete och samordning säkerställs att befintliga resurser samlas och kompletteras där det behövs. Initiativet är avgörande för att skolhuvudmän ska kunna navigera i en snabbt föränderlig miljö med både stora möjligheter och potentiella risker. En nationell AI-strategi som inkluderar skolområdet skulle på sikt kunna minska behovet av ett separat verktyg, men tills vidare är SKR:s initiativ avgörande för att uppnå ett ansvarsfullt användande av AI inom utbildningssektorn. </a:t>
            </a:r>
          </a:p>
          <a:p>
            <a:r>
              <a:rPr lang="sv-SE" sz="1200" b="0" i="0" kern="1200">
                <a:solidFill>
                  <a:schemeClr val="tx1"/>
                </a:solidFill>
                <a:effectLst/>
                <a:latin typeface="+mn-lt"/>
                <a:ea typeface="+mn-ea"/>
                <a:cs typeface="+mn-cs"/>
              </a:rPr>
              <a:t>Samverkansaktörer:</a:t>
            </a:r>
          </a:p>
          <a:p>
            <a:r>
              <a:rPr lang="sv-SE" sz="1200" b="0" i="0" kern="1200">
                <a:solidFill>
                  <a:schemeClr val="tx1"/>
                </a:solidFill>
                <a:effectLst/>
                <a:latin typeface="+mn-lt"/>
                <a:ea typeface="+mn-ea"/>
                <a:cs typeface="+mn-cs"/>
              </a:rPr>
              <a:t>Aktörer som deltagit initialt är: </a:t>
            </a:r>
            <a:r>
              <a:rPr lang="sv-SE" sz="1200" b="0" i="1" kern="1200">
                <a:solidFill>
                  <a:schemeClr val="tx1"/>
                </a:solidFill>
                <a:effectLst/>
                <a:latin typeface="+mn-lt"/>
                <a:ea typeface="+mn-ea"/>
                <a:cs typeface="+mn-cs"/>
              </a:rPr>
              <a:t>SKR, </a:t>
            </a:r>
            <a:r>
              <a:rPr lang="sv-SE" sz="1200" b="0" i="1" kern="1200" err="1">
                <a:solidFill>
                  <a:schemeClr val="tx1"/>
                </a:solidFill>
                <a:effectLst/>
                <a:latin typeface="+mn-lt"/>
                <a:ea typeface="+mn-ea"/>
                <a:cs typeface="+mn-cs"/>
              </a:rPr>
              <a:t>Ifous</a:t>
            </a:r>
            <a:r>
              <a:rPr lang="sv-SE" sz="1200" b="0" i="1" kern="1200">
                <a:solidFill>
                  <a:schemeClr val="tx1"/>
                </a:solidFill>
                <a:effectLst/>
                <a:latin typeface="+mn-lt"/>
                <a:ea typeface="+mn-ea"/>
                <a:cs typeface="+mn-cs"/>
              </a:rPr>
              <a:t>, Adda, Almega utbildning, AI Sweden, Göteborgsregionen, Idéburna skolors riksförbund, Internetstiftelsen, Karlstad, Linköpings universitet, Skolverket, Sveriges Skolledare, Swedish </a:t>
            </a:r>
            <a:r>
              <a:rPr lang="sv-SE" sz="1200" b="0" i="1" kern="1200" err="1">
                <a:solidFill>
                  <a:schemeClr val="tx1"/>
                </a:solidFill>
                <a:effectLst/>
                <a:latin typeface="+mn-lt"/>
                <a:ea typeface="+mn-ea"/>
                <a:cs typeface="+mn-cs"/>
              </a:rPr>
              <a:t>Edtech</a:t>
            </a:r>
            <a:r>
              <a:rPr lang="sv-SE" sz="1200" b="0" i="1" kern="1200">
                <a:solidFill>
                  <a:schemeClr val="tx1"/>
                </a:solidFill>
                <a:effectLst/>
                <a:latin typeface="+mn-lt"/>
                <a:ea typeface="+mn-ea"/>
                <a:cs typeface="+mn-cs"/>
              </a:rPr>
              <a:t>, RISE, Vetenskapsrådet</a:t>
            </a:r>
            <a:r>
              <a:rPr lang="sv-SE" sz="1200" b="0" i="0" kern="1200">
                <a:solidFill>
                  <a:schemeClr val="tx1"/>
                </a:solidFill>
                <a:effectLst/>
                <a:latin typeface="+mn-lt"/>
                <a:ea typeface="+mn-ea"/>
                <a:cs typeface="+mn-cs"/>
              </a:rPr>
              <a:t>, samt ca 30 skolhuvudmän från olika delar av Sverige. SKR har även haft dialog med DIGG och Mediemyndigheten samt planerar även samverkan med flera relevanta aktörer framöver i arbetet.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Avgränsningar: </a:t>
            </a:r>
            <a:r>
              <a:rPr lang="sv-SE" sz="1200">
                <a:solidFill>
                  <a:srgbClr val="115E67"/>
                </a:solidFill>
                <a:latin typeface="Avenir Next LT Pro"/>
                <a:cs typeface="Times New Roman"/>
              </a:rPr>
              <a:t>Initiativet omfattar endast styrning- och ledningsfrågor och riktar sig </a:t>
            </a:r>
            <a:r>
              <a:rPr lang="sv-SE" sz="1200" b="1">
                <a:solidFill>
                  <a:srgbClr val="115E67"/>
                </a:solidFill>
                <a:latin typeface="Avenir Next LT Pro"/>
                <a:cs typeface="Times New Roman"/>
              </a:rPr>
              <a:t>inte</a:t>
            </a:r>
            <a:r>
              <a:rPr lang="sv-SE" sz="1200">
                <a:solidFill>
                  <a:srgbClr val="115E67"/>
                </a:solidFill>
                <a:latin typeface="Avenir Next LT Pro"/>
                <a:cs typeface="Times New Roman"/>
              </a:rPr>
              <a:t> direkt mot undervisning, lärare eller elever</a:t>
            </a:r>
            <a:endParaRPr lang="sv-SE" sz="1200">
              <a:solidFill>
                <a:srgbClr val="262422"/>
              </a:solidFill>
              <a:latin typeface="Avenir Next LT Pro"/>
              <a:cs typeface="Times New Roman"/>
            </a:endParaRPr>
          </a:p>
          <a:p>
            <a:r>
              <a:rPr lang="sv-SE" sz="1200" b="0" i="0" kern="1200">
                <a:solidFill>
                  <a:schemeClr val="tx1"/>
                </a:solidFill>
                <a:effectLst/>
                <a:latin typeface="+mn-lt"/>
                <a:ea typeface="+mn-ea"/>
                <a:cs typeface="+mn-cs"/>
              </a:rPr>
              <a:t>Syfte: Att öka kompetensen hos våra skolhuvudmän (att styra och leda kopplat till AI) genom ett scenarioverktyg att bygga egen kompetens och lokala AI strategier på. </a:t>
            </a:r>
          </a:p>
          <a:p>
            <a:r>
              <a:rPr lang="sv-SE" sz="1200" b="0" i="0" kern="1200">
                <a:solidFill>
                  <a:schemeClr val="tx1"/>
                </a:solidFill>
                <a:effectLst/>
                <a:latin typeface="+mn-lt"/>
                <a:ea typeface="+mn-ea"/>
                <a:cs typeface="+mn-cs"/>
              </a:rPr>
              <a:t>Mål: Att genom kompetenshöjning öka sannolikheten till klok, genomtänkt, systematiskt och etisk användning av AI och därigenom minska risken för det motsatta. </a:t>
            </a:r>
          </a:p>
        </p:txBody>
      </p:sp>
      <p:sp>
        <p:nvSpPr>
          <p:cNvPr id="4" name="Platshållare för bildnummer 3"/>
          <p:cNvSpPr>
            <a:spLocks noGrp="1"/>
          </p:cNvSpPr>
          <p:nvPr>
            <p:ph type="sldNum" sz="quarter" idx="5"/>
          </p:nvPr>
        </p:nvSpPr>
        <p:spPr/>
        <p:txBody>
          <a:bodyPr/>
          <a:lstStyle/>
          <a:p>
            <a:fld id="{DAB2E522-5C93-BF40-98CD-1781DF6C162C}" type="slidenum">
              <a:rPr lang="sv-SE" smtClean="0"/>
              <a:t>3</a:t>
            </a:fld>
            <a:endParaRPr lang="sv-SE"/>
          </a:p>
        </p:txBody>
      </p:sp>
    </p:spTree>
    <p:extLst>
      <p:ext uri="{BB962C8B-B14F-4D97-AF65-F5344CB8AC3E}">
        <p14:creationId xmlns:p14="http://schemas.microsoft.com/office/powerpoint/2010/main" val="205872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Totalt 124st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356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AB2E522-5C93-BF40-98CD-1781DF6C162C}" type="slidenum">
              <a:rPr lang="sv-SE" smtClean="0"/>
              <a:t>12</a:t>
            </a:fld>
            <a:endParaRPr lang="sv-SE"/>
          </a:p>
        </p:txBody>
      </p:sp>
    </p:spTree>
    <p:extLst>
      <p:ext uri="{BB962C8B-B14F-4D97-AF65-F5344CB8AC3E}">
        <p14:creationId xmlns:p14="http://schemas.microsoft.com/office/powerpoint/2010/main" val="359917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eige med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ADD9178-0AE6-B367-80FD-AF086271DD77}"/>
              </a:ext>
            </a:extLst>
          </p:cNvPr>
          <p:cNvPicPr>
            <a:picLocks noChangeAspect="1"/>
          </p:cNvPicPr>
          <p:nvPr userDrawn="1"/>
        </p:nvPicPr>
        <p:blipFill>
          <a:blip r:embed="rId2"/>
          <a:stretch>
            <a:fillRect/>
          </a:stretch>
        </p:blipFill>
        <p:spPr>
          <a:xfrm>
            <a:off x="10273" y="1"/>
            <a:ext cx="12192001" cy="6858000"/>
          </a:xfrm>
          <a:prstGeom prst="rect">
            <a:avLst/>
          </a:prstGeom>
        </p:spPr>
      </p:pic>
      <p:pic>
        <p:nvPicPr>
          <p:cNvPr id="9" name="Bildobjekt 8">
            <a:extLst>
              <a:ext uri="{FF2B5EF4-FFF2-40B4-BE49-F238E27FC236}">
                <a16:creationId xmlns:a16="http://schemas.microsoft.com/office/drawing/2014/main" id="{6468DE70-4FE4-29AD-F726-FA43473E2834}"/>
              </a:ext>
            </a:extLst>
          </p:cNvPr>
          <p:cNvPicPr>
            <a:picLocks noChangeAspect="1"/>
          </p:cNvPicPr>
          <p:nvPr userDrawn="1"/>
        </p:nvPicPr>
        <p:blipFill>
          <a:blip r:embed="rId3"/>
          <a:stretch>
            <a:fillRect/>
          </a:stretch>
        </p:blipFill>
        <p:spPr>
          <a:xfrm>
            <a:off x="7428723" y="2249374"/>
            <a:ext cx="4763277" cy="4608626"/>
          </a:xfrm>
          <a:prstGeom prst="rect">
            <a:avLst/>
          </a:prstGeom>
        </p:spPr>
      </p:pic>
      <p:pic>
        <p:nvPicPr>
          <p:cNvPr id="10" name="Bildobjekt 9">
            <a:extLst>
              <a:ext uri="{FF2B5EF4-FFF2-40B4-BE49-F238E27FC236}">
                <a16:creationId xmlns:a16="http://schemas.microsoft.com/office/drawing/2014/main" id="{8CCAE071-8902-1D7B-1CB2-6FE299289266}"/>
              </a:ext>
            </a:extLst>
          </p:cNvPr>
          <p:cNvPicPr>
            <a:picLocks noChangeAspect="1"/>
          </p:cNvPicPr>
          <p:nvPr userDrawn="1"/>
        </p:nvPicPr>
        <p:blipFill>
          <a:blip r:embed="rId4"/>
          <a:stretch>
            <a:fillRect/>
          </a:stretch>
        </p:blipFill>
        <p:spPr>
          <a:xfrm>
            <a:off x="0" y="0"/>
            <a:ext cx="11579773" cy="6929120"/>
          </a:xfrm>
          <a:prstGeom prst="rect">
            <a:avLst/>
          </a:prstGeom>
        </p:spPr>
      </p:pic>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17" name="Platshållare för text 16">
            <a:extLst>
              <a:ext uri="{FF2B5EF4-FFF2-40B4-BE49-F238E27FC236}">
                <a16:creationId xmlns:a16="http://schemas.microsoft.com/office/drawing/2014/main" id="{613EB396-CF69-E5C2-D606-7996B4019CB8}"/>
              </a:ext>
            </a:extLst>
          </p:cNvPr>
          <p:cNvSpPr>
            <a:spLocks noGrp="1"/>
          </p:cNvSpPr>
          <p:nvPr>
            <p:ph type="body" sz="quarter" idx="13" hasCustomPrompt="1"/>
          </p:nvPr>
        </p:nvSpPr>
        <p:spPr>
          <a:xfrm>
            <a:off x="838201" y="4896197"/>
            <a:ext cx="5595850" cy="844204"/>
          </a:xfrm>
        </p:spPr>
        <p:txBody>
          <a:bodyPr>
            <a:noAutofit/>
          </a:bodyPr>
          <a:lstStyle>
            <a:lvl1pPr marL="0" indent="0">
              <a:buNone/>
              <a:defRPr sz="2400"/>
            </a:lvl1pPr>
            <a:lvl3pPr marL="914400" indent="0">
              <a:buNone/>
              <a:defRPr/>
            </a:lvl3pPr>
          </a:lstStyle>
          <a:p>
            <a:pPr lvl="0"/>
            <a:r>
              <a:rPr lang="sv-SE" sz="2400"/>
              <a:t>Underrubrik</a:t>
            </a:r>
          </a:p>
        </p:txBody>
      </p:sp>
      <p:sp>
        <p:nvSpPr>
          <p:cNvPr id="19" name="Platshållare för text 18">
            <a:extLst>
              <a:ext uri="{FF2B5EF4-FFF2-40B4-BE49-F238E27FC236}">
                <a16:creationId xmlns:a16="http://schemas.microsoft.com/office/drawing/2014/main" id="{8E780372-98E1-63B0-BC62-FDABF6168FDB}"/>
              </a:ext>
            </a:extLst>
          </p:cNvPr>
          <p:cNvSpPr>
            <a:spLocks noGrp="1"/>
          </p:cNvSpPr>
          <p:nvPr>
            <p:ph type="body" sz="quarter" idx="14" hasCustomPrompt="1"/>
          </p:nvPr>
        </p:nvSpPr>
        <p:spPr>
          <a:xfrm>
            <a:off x="838198" y="2685826"/>
            <a:ext cx="5595849" cy="2145418"/>
          </a:xfrm>
        </p:spPr>
        <p:txBody>
          <a:bodyPr anchor="b">
            <a:noAutofit/>
          </a:bodyPr>
          <a:lstStyle>
            <a:lvl1pPr marL="0" indent="0">
              <a:buNone/>
              <a:defRPr sz="7200" b="1">
                <a:latin typeface="+mn-lt"/>
              </a:defRPr>
            </a:lvl1pPr>
          </a:lstStyle>
          <a:p>
            <a:pPr lvl="0"/>
            <a:r>
              <a:rPr lang="sv-SE"/>
              <a:t>Rubrik</a:t>
            </a:r>
          </a:p>
        </p:txBody>
      </p:sp>
      <p:sp>
        <p:nvSpPr>
          <p:cNvPr id="21" name="Platshållare för text 7">
            <a:extLst>
              <a:ext uri="{FF2B5EF4-FFF2-40B4-BE49-F238E27FC236}">
                <a16:creationId xmlns:a16="http://schemas.microsoft.com/office/drawing/2014/main" id="{57B99B3E-FF60-1449-D5E0-96D192A3801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739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beige, två spalter">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8" name="Platshållare för innehåll 14">
            <a:extLst>
              <a:ext uri="{FF2B5EF4-FFF2-40B4-BE49-F238E27FC236}">
                <a16:creationId xmlns:a16="http://schemas.microsoft.com/office/drawing/2014/main" id="{9B4FD4E5-8560-05A7-A171-EDE5A63EB9BD}"/>
              </a:ext>
            </a:extLst>
          </p:cNvPr>
          <p:cNvSpPr>
            <a:spLocks noGrp="1"/>
          </p:cNvSpPr>
          <p:nvPr>
            <p:ph sz="quarter" idx="17" hasCustomPrompt="1"/>
          </p:nvPr>
        </p:nvSpPr>
        <p:spPr>
          <a:xfrm>
            <a:off x="5626941" y="3187285"/>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9" name="Platshållare för innehåll 14">
            <a:extLst>
              <a:ext uri="{FF2B5EF4-FFF2-40B4-BE49-F238E27FC236}">
                <a16:creationId xmlns:a16="http://schemas.microsoft.com/office/drawing/2014/main" id="{43C5DE17-5F7D-BB09-CB23-E69B9EC0B48B}"/>
              </a:ext>
            </a:extLst>
          </p:cNvPr>
          <p:cNvSpPr>
            <a:spLocks noGrp="1"/>
          </p:cNvSpPr>
          <p:nvPr>
            <p:ph sz="quarter" idx="16" hasCustomPrompt="1"/>
          </p:nvPr>
        </p:nvSpPr>
        <p:spPr>
          <a:xfrm>
            <a:off x="839788" y="3187286"/>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0" name="Platshållare för text 10">
            <a:extLst>
              <a:ext uri="{FF2B5EF4-FFF2-40B4-BE49-F238E27FC236}">
                <a16:creationId xmlns:a16="http://schemas.microsoft.com/office/drawing/2014/main" id="{8048DC49-A30F-EE61-6AF9-FEA35BE80354}"/>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438351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3" name="Platshållare för innehåll 12">
            <a:extLst>
              <a:ext uri="{FF2B5EF4-FFF2-40B4-BE49-F238E27FC236}">
                <a16:creationId xmlns:a16="http://schemas.microsoft.com/office/drawing/2014/main" id="{A00E84CA-1372-F4FE-C48C-D5057040CCD3}"/>
              </a:ext>
            </a:extLst>
          </p:cNvPr>
          <p:cNvSpPr>
            <a:spLocks noGrp="1"/>
          </p:cNvSpPr>
          <p:nvPr>
            <p:ph sz="quarter" idx="14" hasCustomPrompt="1"/>
          </p:nvPr>
        </p:nvSpPr>
        <p:spPr>
          <a:xfrm>
            <a:off x="839787" y="3187287"/>
            <a:ext cx="7313610" cy="2980281"/>
          </a:xfrm>
        </p:spPr>
        <p:txBody>
          <a:bodyPr>
            <a:noAutofit/>
          </a:bodyPr>
          <a:lstStyle>
            <a:lvl1pPr marL="0" indent="0">
              <a:buNone/>
              <a:defRPr sz="2200"/>
            </a:lvl1pPr>
            <a:lvl2pPr>
              <a:defRPr sz="2000"/>
            </a:lvl2pPr>
            <a:lvl3pPr>
              <a:defRPr sz="1800"/>
            </a:lvl3pPr>
            <a:lvl4pPr>
              <a:defRPr sz="1800"/>
            </a:lvl4pPr>
            <a:lvl5pPr>
              <a:defRPr sz="1800"/>
            </a:lvl5pPr>
          </a:lstStyle>
          <a:p>
            <a:pPr lvl="0"/>
            <a:r>
              <a:rPr lang="sv-SE"/>
              <a:t>Text eller annat innehåll</a:t>
            </a:r>
          </a:p>
        </p:txBody>
      </p:sp>
      <p:sp>
        <p:nvSpPr>
          <p:cNvPr id="7" name="Platshållare för text 10">
            <a:extLst>
              <a:ext uri="{FF2B5EF4-FFF2-40B4-BE49-F238E27FC236}">
                <a16:creationId xmlns:a16="http://schemas.microsoft.com/office/drawing/2014/main" id="{EBCA04CE-46C3-DE7D-172C-D198CB8E4CF7}"/>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9119603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osa, en spalt">
    <p:bg>
      <p:bgPr>
        <a:solidFill>
          <a:srgbClr val="FFEBE8"/>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170878FB-334C-97E6-6586-33321D5CF75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3" name="Platshållare för innehåll 14">
            <a:extLst>
              <a:ext uri="{FF2B5EF4-FFF2-40B4-BE49-F238E27FC236}">
                <a16:creationId xmlns:a16="http://schemas.microsoft.com/office/drawing/2014/main" id="{B952E2A6-92D9-7AEA-1AF8-8FFC1C614F70}"/>
              </a:ext>
            </a:extLst>
          </p:cNvPr>
          <p:cNvSpPr>
            <a:spLocks noGrp="1"/>
          </p:cNvSpPr>
          <p:nvPr>
            <p:ph sz="quarter" idx="19" hasCustomPrompt="1"/>
          </p:nvPr>
        </p:nvSpPr>
        <p:spPr>
          <a:xfrm>
            <a:off x="839787" y="3187286"/>
            <a:ext cx="7313609" cy="3121305"/>
          </a:xfrm>
        </p:spPr>
        <p:txBody>
          <a:bodyPr>
            <a:noAutofit/>
          </a:bodyPr>
          <a:lstStyle>
            <a:lvl1pPr marL="0" indent="0">
              <a:buFont typeface="+mj-lt"/>
              <a:buNone/>
              <a:defRPr sz="22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Tree>
    <p:extLst>
      <p:ext uri="{BB962C8B-B14F-4D97-AF65-F5344CB8AC3E}">
        <p14:creationId xmlns:p14="http://schemas.microsoft.com/office/powerpoint/2010/main" val="1842995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7" name="Platshållare för innehåll 14">
            <a:extLst>
              <a:ext uri="{FF2B5EF4-FFF2-40B4-BE49-F238E27FC236}">
                <a16:creationId xmlns:a16="http://schemas.microsoft.com/office/drawing/2014/main" id="{24A9BCE8-EBA8-6FC6-458E-2E0574D5D9DE}"/>
              </a:ext>
            </a:extLst>
          </p:cNvPr>
          <p:cNvSpPr>
            <a:spLocks noGrp="1"/>
          </p:cNvSpPr>
          <p:nvPr>
            <p:ph sz="quarter" idx="16" hasCustomPrompt="1"/>
          </p:nvPr>
        </p:nvSpPr>
        <p:spPr>
          <a:xfrm>
            <a:off x="839788" y="3187286"/>
            <a:ext cx="7313610" cy="3028579"/>
          </a:xfrm>
        </p:spPr>
        <p:txBody>
          <a:bodyPr>
            <a:noAutofit/>
          </a:bodyPr>
          <a:lstStyle>
            <a:lvl1pPr marL="0" indent="0">
              <a:buFont typeface="Arial" panose="020B0604020202020204" pitchFamily="34" charset="0"/>
              <a:buNone/>
              <a:defRPr sz="22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a:p>
            <a:pPr marL="342900" marR="0" lvl="0" indent="-342900" algn="l" defTabSz="914400" rtl="0" eaLnBrk="1" fontAlgn="auto" latinLnBrk="0" hangingPunct="1">
              <a:lnSpc>
                <a:spcPct val="90000"/>
              </a:lnSpc>
              <a:spcBef>
                <a:spcPts val="1000"/>
              </a:spcBef>
              <a:spcAft>
                <a:spcPts val="0"/>
              </a:spcAft>
              <a:buClrTx/>
              <a:buSzTx/>
              <a:tabLst/>
              <a:defRPr/>
            </a:pPr>
            <a:endParaRPr lang="sv-SE"/>
          </a:p>
        </p:txBody>
      </p:sp>
    </p:spTree>
    <p:extLst>
      <p:ext uri="{BB962C8B-B14F-4D97-AF65-F5344CB8AC3E}">
        <p14:creationId xmlns:p14="http://schemas.microsoft.com/office/powerpoint/2010/main" val="21994376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eige, två spalter">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8" name="Platshållare för innehåll 14">
            <a:extLst>
              <a:ext uri="{FF2B5EF4-FFF2-40B4-BE49-F238E27FC236}">
                <a16:creationId xmlns:a16="http://schemas.microsoft.com/office/drawing/2014/main" id="{9B4FD4E5-8560-05A7-A171-EDE5A63EB9BD}"/>
              </a:ext>
            </a:extLst>
          </p:cNvPr>
          <p:cNvSpPr>
            <a:spLocks noGrp="1"/>
          </p:cNvSpPr>
          <p:nvPr>
            <p:ph sz="quarter" idx="17" hasCustomPrompt="1"/>
          </p:nvPr>
        </p:nvSpPr>
        <p:spPr>
          <a:xfrm>
            <a:off x="5626941" y="3187285"/>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9" name="Platshållare för innehåll 14">
            <a:extLst>
              <a:ext uri="{FF2B5EF4-FFF2-40B4-BE49-F238E27FC236}">
                <a16:creationId xmlns:a16="http://schemas.microsoft.com/office/drawing/2014/main" id="{43C5DE17-5F7D-BB09-CB23-E69B9EC0B48B}"/>
              </a:ext>
            </a:extLst>
          </p:cNvPr>
          <p:cNvSpPr>
            <a:spLocks noGrp="1"/>
          </p:cNvSpPr>
          <p:nvPr>
            <p:ph sz="quarter" idx="16" hasCustomPrompt="1"/>
          </p:nvPr>
        </p:nvSpPr>
        <p:spPr>
          <a:xfrm>
            <a:off x="839788" y="3187286"/>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0" name="Platshållare för text 10">
            <a:extLst>
              <a:ext uri="{FF2B5EF4-FFF2-40B4-BE49-F238E27FC236}">
                <a16:creationId xmlns:a16="http://schemas.microsoft.com/office/drawing/2014/main" id="{8048DC49-A30F-EE61-6AF9-FEA35BE80354}"/>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598300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rosa, två spalter">
    <p:bg>
      <p:bgPr>
        <a:solidFill>
          <a:srgbClr val="FFEBE8"/>
        </a:solidFill>
        <a:effectLst/>
      </p:bgPr>
    </p:bg>
    <p:spTree>
      <p:nvGrpSpPr>
        <p:cNvPr id="1" name=""/>
        <p:cNvGrpSpPr/>
        <p:nvPr/>
      </p:nvGrpSpPr>
      <p:grpSpPr>
        <a:xfrm>
          <a:off x="0" y="0"/>
          <a:ext cx="0" cy="0"/>
          <a:chOff x="0" y="0"/>
          <a:chExt cx="0" cy="0"/>
        </a:xfrm>
      </p:grpSpPr>
      <p:sp>
        <p:nvSpPr>
          <p:cNvPr id="10" name="Platshållare för innehåll 14">
            <a:extLst>
              <a:ext uri="{FF2B5EF4-FFF2-40B4-BE49-F238E27FC236}">
                <a16:creationId xmlns:a16="http://schemas.microsoft.com/office/drawing/2014/main" id="{ABD4CD05-1CFE-ED31-5048-A84F2FC1AAD0}"/>
              </a:ext>
            </a:extLst>
          </p:cNvPr>
          <p:cNvSpPr>
            <a:spLocks noGrp="1"/>
          </p:cNvSpPr>
          <p:nvPr>
            <p:ph sz="quarter" idx="18"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
        <p:nvSpPr>
          <p:cNvPr id="2" name="Platshållare för innehåll 14">
            <a:extLst>
              <a:ext uri="{FF2B5EF4-FFF2-40B4-BE49-F238E27FC236}">
                <a16:creationId xmlns:a16="http://schemas.microsoft.com/office/drawing/2014/main" id="{AE72AB2F-9DEE-FD79-62A2-258FBFD3A088}"/>
              </a:ext>
            </a:extLst>
          </p:cNvPr>
          <p:cNvSpPr>
            <a:spLocks noGrp="1"/>
          </p:cNvSpPr>
          <p:nvPr>
            <p:ph sz="quarter" idx="17" hasCustomPrompt="1"/>
          </p:nvPr>
        </p:nvSpPr>
        <p:spPr>
          <a:xfrm>
            <a:off x="5626941" y="3187285"/>
            <a:ext cx="4482354" cy="3121305"/>
          </a:xfrm>
        </p:spPr>
        <p:txBody>
          <a:bodyPr>
            <a:noAutofit/>
          </a:bodyPr>
          <a:lstStyle>
            <a:lvl1pPr marL="0" indent="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Tree>
    <p:extLst>
      <p:ext uri="{BB962C8B-B14F-4D97-AF65-F5344CB8AC3E}">
        <p14:creationId xmlns:p14="http://schemas.microsoft.com/office/powerpoint/2010/main" val="127656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Tree>
    <p:extLst>
      <p:ext uri="{BB962C8B-B14F-4D97-AF65-F5344CB8AC3E}">
        <p14:creationId xmlns:p14="http://schemas.microsoft.com/office/powerpoint/2010/main" val="2043949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ycket text, beige, två spalter">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innehåll 14">
            <a:extLst>
              <a:ext uri="{FF2B5EF4-FFF2-40B4-BE49-F238E27FC236}">
                <a16:creationId xmlns:a16="http://schemas.microsoft.com/office/drawing/2014/main" id="{A980A4F5-CAD2-E194-E860-2EC296544624}"/>
              </a:ext>
            </a:extLst>
          </p:cNvPr>
          <p:cNvSpPr>
            <a:spLocks noGrp="1"/>
          </p:cNvSpPr>
          <p:nvPr>
            <p:ph sz="quarter" idx="17" hasCustomPrompt="1"/>
          </p:nvPr>
        </p:nvSpPr>
        <p:spPr>
          <a:xfrm>
            <a:off x="5626941" y="3187285"/>
            <a:ext cx="4482354" cy="3121305"/>
          </a:xfrm>
        </p:spPr>
        <p:txBody>
          <a:bodyPr>
            <a:noAutofit/>
          </a:bodyPr>
          <a:lstStyle>
            <a:lvl1pPr marL="0" indent="0">
              <a:buFont typeface="Arial" panose="020B0604020202020204" pitchFamily="34" charset="0"/>
              <a:buNone/>
              <a:defRPr sz="20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
        <p:nvSpPr>
          <p:cNvPr id="9" name="Platshållare för innehåll 14">
            <a:extLst>
              <a:ext uri="{FF2B5EF4-FFF2-40B4-BE49-F238E27FC236}">
                <a16:creationId xmlns:a16="http://schemas.microsoft.com/office/drawing/2014/main" id="{37D9E664-A355-6B80-FC10-E1AD5C1ABCD1}"/>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None/>
              <a:defRPr sz="20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
        <p:nvSpPr>
          <p:cNvPr id="10" name="Platshållare för text 10">
            <a:extLst>
              <a:ext uri="{FF2B5EF4-FFF2-40B4-BE49-F238E27FC236}">
                <a16:creationId xmlns:a16="http://schemas.microsoft.com/office/drawing/2014/main" id="{33E007DE-A00E-7E46-E58B-F4E76530C42A}"/>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429253519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ycket text, rosa, två spalter">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
        <p:nvSpPr>
          <p:cNvPr id="3" name="Platshållare för innehåll 14">
            <a:extLst>
              <a:ext uri="{FF2B5EF4-FFF2-40B4-BE49-F238E27FC236}">
                <a16:creationId xmlns:a16="http://schemas.microsoft.com/office/drawing/2014/main" id="{C64A6A59-A5E3-6D38-F888-47F96AD3C430}"/>
              </a:ext>
            </a:extLst>
          </p:cNvPr>
          <p:cNvSpPr>
            <a:spLocks noGrp="1"/>
          </p:cNvSpPr>
          <p:nvPr>
            <p:ph sz="quarter" idx="18" hasCustomPrompt="1"/>
          </p:nvPr>
        </p:nvSpPr>
        <p:spPr>
          <a:xfrm>
            <a:off x="839788" y="3187286"/>
            <a:ext cx="4482354" cy="3121305"/>
          </a:xfrm>
        </p:spPr>
        <p:txBody>
          <a:bodyPr>
            <a:noAutofit/>
          </a:bodyPr>
          <a:lstStyle>
            <a:lvl1pPr marL="0" indent="0">
              <a:buFont typeface="+mj-lt"/>
              <a:buNone/>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
        <p:nvSpPr>
          <p:cNvPr id="8" name="Platshållare för innehåll 14">
            <a:extLst>
              <a:ext uri="{FF2B5EF4-FFF2-40B4-BE49-F238E27FC236}">
                <a16:creationId xmlns:a16="http://schemas.microsoft.com/office/drawing/2014/main" id="{918977FF-DD0C-0A54-F6DF-0E788DEF252F}"/>
              </a:ext>
            </a:extLst>
          </p:cNvPr>
          <p:cNvSpPr>
            <a:spLocks noGrp="1"/>
          </p:cNvSpPr>
          <p:nvPr>
            <p:ph sz="quarter" idx="17" hasCustomPrompt="1"/>
          </p:nvPr>
        </p:nvSpPr>
        <p:spPr>
          <a:xfrm>
            <a:off x="5626941" y="3187285"/>
            <a:ext cx="4482354" cy="3121305"/>
          </a:xfrm>
        </p:spPr>
        <p:txBody>
          <a:bodyPr>
            <a:noAutofit/>
          </a:bodyPr>
          <a:lstStyle>
            <a:lvl1pPr marL="0" indent="0">
              <a:buFont typeface="+mj-lt"/>
              <a:buNone/>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Tree>
    <p:extLst>
      <p:ext uri="{BB962C8B-B14F-4D97-AF65-F5344CB8AC3E}">
        <p14:creationId xmlns:p14="http://schemas.microsoft.com/office/powerpoint/2010/main" val="417651696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Tree>
    <p:extLst>
      <p:ext uri="{BB962C8B-B14F-4D97-AF65-F5344CB8AC3E}">
        <p14:creationId xmlns:p14="http://schemas.microsoft.com/office/powerpoint/2010/main" val="2950241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blå med mönster">
    <p:bg>
      <p:bgPr>
        <a:solidFill>
          <a:srgbClr val="DFEFEB"/>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7BA035-F610-C643-0B6F-171F34C021D8}"/>
              </a:ext>
            </a:extLst>
          </p:cNvPr>
          <p:cNvSpPr/>
          <p:nvPr userDrawn="1"/>
        </p:nvSpPr>
        <p:spPr>
          <a:xfrm>
            <a:off x="-14161" y="0"/>
            <a:ext cx="12196852" cy="6860663"/>
          </a:xfrm>
          <a:prstGeom prst="rect">
            <a:avLst/>
          </a:prstGeom>
          <a:solidFill>
            <a:srgbClr val="115E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26F38BB-2CD1-32F8-A8D4-5701EA7F4786}"/>
              </a:ext>
            </a:extLst>
          </p:cNvPr>
          <p:cNvPicPr>
            <a:picLocks noChangeAspect="1"/>
          </p:cNvPicPr>
          <p:nvPr userDrawn="1"/>
        </p:nvPicPr>
        <p:blipFill>
          <a:blip r:embed="rId2"/>
          <a:stretch>
            <a:fillRect/>
          </a:stretch>
        </p:blipFill>
        <p:spPr>
          <a:xfrm>
            <a:off x="7428722" y="2249375"/>
            <a:ext cx="4763278" cy="4608626"/>
          </a:xfrm>
          <a:prstGeom prst="rect">
            <a:avLst/>
          </a:prstGeom>
        </p:spPr>
      </p:pic>
      <p:pic>
        <p:nvPicPr>
          <p:cNvPr id="10" name="Bildobjekt 9">
            <a:extLst>
              <a:ext uri="{FF2B5EF4-FFF2-40B4-BE49-F238E27FC236}">
                <a16:creationId xmlns:a16="http://schemas.microsoft.com/office/drawing/2014/main" id="{F428D2D0-ADB2-9132-D9C1-DC7878992BC3}"/>
              </a:ext>
            </a:extLst>
          </p:cNvPr>
          <p:cNvPicPr>
            <a:picLocks noChangeAspect="1"/>
          </p:cNvPicPr>
          <p:nvPr userDrawn="1"/>
        </p:nvPicPr>
        <p:blipFill>
          <a:blip r:embed="rId3"/>
          <a:stretch>
            <a:fillRect/>
          </a:stretch>
        </p:blipFill>
        <p:spPr>
          <a:xfrm>
            <a:off x="-9309" y="1"/>
            <a:ext cx="11541760" cy="6906374"/>
          </a:xfrm>
          <a:prstGeom prst="rect">
            <a:avLst/>
          </a:prstGeom>
        </p:spPr>
      </p:pic>
      <p:sp>
        <p:nvSpPr>
          <p:cNvPr id="11" name="Platshållare för text 16">
            <a:extLst>
              <a:ext uri="{FF2B5EF4-FFF2-40B4-BE49-F238E27FC236}">
                <a16:creationId xmlns:a16="http://schemas.microsoft.com/office/drawing/2014/main" id="{96095D1C-1217-3805-7147-CBC3A88CA60F}"/>
              </a:ext>
            </a:extLst>
          </p:cNvPr>
          <p:cNvSpPr>
            <a:spLocks noGrp="1"/>
          </p:cNvSpPr>
          <p:nvPr>
            <p:ph type="body" sz="quarter" idx="13" hasCustomPrompt="1"/>
          </p:nvPr>
        </p:nvSpPr>
        <p:spPr>
          <a:xfrm>
            <a:off x="828892" y="4896198"/>
            <a:ext cx="5595850" cy="844204"/>
          </a:xfrm>
        </p:spPr>
        <p:txBody>
          <a:bodyPr>
            <a:noAutofit/>
          </a:bodyPr>
          <a:lstStyle>
            <a:lvl1pPr marL="0" indent="0">
              <a:buNone/>
              <a:defRPr sz="2400">
                <a:solidFill>
                  <a:schemeClr val="accent2"/>
                </a:solidFill>
              </a:defRPr>
            </a:lvl1pPr>
            <a:lvl3pPr marL="914400" indent="0">
              <a:buNone/>
              <a:defRPr/>
            </a:lvl3pPr>
          </a:lstStyle>
          <a:p>
            <a:pPr lvl="0"/>
            <a:r>
              <a:rPr lang="sv-SE" sz="2400"/>
              <a:t>Underrubrik</a:t>
            </a:r>
          </a:p>
        </p:txBody>
      </p:sp>
      <p:sp>
        <p:nvSpPr>
          <p:cNvPr id="12" name="Platshållare för text 18">
            <a:extLst>
              <a:ext uri="{FF2B5EF4-FFF2-40B4-BE49-F238E27FC236}">
                <a16:creationId xmlns:a16="http://schemas.microsoft.com/office/drawing/2014/main" id="{D1EE729E-BCCB-4F53-D790-BFA9336232D7}"/>
              </a:ext>
            </a:extLst>
          </p:cNvPr>
          <p:cNvSpPr>
            <a:spLocks noGrp="1"/>
          </p:cNvSpPr>
          <p:nvPr>
            <p:ph type="body" sz="quarter" idx="14" hasCustomPrompt="1"/>
          </p:nvPr>
        </p:nvSpPr>
        <p:spPr>
          <a:xfrm>
            <a:off x="828889" y="2685827"/>
            <a:ext cx="5595849" cy="2145418"/>
          </a:xfrm>
        </p:spPr>
        <p:txBody>
          <a:bodyPr anchor="b">
            <a:noAutofit/>
          </a:bodyPr>
          <a:lstStyle>
            <a:lvl1pPr marL="0" indent="0">
              <a:buNone/>
              <a:defRPr sz="7200" b="1">
                <a:solidFill>
                  <a:schemeClr val="accent2"/>
                </a:solidFill>
                <a:latin typeface="+mn-lt"/>
              </a:defRPr>
            </a:lvl1pPr>
          </a:lstStyle>
          <a:p>
            <a:pPr lvl="0"/>
            <a:r>
              <a:rPr lang="sv-SE"/>
              <a:t>Rubrik</a:t>
            </a:r>
          </a:p>
        </p:txBody>
      </p:sp>
      <p:sp>
        <p:nvSpPr>
          <p:cNvPr id="13" name="Platshållare för datum 3">
            <a:extLst>
              <a:ext uri="{FF2B5EF4-FFF2-40B4-BE49-F238E27FC236}">
                <a16:creationId xmlns:a16="http://schemas.microsoft.com/office/drawing/2014/main" id="{1DB8D066-8ED8-DB4D-B466-64BB0EEF538D}"/>
              </a:ext>
            </a:extLst>
          </p:cNvPr>
          <p:cNvSpPr>
            <a:spLocks noGrp="1"/>
          </p:cNvSpPr>
          <p:nvPr>
            <p:ph type="dt" sz="half" idx="10"/>
          </p:nvPr>
        </p:nvSpPr>
        <p:spPr>
          <a:xfrm>
            <a:off x="828891" y="6356351"/>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14" name="Platshållare för sidfot 4">
            <a:extLst>
              <a:ext uri="{FF2B5EF4-FFF2-40B4-BE49-F238E27FC236}">
                <a16:creationId xmlns:a16="http://schemas.microsoft.com/office/drawing/2014/main" id="{F0D45E3F-2CDF-DA7A-38C4-961C1627F3A9}"/>
              </a:ext>
            </a:extLst>
          </p:cNvPr>
          <p:cNvSpPr>
            <a:spLocks noGrp="1"/>
          </p:cNvSpPr>
          <p:nvPr>
            <p:ph type="ftr" sz="quarter" idx="11"/>
          </p:nvPr>
        </p:nvSpPr>
        <p:spPr>
          <a:xfrm>
            <a:off x="4029291" y="6356351"/>
            <a:ext cx="4114800" cy="365125"/>
          </a:xfrm>
        </p:spPr>
        <p:txBody>
          <a:bodyPr/>
          <a:lstStyle>
            <a:lvl1pPr>
              <a:defRPr>
                <a:solidFill>
                  <a:schemeClr val="accent2"/>
                </a:solidFill>
              </a:defRPr>
            </a:lvl1pPr>
          </a:lstStyle>
          <a:p>
            <a:endParaRPr lang="sv-SE"/>
          </a:p>
        </p:txBody>
      </p:sp>
      <p:sp>
        <p:nvSpPr>
          <p:cNvPr id="15" name="Platshållare för bildnummer 5">
            <a:extLst>
              <a:ext uri="{FF2B5EF4-FFF2-40B4-BE49-F238E27FC236}">
                <a16:creationId xmlns:a16="http://schemas.microsoft.com/office/drawing/2014/main" id="{CCA670D9-41E2-3E8E-327A-276FB2206E1A}"/>
              </a:ext>
            </a:extLst>
          </p:cNvPr>
          <p:cNvSpPr>
            <a:spLocks noGrp="1"/>
          </p:cNvSpPr>
          <p:nvPr>
            <p:ph type="sldNum" sz="quarter" idx="12"/>
          </p:nvPr>
        </p:nvSpPr>
        <p:spPr>
          <a:xfrm>
            <a:off x="8601291" y="6356351"/>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20" name="Platshållare för text 7">
            <a:extLst>
              <a:ext uri="{FF2B5EF4-FFF2-40B4-BE49-F238E27FC236}">
                <a16:creationId xmlns:a16="http://schemas.microsoft.com/office/drawing/2014/main" id="{A25CE8E2-F6D0-FF53-AD39-1C85DD3F89CE}"/>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18797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grön ">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3331C3CC-AFB9-3E7A-CD6A-9BA79C6EBD1A}"/>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accent2"/>
                </a:solidFill>
              </a:defRPr>
            </a:lvl1pPr>
            <a:lvl3pPr marL="914400" indent="0">
              <a:buNone/>
              <a:defRPr/>
            </a:lvl3pPr>
          </a:lstStyle>
          <a:p>
            <a:pPr lvl="0"/>
            <a:r>
              <a:rPr lang="sv-SE" sz="2400"/>
              <a:t>Underrubrik</a:t>
            </a:r>
          </a:p>
        </p:txBody>
      </p:sp>
      <p:sp>
        <p:nvSpPr>
          <p:cNvPr id="8" name="Platshållare för text 18">
            <a:extLst>
              <a:ext uri="{FF2B5EF4-FFF2-40B4-BE49-F238E27FC236}">
                <a16:creationId xmlns:a16="http://schemas.microsoft.com/office/drawing/2014/main" id="{D4FF5AC6-9C8B-FCB3-6356-A8822456664B}"/>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accent2"/>
                </a:solidFill>
                <a:latin typeface="+mn-lt"/>
              </a:defRPr>
            </a:lvl1pPr>
          </a:lstStyle>
          <a:p>
            <a:pPr lvl="0"/>
            <a:r>
              <a:rPr lang="sv-SE"/>
              <a:t>Rubrik</a:t>
            </a:r>
          </a:p>
        </p:txBody>
      </p:sp>
    </p:spTree>
    <p:extLst>
      <p:ext uri="{BB962C8B-B14F-4D97-AF65-F5344CB8AC3E}">
        <p14:creationId xmlns:p14="http://schemas.microsoft.com/office/powerpoint/2010/main" val="69817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bild, grön">
    <p:bg>
      <p:bgPr>
        <a:solidFill>
          <a:srgbClr val="DFE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6611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beige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1ABBC49-21E0-373F-A6B4-8185757CE935}"/>
              </a:ext>
            </a:extLst>
          </p:cNvPr>
          <p:cNvPicPr>
            <a:picLocks noChangeAspect="1"/>
          </p:cNvPicPr>
          <p:nvPr userDrawn="1"/>
        </p:nvPicPr>
        <p:blipFill>
          <a:blip r:embed="rId2"/>
          <a:stretch>
            <a:fillRect/>
          </a:stretch>
        </p:blipFill>
        <p:spPr>
          <a:xfrm>
            <a:off x="6094222" y="0"/>
            <a:ext cx="6097300" cy="6858000"/>
          </a:xfrm>
          <a:prstGeom prst="rect">
            <a:avLst/>
          </a:prstGeom>
        </p:spPr>
      </p:pic>
      <p:sp>
        <p:nvSpPr>
          <p:cNvPr id="14" name="Platshållare för bild 13">
            <a:extLst>
              <a:ext uri="{FF2B5EF4-FFF2-40B4-BE49-F238E27FC236}">
                <a16:creationId xmlns:a16="http://schemas.microsoft.com/office/drawing/2014/main" id="{8F44279F-F020-30BA-8603-D33C2549D7E7}"/>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2" name="Platshållare för innehåll 14">
            <a:extLst>
              <a:ext uri="{FF2B5EF4-FFF2-40B4-BE49-F238E27FC236}">
                <a16:creationId xmlns:a16="http://schemas.microsoft.com/office/drawing/2014/main" id="{9E0D6015-2C91-3996-DFEA-703314CF3023}"/>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3" name="Platshållare för text 10">
            <a:extLst>
              <a:ext uri="{FF2B5EF4-FFF2-40B4-BE49-F238E27FC236}">
                <a16:creationId xmlns:a16="http://schemas.microsoft.com/office/drawing/2014/main" id="{8F8940FF-0670-FEE6-358B-76981A2F579D}"/>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613440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ch bild rosa mönster">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pic>
        <p:nvPicPr>
          <p:cNvPr id="2" name="Bildobjekt 1">
            <a:extLst>
              <a:ext uri="{FF2B5EF4-FFF2-40B4-BE49-F238E27FC236}">
                <a16:creationId xmlns:a16="http://schemas.microsoft.com/office/drawing/2014/main" id="{D79BEFC1-A4F1-8794-D2F0-642A697EDBE1}"/>
              </a:ext>
            </a:extLst>
          </p:cNvPr>
          <p:cNvPicPr>
            <a:picLocks noChangeAspect="1"/>
          </p:cNvPicPr>
          <p:nvPr userDrawn="1"/>
        </p:nvPicPr>
        <p:blipFill>
          <a:blip r:embed="rId2"/>
          <a:stretch>
            <a:fillRect/>
          </a:stretch>
        </p:blipFill>
        <p:spPr>
          <a:xfrm flipV="1">
            <a:off x="6094700" y="0"/>
            <a:ext cx="6097300" cy="6858000"/>
          </a:xfrm>
          <a:prstGeom prst="rect">
            <a:avLst/>
          </a:prstGeom>
        </p:spPr>
      </p:pic>
      <p:sp>
        <p:nvSpPr>
          <p:cNvPr id="8" name="Platshållare för bild 13">
            <a:extLst>
              <a:ext uri="{FF2B5EF4-FFF2-40B4-BE49-F238E27FC236}">
                <a16:creationId xmlns:a16="http://schemas.microsoft.com/office/drawing/2014/main" id="{9EE42E22-25F5-D9D9-42ED-7A3D546B9115}"/>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2"/>
                </a:solidFill>
              </a:defRPr>
            </a:lvl1pPr>
          </a:lstStyle>
          <a:p>
            <a:r>
              <a:rPr lang="sv-SE"/>
              <a:t>Klicka här för att infoga en bild</a:t>
            </a:r>
          </a:p>
        </p:txBody>
      </p:sp>
      <p:sp>
        <p:nvSpPr>
          <p:cNvPr id="9" name="Platshållare för innehåll 14">
            <a:extLst>
              <a:ext uri="{FF2B5EF4-FFF2-40B4-BE49-F238E27FC236}">
                <a16:creationId xmlns:a16="http://schemas.microsoft.com/office/drawing/2014/main" id="{97D5835B-B4DC-2744-0EC5-5DD6002ABF1E}"/>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1" name="Platshållare för text 10">
            <a:extLst>
              <a:ext uri="{FF2B5EF4-FFF2-40B4-BE49-F238E27FC236}">
                <a16:creationId xmlns:a16="http://schemas.microsoft.com/office/drawing/2014/main" id="{40456877-EB30-E82B-D09B-81E1D345DBD6}"/>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62906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bild grön mönster">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pic>
        <p:nvPicPr>
          <p:cNvPr id="2" name="Bildobjekt 1">
            <a:extLst>
              <a:ext uri="{FF2B5EF4-FFF2-40B4-BE49-F238E27FC236}">
                <a16:creationId xmlns:a16="http://schemas.microsoft.com/office/drawing/2014/main" id="{6C666CE9-23DE-0F51-98C1-9B6E6B1B24D1}"/>
              </a:ext>
            </a:extLst>
          </p:cNvPr>
          <p:cNvPicPr>
            <a:picLocks noChangeAspect="1"/>
          </p:cNvPicPr>
          <p:nvPr userDrawn="1"/>
        </p:nvPicPr>
        <p:blipFill>
          <a:blip r:embed="rId2"/>
          <a:stretch>
            <a:fillRect/>
          </a:stretch>
        </p:blipFill>
        <p:spPr>
          <a:xfrm>
            <a:off x="6096000" y="0"/>
            <a:ext cx="6165668" cy="6934898"/>
          </a:xfrm>
          <a:prstGeom prst="rect">
            <a:avLst/>
          </a:prstGeom>
        </p:spPr>
      </p:pic>
      <p:sp>
        <p:nvSpPr>
          <p:cNvPr id="3" name="Platshållare för bild 13">
            <a:extLst>
              <a:ext uri="{FF2B5EF4-FFF2-40B4-BE49-F238E27FC236}">
                <a16:creationId xmlns:a16="http://schemas.microsoft.com/office/drawing/2014/main" id="{4B53E081-AC3C-1E55-D486-0AAC4E53764A}"/>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accent2"/>
                </a:solidFill>
              </a:defRPr>
            </a:lvl1pPr>
          </a:lstStyle>
          <a:p>
            <a:r>
              <a:rPr lang="sv-SE"/>
              <a:t>Klicka här för att infoga en bild</a:t>
            </a:r>
          </a:p>
        </p:txBody>
      </p:sp>
      <p:sp>
        <p:nvSpPr>
          <p:cNvPr id="6" name="Platshållare för innehåll 14">
            <a:extLst>
              <a:ext uri="{FF2B5EF4-FFF2-40B4-BE49-F238E27FC236}">
                <a16:creationId xmlns:a16="http://schemas.microsoft.com/office/drawing/2014/main" id="{7897ABDF-57D3-877D-9BF4-DC215B9A4DB8}"/>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7" name="Platshållare för text 10">
            <a:extLst>
              <a:ext uri="{FF2B5EF4-FFF2-40B4-BE49-F238E27FC236}">
                <a16:creationId xmlns:a16="http://schemas.microsoft.com/office/drawing/2014/main" id="{3B25D5E2-5C4D-78EA-FB08-BA41FF57D559}"/>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974412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ch bild, beige med block">
    <p:bg>
      <p:bgPr>
        <a:solidFill>
          <a:srgbClr val="FCF1E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E2381B-5024-3724-793D-74461D308E72}"/>
              </a:ext>
            </a:extLst>
          </p:cNvPr>
          <p:cNvSpPr/>
          <p:nvPr userDrawn="1"/>
        </p:nvSpPr>
        <p:spPr>
          <a:xfrm>
            <a:off x="6096000"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7" name="Platshållare för bild 13">
            <a:extLst>
              <a:ext uri="{FF2B5EF4-FFF2-40B4-BE49-F238E27FC236}">
                <a16:creationId xmlns:a16="http://schemas.microsoft.com/office/drawing/2014/main" id="{9F53C0D1-C45A-62E3-17F9-B2B696666C43}"/>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
        <p:nvSpPr>
          <p:cNvPr id="8" name="Platshållare för innehåll 14">
            <a:extLst>
              <a:ext uri="{FF2B5EF4-FFF2-40B4-BE49-F238E27FC236}">
                <a16:creationId xmlns:a16="http://schemas.microsoft.com/office/drawing/2014/main" id="{FD1E8D68-7A08-73FD-DB12-27EAA5AFD7D2}"/>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1" name="Platshållare för text 10">
            <a:extLst>
              <a:ext uri="{FF2B5EF4-FFF2-40B4-BE49-F238E27FC236}">
                <a16:creationId xmlns:a16="http://schemas.microsoft.com/office/drawing/2014/main" id="{87885F99-EBCA-4DFF-8242-6B3F99413367}"/>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888506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ch bild, rosa med block">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0D30CE9-F40A-F409-89EA-E427F48F6D08}"/>
              </a:ext>
            </a:extLst>
          </p:cNvPr>
          <p:cNvSpPr/>
          <p:nvPr userDrawn="1"/>
        </p:nvSpPr>
        <p:spPr>
          <a:xfrm>
            <a:off x="609600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bild 13">
            <a:extLst>
              <a:ext uri="{FF2B5EF4-FFF2-40B4-BE49-F238E27FC236}">
                <a16:creationId xmlns:a16="http://schemas.microsoft.com/office/drawing/2014/main" id="{1B76F709-7D82-50D5-2A84-0A4761CFDFBE}"/>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bg1"/>
                </a:solidFill>
              </a:defRPr>
            </a:lvl1pPr>
          </a:lstStyle>
          <a:p>
            <a:r>
              <a:rPr lang="sv-SE"/>
              <a:t>Klicka här för att infoga en bild</a:t>
            </a:r>
          </a:p>
        </p:txBody>
      </p:sp>
      <p:sp>
        <p:nvSpPr>
          <p:cNvPr id="9" name="Platshållare för innehåll 14">
            <a:extLst>
              <a:ext uri="{FF2B5EF4-FFF2-40B4-BE49-F238E27FC236}">
                <a16:creationId xmlns:a16="http://schemas.microsoft.com/office/drawing/2014/main" id="{EE70F89C-54D0-3DAA-4AB3-37A7784AFA1A}"/>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1" name="Platshållare för text 10">
            <a:extLst>
              <a:ext uri="{FF2B5EF4-FFF2-40B4-BE49-F238E27FC236}">
                <a16:creationId xmlns:a16="http://schemas.microsoft.com/office/drawing/2014/main" id="{BB59F4F3-0475-6F42-3816-32FDFD141C7A}"/>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274423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och bild, grön med block">
    <p:bg>
      <p:bgPr>
        <a:solidFill>
          <a:srgbClr val="DFEFEB"/>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9BB7F16-8543-A273-09E5-EEBA0BE1CB4F}"/>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a:extLst>
              <a:ext uri="{FF2B5EF4-FFF2-40B4-BE49-F238E27FC236}">
                <a16:creationId xmlns:a16="http://schemas.microsoft.com/office/drawing/2014/main" id="{86C6D0B1-B70E-9449-14BF-231EE28AF4BE}"/>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11" name="Platshållare för sidfot 4">
            <a:extLst>
              <a:ext uri="{FF2B5EF4-FFF2-40B4-BE49-F238E27FC236}">
                <a16:creationId xmlns:a16="http://schemas.microsoft.com/office/drawing/2014/main" id="{613A9DEE-9566-F10D-8300-CBD08A0D5A8B}"/>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12" name="Platshållare för bild 13">
            <a:extLst>
              <a:ext uri="{FF2B5EF4-FFF2-40B4-BE49-F238E27FC236}">
                <a16:creationId xmlns:a16="http://schemas.microsoft.com/office/drawing/2014/main" id="{2328BDCC-40CC-9841-F7CB-DD261C37DC76}"/>
              </a:ext>
            </a:extLst>
          </p:cNvPr>
          <p:cNvSpPr>
            <a:spLocks noGrp="1"/>
          </p:cNvSpPr>
          <p:nvPr>
            <p:ph type="pic" sz="quarter" idx="20" hasCustomPrompt="1"/>
          </p:nvPr>
        </p:nvSpPr>
        <p:spPr>
          <a:xfrm>
            <a:off x="6514409" y="376890"/>
            <a:ext cx="5327072" cy="6104217"/>
          </a:xfrm>
        </p:spPr>
        <p:txBody>
          <a:bodyPr/>
          <a:lstStyle>
            <a:lvl1pPr marL="0" indent="0" algn="ctr">
              <a:buFont typeface="Arial" panose="020B0604020202020204" pitchFamily="34" charset="0"/>
              <a:buNone/>
              <a:defRPr sz="1800">
                <a:solidFill>
                  <a:schemeClr val="bg1"/>
                </a:solidFill>
              </a:defRPr>
            </a:lvl1pPr>
          </a:lstStyle>
          <a:p>
            <a:r>
              <a:rPr lang="sv-SE"/>
              <a:t>Klicka här för att infoga en bild</a:t>
            </a:r>
          </a:p>
        </p:txBody>
      </p:sp>
      <p:sp>
        <p:nvSpPr>
          <p:cNvPr id="13" name="Platshållare för innehåll 14">
            <a:extLst>
              <a:ext uri="{FF2B5EF4-FFF2-40B4-BE49-F238E27FC236}">
                <a16:creationId xmlns:a16="http://schemas.microsoft.com/office/drawing/2014/main" id="{4BC72788-AAB8-351E-C6D7-7DD19BE8BB36}"/>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4" name="Platshållare för text 10">
            <a:extLst>
              <a:ext uri="{FF2B5EF4-FFF2-40B4-BE49-F238E27FC236}">
                <a16:creationId xmlns:a16="http://schemas.microsoft.com/office/drawing/2014/main" id="{132C0674-A6A1-C89E-247D-1594F9FE20E6}"/>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374566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och bild, beige">
    <p:bg>
      <p:bgPr>
        <a:solidFill>
          <a:srgbClr val="F7F2EB"/>
        </a:solidFill>
        <a:effectLst/>
      </p:bgPr>
    </p:bg>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E95EEFA-C4DE-898A-8955-128E0E03CF3B}"/>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2026-05-29</a:t>
            </a:fld>
            <a:endParaRPr lang="sv-SE"/>
          </a:p>
        </p:txBody>
      </p:sp>
      <p:sp>
        <p:nvSpPr>
          <p:cNvPr id="3" name="Platshållare för sidfot 4">
            <a:extLst>
              <a:ext uri="{FF2B5EF4-FFF2-40B4-BE49-F238E27FC236}">
                <a16:creationId xmlns:a16="http://schemas.microsoft.com/office/drawing/2014/main" id="{1AC4C891-A44B-7014-6012-BB5A65CB3797}"/>
              </a:ext>
            </a:extLst>
          </p:cNvPr>
          <p:cNvSpPr>
            <a:spLocks noGrp="1"/>
          </p:cNvSpPr>
          <p:nvPr>
            <p:ph type="ftr" sz="quarter" idx="11"/>
          </p:nvPr>
        </p:nvSpPr>
        <p:spPr>
          <a:xfrm>
            <a:off x="4038600" y="6356350"/>
            <a:ext cx="4114800" cy="365125"/>
          </a:xfrm>
        </p:spPr>
        <p:txBody>
          <a:bodyPr/>
          <a:lstStyle/>
          <a:p>
            <a:endParaRPr lang="sv-SE"/>
          </a:p>
        </p:txBody>
      </p:sp>
      <p:sp>
        <p:nvSpPr>
          <p:cNvPr id="7" name="Platshållare för bildnummer 5">
            <a:extLst>
              <a:ext uri="{FF2B5EF4-FFF2-40B4-BE49-F238E27FC236}">
                <a16:creationId xmlns:a16="http://schemas.microsoft.com/office/drawing/2014/main" id="{E1ABAC55-46F4-53CD-B8D4-0CE4E0E46548}"/>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a:p>
        </p:txBody>
      </p:sp>
      <p:sp>
        <p:nvSpPr>
          <p:cNvPr id="11" name="Platshållare för innehåll 14">
            <a:extLst>
              <a:ext uri="{FF2B5EF4-FFF2-40B4-BE49-F238E27FC236}">
                <a16:creationId xmlns:a16="http://schemas.microsoft.com/office/drawing/2014/main" id="{009FAC50-2963-023E-939F-C564A4B9BE17}"/>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7pPr>
              <a:defRPr>
                <a:solidFill>
                  <a:schemeClr val="tx1"/>
                </a:solidFill>
              </a:defRPr>
            </a:lvl7pPr>
            <a:lvl8pPr>
              <a:defRPr>
                <a:solidFill>
                  <a:schemeClr val="tx1"/>
                </a:solidFill>
              </a:defRPr>
            </a:lvl8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2" name="Platshållare för text 10">
            <a:extLst>
              <a:ext uri="{FF2B5EF4-FFF2-40B4-BE49-F238E27FC236}">
                <a16:creationId xmlns:a16="http://schemas.microsoft.com/office/drawing/2014/main" id="{26429451-0F83-1797-37F9-A9F3DF30B164}"/>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
        <p:nvSpPr>
          <p:cNvPr id="13" name="Platshållare för bild 13">
            <a:extLst>
              <a:ext uri="{FF2B5EF4-FFF2-40B4-BE49-F238E27FC236}">
                <a16:creationId xmlns:a16="http://schemas.microsoft.com/office/drawing/2014/main" id="{912A2B5C-FE94-AFC1-3C99-CF408AB3C91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tx1"/>
                </a:solidFill>
              </a:defRPr>
            </a:lvl1pPr>
          </a:lstStyle>
          <a:p>
            <a:r>
              <a:rPr lang="sv-SE"/>
              <a:t>Klicka här för att infoga en bild</a:t>
            </a:r>
          </a:p>
        </p:txBody>
      </p:sp>
    </p:spTree>
    <p:extLst>
      <p:ext uri="{BB962C8B-B14F-4D97-AF65-F5344CB8AC3E}">
        <p14:creationId xmlns:p14="http://schemas.microsoft.com/office/powerpoint/2010/main" val="373787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ch bild, rosa">
    <p:bg>
      <p:bgPr>
        <a:solidFill>
          <a:srgbClr val="FFEBE8"/>
        </a:solidFill>
        <a:effectLst/>
      </p:bgPr>
    </p:bg>
    <p:spTree>
      <p:nvGrpSpPr>
        <p:cNvPr id="1" name=""/>
        <p:cNvGrpSpPr/>
        <p:nvPr/>
      </p:nvGrpSpPr>
      <p:grpSpPr>
        <a:xfrm>
          <a:off x="0" y="0"/>
          <a:ext cx="0" cy="0"/>
          <a:chOff x="0" y="0"/>
          <a:chExt cx="0" cy="0"/>
        </a:xfrm>
      </p:grpSpPr>
      <p:sp>
        <p:nvSpPr>
          <p:cNvPr id="3" name="Platshållare för datum 3">
            <a:extLst>
              <a:ext uri="{FF2B5EF4-FFF2-40B4-BE49-F238E27FC236}">
                <a16:creationId xmlns:a16="http://schemas.microsoft.com/office/drawing/2014/main" id="{A7961AE8-1194-CADD-E3CC-2F9071B85045}"/>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7" name="Platshållare för sidfot 4">
            <a:extLst>
              <a:ext uri="{FF2B5EF4-FFF2-40B4-BE49-F238E27FC236}">
                <a16:creationId xmlns:a16="http://schemas.microsoft.com/office/drawing/2014/main" id="{DE94F43E-6929-15B5-99AE-80B1A43B5392}"/>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sv-SE"/>
          </a:p>
        </p:txBody>
      </p:sp>
      <p:sp>
        <p:nvSpPr>
          <p:cNvPr id="8" name="Platshållare för bildnummer 5">
            <a:extLst>
              <a:ext uri="{FF2B5EF4-FFF2-40B4-BE49-F238E27FC236}">
                <a16:creationId xmlns:a16="http://schemas.microsoft.com/office/drawing/2014/main" id="{96A79054-E7C8-4DD6-5F6F-D60AE052A237}"/>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88021E2-E97B-4976-AF53-1A9B1E45C5FA}" type="slidenum">
              <a:rPr lang="sv-SE" smtClean="0"/>
              <a:pPr/>
              <a:t>‹#›</a:t>
            </a:fld>
            <a:endParaRPr lang="sv-SE"/>
          </a:p>
        </p:txBody>
      </p:sp>
      <p:sp>
        <p:nvSpPr>
          <p:cNvPr id="9" name="Platshållare för innehåll 14">
            <a:extLst>
              <a:ext uri="{FF2B5EF4-FFF2-40B4-BE49-F238E27FC236}">
                <a16:creationId xmlns:a16="http://schemas.microsoft.com/office/drawing/2014/main" id="{090F7C18-DEE7-FBC4-81F9-05A2382464D0}"/>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tx2"/>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0" name="Platshållare för text 10">
            <a:extLst>
              <a:ext uri="{FF2B5EF4-FFF2-40B4-BE49-F238E27FC236}">
                <a16:creationId xmlns:a16="http://schemas.microsoft.com/office/drawing/2014/main" id="{6931696C-572A-AC8C-8FE9-C806117A988F}"/>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
        <p:nvSpPr>
          <p:cNvPr id="12" name="Platshållare för bild 13">
            <a:extLst>
              <a:ext uri="{FF2B5EF4-FFF2-40B4-BE49-F238E27FC236}">
                <a16:creationId xmlns:a16="http://schemas.microsoft.com/office/drawing/2014/main" id="{31ACA0B6-56B0-4AF1-9F9B-A5044AF7FDE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tx2"/>
                </a:solidFill>
              </a:defRPr>
            </a:lvl1pPr>
          </a:lstStyle>
          <a:p>
            <a:r>
              <a:rPr lang="sv-SE"/>
              <a:t>Klicka här för att infoga en bild</a:t>
            </a:r>
          </a:p>
        </p:txBody>
      </p:sp>
    </p:spTree>
    <p:extLst>
      <p:ext uri="{BB962C8B-B14F-4D97-AF65-F5344CB8AC3E}">
        <p14:creationId xmlns:p14="http://schemas.microsoft.com/office/powerpoint/2010/main" val="209723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1">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a:t>Klicka för att infoga bild. </a:t>
            </a:r>
          </a:p>
          <a:p>
            <a:r>
              <a:rPr lang="sv-SE"/>
              <a:t>Bilden är utfallande. </a:t>
            </a:r>
          </a:p>
          <a:p>
            <a:r>
              <a:rPr lang="sv-SE"/>
              <a:t>Se till att den fungerar med rubriken. </a:t>
            </a:r>
          </a:p>
          <a:p>
            <a:r>
              <a:rPr lang="sv-SE"/>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2026-05-29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1">
                <a:solidFill>
                  <a:schemeClr val="tx1"/>
                </a:solidFill>
                <a:latin typeface="+mn-lt"/>
              </a:defRPr>
            </a:lvl1pPr>
          </a:lstStyle>
          <a:p>
            <a:pPr lvl="0"/>
            <a:r>
              <a:rPr lang="sv-SE"/>
              <a:t>Rubrik</a:t>
            </a:r>
          </a:p>
        </p:txBody>
      </p:sp>
    </p:spTree>
    <p:extLst>
      <p:ext uri="{BB962C8B-B14F-4D97-AF65-F5344CB8AC3E}">
        <p14:creationId xmlns:p14="http://schemas.microsoft.com/office/powerpoint/2010/main" val="1939173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och bild, grön">
    <p:bg>
      <p:bgPr>
        <a:solidFill>
          <a:srgbClr val="DFEFEB"/>
        </a:solidFill>
        <a:effectLst/>
      </p:bgPr>
    </p:bg>
    <p:spTree>
      <p:nvGrpSpPr>
        <p:cNvPr id="1" name=""/>
        <p:cNvGrpSpPr/>
        <p:nvPr/>
      </p:nvGrpSpPr>
      <p:grpSpPr>
        <a:xfrm>
          <a:off x="0" y="0"/>
          <a:ext cx="0" cy="0"/>
          <a:chOff x="0" y="0"/>
          <a:chExt cx="0" cy="0"/>
        </a:xfrm>
      </p:grpSpPr>
      <p:sp>
        <p:nvSpPr>
          <p:cNvPr id="2" name="Platshållare för innehåll 14">
            <a:extLst>
              <a:ext uri="{FF2B5EF4-FFF2-40B4-BE49-F238E27FC236}">
                <a16:creationId xmlns:a16="http://schemas.microsoft.com/office/drawing/2014/main" id="{FB2F1800-3D1B-8F8C-3F4D-6C2BC1E1425C}"/>
              </a:ext>
            </a:extLst>
          </p:cNvPr>
          <p:cNvSpPr>
            <a:spLocks noGrp="1"/>
          </p:cNvSpPr>
          <p:nvPr>
            <p:ph sz="quarter" idx="16" hasCustomPrompt="1"/>
          </p:nvPr>
        </p:nvSpPr>
        <p:spPr>
          <a:xfrm>
            <a:off x="839788" y="3187286"/>
            <a:ext cx="5021080" cy="3032539"/>
          </a:xfrm>
        </p:spPr>
        <p:txBody>
          <a:bodyPr>
            <a:noAutofit/>
          </a:bodyPr>
          <a:lstStyle>
            <a:lvl1pPr marL="342900" indent="-342900">
              <a:buFont typeface="Arial" panose="020B0604020202020204" pitchFamily="34" charset="0"/>
              <a:buChar char="•"/>
              <a:defRPr sz="24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3" name="Platshållare för datum 3">
            <a:extLst>
              <a:ext uri="{FF2B5EF4-FFF2-40B4-BE49-F238E27FC236}">
                <a16:creationId xmlns:a16="http://schemas.microsoft.com/office/drawing/2014/main" id="{5132DA52-17F5-737C-098A-2A0B9B860C22}"/>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8" name="Platshållare för sidfot 4">
            <a:extLst>
              <a:ext uri="{FF2B5EF4-FFF2-40B4-BE49-F238E27FC236}">
                <a16:creationId xmlns:a16="http://schemas.microsoft.com/office/drawing/2014/main" id="{5D8C1904-BB09-D7A1-D1E5-5BFD7494DD00}"/>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text 10">
            <a:extLst>
              <a:ext uri="{FF2B5EF4-FFF2-40B4-BE49-F238E27FC236}">
                <a16:creationId xmlns:a16="http://schemas.microsoft.com/office/drawing/2014/main" id="{BD552679-DCBE-1AA4-1536-56B5F445733B}"/>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10" name="Platshållare för bild 13">
            <a:extLst>
              <a:ext uri="{FF2B5EF4-FFF2-40B4-BE49-F238E27FC236}">
                <a16:creationId xmlns:a16="http://schemas.microsoft.com/office/drawing/2014/main" id="{DC43D41B-A749-1B37-91F8-11F871FA02EB}"/>
              </a:ext>
            </a:extLst>
          </p:cNvPr>
          <p:cNvSpPr>
            <a:spLocks noGrp="1"/>
          </p:cNvSpPr>
          <p:nvPr>
            <p:ph type="pic" sz="quarter" idx="20" hasCustomPrompt="1"/>
          </p:nvPr>
        </p:nvSpPr>
        <p:spPr>
          <a:xfrm>
            <a:off x="6096000" y="0"/>
            <a:ext cx="6096000" cy="6858000"/>
          </a:xfrm>
        </p:spPr>
        <p:txBody>
          <a:bodyPr/>
          <a:lstStyle>
            <a:lvl1pPr marL="0" indent="0" algn="ctr">
              <a:buFont typeface="Arial" panose="020B0604020202020204" pitchFamily="34" charset="0"/>
              <a:buNone/>
              <a:defRPr sz="1800">
                <a:solidFill>
                  <a:schemeClr val="accent2"/>
                </a:solidFill>
              </a:defRPr>
            </a:lvl1pPr>
          </a:lstStyle>
          <a:p>
            <a:r>
              <a:rPr lang="sv-SE"/>
              <a:t>Klicka här för att infoga en bild</a:t>
            </a:r>
          </a:p>
        </p:txBody>
      </p:sp>
    </p:spTree>
    <p:extLst>
      <p:ext uri="{BB962C8B-B14F-4D97-AF65-F5344CB8AC3E}">
        <p14:creationId xmlns:p14="http://schemas.microsoft.com/office/powerpoint/2010/main" val="3913650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ara rubrik,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10" name="Platshållare för text 10">
            <a:extLst>
              <a:ext uri="{FF2B5EF4-FFF2-40B4-BE49-F238E27FC236}">
                <a16:creationId xmlns:a16="http://schemas.microsoft.com/office/drawing/2014/main" id="{8048DC49-A30F-EE61-6AF9-FEA35BE80354}"/>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334988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a rubrik,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10" name="Platshållare för text 10">
            <a:extLst>
              <a:ext uri="{FF2B5EF4-FFF2-40B4-BE49-F238E27FC236}">
                <a16:creationId xmlns:a16="http://schemas.microsoft.com/office/drawing/2014/main" id="{8048DC49-A30F-EE61-6AF9-FEA35BE80354}"/>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78208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a rubrik,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893788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a rubrik,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3612553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spalt och förklarande text,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D2485B5A-3328-6829-008E-1BE6F23E8619}"/>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2"/>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78F813B-4F20-0A04-769A-71B9358CF413}"/>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2"/>
                </a:solidFill>
              </a:defRPr>
            </a:lvl1pPr>
          </a:lstStyle>
          <a:p>
            <a:pPr lvl="0"/>
            <a:r>
              <a:rPr lang="sv-SE"/>
              <a:t>Underrubrik</a:t>
            </a:r>
          </a:p>
        </p:txBody>
      </p:sp>
      <p:sp>
        <p:nvSpPr>
          <p:cNvPr id="8" name="Platshållare för innehåll 14">
            <a:extLst>
              <a:ext uri="{FF2B5EF4-FFF2-40B4-BE49-F238E27FC236}">
                <a16:creationId xmlns:a16="http://schemas.microsoft.com/office/drawing/2014/main" id="{A0F11F9F-E343-868E-989A-A54A21E6756B}"/>
              </a:ext>
            </a:extLst>
          </p:cNvPr>
          <p:cNvSpPr>
            <a:spLocks noGrp="1"/>
          </p:cNvSpPr>
          <p:nvPr>
            <p:ph sz="quarter" idx="15" hasCustomPrompt="1"/>
          </p:nvPr>
        </p:nvSpPr>
        <p:spPr>
          <a:xfrm>
            <a:off x="374469" y="1985554"/>
            <a:ext cx="7114902" cy="4205696"/>
          </a:xfrm>
        </p:spPr>
        <p:txBody>
          <a:bodyPr>
            <a:noAutofit/>
          </a:bodyPr>
          <a:lstStyle>
            <a:lvl1pPr marL="0" indent="0">
              <a:buFont typeface="Arial" panose="020B0604020202020204" pitchFamily="34" charset="0"/>
              <a:buNone/>
              <a:defRPr sz="1800">
                <a:solidFill>
                  <a:schemeClr val="tx2"/>
                </a:solidFill>
              </a:defRPr>
            </a:lvl1pPr>
            <a:lvl3pPr>
              <a:defRPr sz="2400"/>
            </a:lvl3pPr>
            <a:lvl4pPr>
              <a:defRPr sz="2400"/>
            </a:lvl4pPr>
            <a:lvl5pPr>
              <a:defRPr sz="2400"/>
            </a:lvl5pPr>
            <a:lvl6pPr>
              <a:defRPr sz="2400">
                <a:solidFill>
                  <a:schemeClr val="tx2"/>
                </a:solidFill>
              </a:defRPr>
            </a:lvl6pPr>
            <a:lvl7pPr>
              <a:defRPr sz="2400">
                <a:solidFill>
                  <a:schemeClr val="tx2"/>
                </a:solidFill>
              </a:defRPr>
            </a:lvl7pPr>
            <a:lvl8pPr>
              <a:defRPr sz="2400">
                <a:solidFill>
                  <a:schemeClr val="tx2"/>
                </a:solidFill>
              </a:defRPr>
            </a:lvl8pPr>
            <a:lvl9pPr>
              <a:defRPr sz="2400">
                <a:solidFill>
                  <a:schemeClr val="tx2"/>
                </a:solidFill>
              </a:defRPr>
            </a:lvl9pPr>
          </a:lstStyle>
          <a:p>
            <a:pPr lvl="0"/>
            <a:r>
              <a:rPr lang="sv-SE"/>
              <a:t>Infoga tabell eller diagram</a:t>
            </a:r>
          </a:p>
        </p:txBody>
      </p:sp>
      <p:sp>
        <p:nvSpPr>
          <p:cNvPr id="9" name="Platshållare för text 16">
            <a:extLst>
              <a:ext uri="{FF2B5EF4-FFF2-40B4-BE49-F238E27FC236}">
                <a16:creationId xmlns:a16="http://schemas.microsoft.com/office/drawing/2014/main" id="{F4E92D7F-3069-BFB3-AA0C-662A9B73A03E}"/>
              </a:ext>
            </a:extLst>
          </p:cNvPr>
          <p:cNvSpPr>
            <a:spLocks noGrp="1"/>
          </p:cNvSpPr>
          <p:nvPr>
            <p:ph type="body" sz="quarter" idx="16" hasCustomPrompt="1"/>
          </p:nvPr>
        </p:nvSpPr>
        <p:spPr>
          <a:xfrm>
            <a:off x="7585165" y="1985554"/>
            <a:ext cx="4232365" cy="4205696"/>
          </a:xfrm>
        </p:spPr>
        <p:txBody>
          <a:bodyPr>
            <a:noAutofit/>
          </a:bodyPr>
          <a:lstStyle>
            <a:lvl1pPr marL="0" indent="0">
              <a:buFont typeface="Arial" panose="020B0604020202020204" pitchFamily="34" charset="0"/>
              <a:buNone/>
              <a:defRPr sz="2000">
                <a:solidFill>
                  <a:schemeClr val="tx2"/>
                </a:solidFill>
              </a:defRPr>
            </a:lvl1pPr>
            <a:lvl2pPr>
              <a:defRPr sz="2000"/>
            </a:lvl2pPr>
            <a:lvl4pPr>
              <a:defRPr sz="2000"/>
            </a:lvl4pPr>
            <a:lvl5pPr>
              <a:defRPr sz="2000"/>
            </a:lvl5pPr>
            <a:lvl6pPr>
              <a:defRPr sz="2000">
                <a:solidFill>
                  <a:schemeClr val="tx2"/>
                </a:solidFill>
              </a:defRPr>
            </a:lvl6pPr>
            <a:lvl7pPr>
              <a:defRPr sz="2000">
                <a:solidFill>
                  <a:schemeClr val="tx2"/>
                </a:solidFill>
              </a:defRPr>
            </a:lvl7pPr>
            <a:lvl8pPr>
              <a:defRPr sz="2000">
                <a:solidFill>
                  <a:schemeClr val="tx2"/>
                </a:solidFill>
              </a:defRPr>
            </a:lvl8pPr>
            <a:lvl9pPr>
              <a:defRPr sz="2000">
                <a:solidFill>
                  <a:schemeClr val="tx2"/>
                </a:solidFill>
              </a:defRPr>
            </a:lvl9pPr>
          </a:lstStyle>
          <a:p>
            <a:pPr lvl="0"/>
            <a:r>
              <a:rPr lang="sv-SE"/>
              <a:t>Förklarande text till tabell eller diagram.</a:t>
            </a:r>
          </a:p>
        </p:txBody>
      </p:sp>
    </p:spTree>
    <p:extLst>
      <p:ext uri="{BB962C8B-B14F-4D97-AF65-F5344CB8AC3E}">
        <p14:creationId xmlns:p14="http://schemas.microsoft.com/office/powerpoint/2010/main" val="3283012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spalt och förklarande tex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63DB11FA-8F40-B2F4-EE01-3122E6D50E61}"/>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accent2"/>
                </a:solidFill>
                <a:latin typeface="+mn-lt"/>
              </a:defRPr>
            </a:lvl1pPr>
          </a:lstStyle>
          <a:p>
            <a:pPr lvl="0"/>
            <a:r>
              <a:rPr lang="sv-SE"/>
              <a:t>Rubrik</a:t>
            </a:r>
          </a:p>
        </p:txBody>
      </p:sp>
      <p:sp>
        <p:nvSpPr>
          <p:cNvPr id="7" name="Platshållare för text 12">
            <a:extLst>
              <a:ext uri="{FF2B5EF4-FFF2-40B4-BE49-F238E27FC236}">
                <a16:creationId xmlns:a16="http://schemas.microsoft.com/office/drawing/2014/main" id="{E08DBD0D-6A0E-CC48-A0A2-B21A3882EFD2}"/>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accent2"/>
                </a:solidFill>
              </a:defRPr>
            </a:lvl1pPr>
          </a:lstStyle>
          <a:p>
            <a:pPr lvl="0"/>
            <a:r>
              <a:rPr lang="sv-SE"/>
              <a:t>Underrubrik</a:t>
            </a:r>
          </a:p>
        </p:txBody>
      </p:sp>
      <p:sp>
        <p:nvSpPr>
          <p:cNvPr id="8" name="Platshållare för innehåll 14">
            <a:extLst>
              <a:ext uri="{FF2B5EF4-FFF2-40B4-BE49-F238E27FC236}">
                <a16:creationId xmlns:a16="http://schemas.microsoft.com/office/drawing/2014/main" id="{0BAAE75D-8F6C-03AB-16BE-CFBAB9EA413D}"/>
              </a:ext>
            </a:extLst>
          </p:cNvPr>
          <p:cNvSpPr>
            <a:spLocks noGrp="1"/>
          </p:cNvSpPr>
          <p:nvPr>
            <p:ph sz="quarter" idx="15" hasCustomPrompt="1"/>
          </p:nvPr>
        </p:nvSpPr>
        <p:spPr>
          <a:xfrm>
            <a:off x="374469" y="1985554"/>
            <a:ext cx="7114902" cy="4205696"/>
          </a:xfrm>
        </p:spPr>
        <p:txBody>
          <a:bodyPr>
            <a:noAutofit/>
          </a:bodyPr>
          <a:lstStyle>
            <a:lvl1pPr marL="0" indent="0">
              <a:buFont typeface="Arial" panose="020B0604020202020204" pitchFamily="34" charset="0"/>
              <a:buNone/>
              <a:defRPr sz="1800">
                <a:solidFill>
                  <a:schemeClr val="accent2"/>
                </a:solidFill>
              </a:defRPr>
            </a:lvl1pPr>
            <a:lvl2pPr>
              <a:defRPr>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vl6pPr>
              <a:defRPr sz="2400">
                <a:solidFill>
                  <a:schemeClr val="accent2"/>
                </a:solidFill>
              </a:defRPr>
            </a:lvl6pPr>
            <a:lvl7pPr>
              <a:defRPr sz="2400">
                <a:solidFill>
                  <a:schemeClr val="accent2"/>
                </a:solidFill>
              </a:defRPr>
            </a:lvl7pPr>
            <a:lvl8pPr>
              <a:defRPr sz="2400">
                <a:solidFill>
                  <a:schemeClr val="accent2"/>
                </a:solidFill>
              </a:defRPr>
            </a:lvl8pPr>
            <a:lvl9pPr>
              <a:defRPr sz="2400">
                <a:solidFill>
                  <a:schemeClr val="accent2"/>
                </a:solidFill>
              </a:defRPr>
            </a:lvl9pPr>
          </a:lstStyle>
          <a:p>
            <a:pPr lvl="0"/>
            <a:r>
              <a:rPr lang="sv-SE"/>
              <a:t>Infoga tabell eller diagram</a:t>
            </a:r>
          </a:p>
        </p:txBody>
      </p:sp>
      <p:sp>
        <p:nvSpPr>
          <p:cNvPr id="9" name="Platshållare för text 16">
            <a:extLst>
              <a:ext uri="{FF2B5EF4-FFF2-40B4-BE49-F238E27FC236}">
                <a16:creationId xmlns:a16="http://schemas.microsoft.com/office/drawing/2014/main" id="{703764F0-3517-220C-22D5-E41F7F102415}"/>
              </a:ext>
            </a:extLst>
          </p:cNvPr>
          <p:cNvSpPr>
            <a:spLocks noGrp="1"/>
          </p:cNvSpPr>
          <p:nvPr>
            <p:ph type="body" sz="quarter" idx="16" hasCustomPrompt="1"/>
          </p:nvPr>
        </p:nvSpPr>
        <p:spPr>
          <a:xfrm>
            <a:off x="7585165" y="1985554"/>
            <a:ext cx="4232365" cy="4205696"/>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lvl="0"/>
            <a:r>
              <a:rPr lang="sv-SE"/>
              <a:t>Förklarande text till tabell eller diagram.</a:t>
            </a:r>
          </a:p>
        </p:txBody>
      </p:sp>
    </p:spTree>
    <p:extLst>
      <p:ext uri="{BB962C8B-B14F-4D97-AF65-F5344CB8AC3E}">
        <p14:creationId xmlns:p14="http://schemas.microsoft.com/office/powerpoint/2010/main" val="3786795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 spalt och förklarande text, beige">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4DA60933-BA96-D741-67AC-2E5DA8A45F3C}"/>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EC51B90-D296-3DBD-6DAA-4E3997360137}"/>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7" name="Platshållare för innehåll 14">
            <a:extLst>
              <a:ext uri="{FF2B5EF4-FFF2-40B4-BE49-F238E27FC236}">
                <a16:creationId xmlns:a16="http://schemas.microsoft.com/office/drawing/2014/main" id="{0A109B8C-54D8-910D-BBB1-F107D8543F4A}"/>
              </a:ext>
            </a:extLst>
          </p:cNvPr>
          <p:cNvSpPr>
            <a:spLocks noGrp="1"/>
          </p:cNvSpPr>
          <p:nvPr>
            <p:ph sz="quarter" idx="15" hasCustomPrompt="1"/>
          </p:nvPr>
        </p:nvSpPr>
        <p:spPr>
          <a:xfrm>
            <a:off x="374469" y="1985554"/>
            <a:ext cx="7114902" cy="4205696"/>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a:t>Infoga tabell eller diagram</a:t>
            </a:r>
          </a:p>
        </p:txBody>
      </p:sp>
      <p:sp>
        <p:nvSpPr>
          <p:cNvPr id="8" name="Platshållare för text 16">
            <a:extLst>
              <a:ext uri="{FF2B5EF4-FFF2-40B4-BE49-F238E27FC236}">
                <a16:creationId xmlns:a16="http://schemas.microsoft.com/office/drawing/2014/main" id="{4E3EF244-8351-9881-2D2D-B90744904B63}"/>
              </a:ext>
            </a:extLst>
          </p:cNvPr>
          <p:cNvSpPr>
            <a:spLocks noGrp="1"/>
          </p:cNvSpPr>
          <p:nvPr>
            <p:ph type="body" sz="quarter" idx="16" hasCustomPrompt="1"/>
          </p:nvPr>
        </p:nvSpPr>
        <p:spPr>
          <a:xfrm>
            <a:off x="7585165" y="1985554"/>
            <a:ext cx="4232365" cy="4205696"/>
          </a:xfr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a:t>Förklarande text till tabell eller diagram.</a:t>
            </a:r>
          </a:p>
        </p:txBody>
      </p:sp>
    </p:spTree>
    <p:extLst>
      <p:ext uri="{BB962C8B-B14F-4D97-AF65-F5344CB8AC3E}">
        <p14:creationId xmlns:p14="http://schemas.microsoft.com/office/powerpoint/2010/main" val="1115427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spalt och förklarande tex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4DA60933-BA96-D741-67AC-2E5DA8A45F3C}"/>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EC51B90-D296-3DBD-6DAA-4E3997360137}"/>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7" name="Platshållare för innehåll 14">
            <a:extLst>
              <a:ext uri="{FF2B5EF4-FFF2-40B4-BE49-F238E27FC236}">
                <a16:creationId xmlns:a16="http://schemas.microsoft.com/office/drawing/2014/main" id="{0A109B8C-54D8-910D-BBB1-F107D8543F4A}"/>
              </a:ext>
            </a:extLst>
          </p:cNvPr>
          <p:cNvSpPr>
            <a:spLocks noGrp="1"/>
          </p:cNvSpPr>
          <p:nvPr>
            <p:ph sz="quarter" idx="15" hasCustomPrompt="1"/>
          </p:nvPr>
        </p:nvSpPr>
        <p:spPr>
          <a:xfrm>
            <a:off x="374469" y="1985554"/>
            <a:ext cx="7114902" cy="4205696"/>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a:t>Infoga tabell eller diagram</a:t>
            </a:r>
          </a:p>
        </p:txBody>
      </p:sp>
      <p:sp>
        <p:nvSpPr>
          <p:cNvPr id="8" name="Platshållare för text 16">
            <a:extLst>
              <a:ext uri="{FF2B5EF4-FFF2-40B4-BE49-F238E27FC236}">
                <a16:creationId xmlns:a16="http://schemas.microsoft.com/office/drawing/2014/main" id="{4E3EF244-8351-9881-2D2D-B90744904B63}"/>
              </a:ext>
            </a:extLst>
          </p:cNvPr>
          <p:cNvSpPr>
            <a:spLocks noGrp="1"/>
          </p:cNvSpPr>
          <p:nvPr>
            <p:ph type="body" sz="quarter" idx="16" hasCustomPrompt="1"/>
          </p:nvPr>
        </p:nvSpPr>
        <p:spPr>
          <a:xfrm>
            <a:off x="7585165" y="1985554"/>
            <a:ext cx="4232365" cy="4205696"/>
          </a:xfr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a:t>Förklarande text till tabell eller diagram.</a:t>
            </a:r>
          </a:p>
        </p:txBody>
      </p:sp>
    </p:spTree>
    <p:extLst>
      <p:ext uri="{BB962C8B-B14F-4D97-AF65-F5344CB8AC3E}">
        <p14:creationId xmlns:p14="http://schemas.microsoft.com/office/powerpoint/2010/main" val="2470855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 spalt och förklarande tex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4DA60933-BA96-D741-67AC-2E5DA8A45F3C}"/>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EC51B90-D296-3DBD-6DAA-4E3997360137}"/>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7" name="Platshållare för innehåll 14">
            <a:extLst>
              <a:ext uri="{FF2B5EF4-FFF2-40B4-BE49-F238E27FC236}">
                <a16:creationId xmlns:a16="http://schemas.microsoft.com/office/drawing/2014/main" id="{0A109B8C-54D8-910D-BBB1-F107D8543F4A}"/>
              </a:ext>
            </a:extLst>
          </p:cNvPr>
          <p:cNvSpPr>
            <a:spLocks noGrp="1"/>
          </p:cNvSpPr>
          <p:nvPr>
            <p:ph sz="quarter" idx="15" hasCustomPrompt="1"/>
          </p:nvPr>
        </p:nvSpPr>
        <p:spPr>
          <a:xfrm>
            <a:off x="374469" y="1985554"/>
            <a:ext cx="7114902" cy="4205696"/>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marL="4114800" indent="-457200">
              <a:buFont typeface="+mj-lt"/>
              <a:buAutoNum type="arabicPeriod"/>
              <a:defRPr sz="2400"/>
            </a:lvl9pPr>
          </a:lstStyle>
          <a:p>
            <a:pPr lvl="0"/>
            <a:r>
              <a:rPr lang="sv-SE"/>
              <a:t>Infoga tabell eller diagram</a:t>
            </a:r>
          </a:p>
        </p:txBody>
      </p:sp>
      <p:sp>
        <p:nvSpPr>
          <p:cNvPr id="8" name="Platshållare för text 16">
            <a:extLst>
              <a:ext uri="{FF2B5EF4-FFF2-40B4-BE49-F238E27FC236}">
                <a16:creationId xmlns:a16="http://schemas.microsoft.com/office/drawing/2014/main" id="{4E3EF244-8351-9881-2D2D-B90744904B63}"/>
              </a:ext>
            </a:extLst>
          </p:cNvPr>
          <p:cNvSpPr>
            <a:spLocks noGrp="1"/>
          </p:cNvSpPr>
          <p:nvPr>
            <p:ph type="body" sz="quarter" idx="16" hasCustomPrompt="1"/>
          </p:nvPr>
        </p:nvSpPr>
        <p:spPr>
          <a:xfrm>
            <a:off x="7585165" y="1985554"/>
            <a:ext cx="4232365" cy="4205696"/>
          </a:xfrm>
        </p:spPr>
        <p:txBody>
          <a:bodyPr>
            <a:noAutofit/>
          </a:bodyPr>
          <a:lstStyle>
            <a:lvl1pPr marL="0" indent="0">
              <a:buNone/>
              <a:defRPr sz="20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9pPr marL="3657600" indent="0">
              <a:buNone/>
              <a:defRPr/>
            </a:lvl9pPr>
          </a:lstStyle>
          <a:p>
            <a:pPr lvl="0"/>
            <a:r>
              <a:rPr lang="sv-SE"/>
              <a:t>Förklarande text till tabell eller diagram.</a:t>
            </a:r>
          </a:p>
        </p:txBody>
      </p:sp>
    </p:spTree>
    <p:extLst>
      <p:ext uri="{BB962C8B-B14F-4D97-AF65-F5344CB8AC3E}">
        <p14:creationId xmlns:p14="http://schemas.microsoft.com/office/powerpoint/2010/main" val="1529377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2">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a:t>Klicka för att infoga bild. </a:t>
            </a:r>
          </a:p>
          <a:p>
            <a:r>
              <a:rPr lang="sv-SE"/>
              <a:t>Bilden är utfallande. </a:t>
            </a:r>
          </a:p>
          <a:p>
            <a:r>
              <a:rPr lang="sv-SE"/>
              <a:t>Se till att den fungerar med rubriken. </a:t>
            </a:r>
          </a:p>
          <a:p>
            <a:r>
              <a:rPr lang="sv-SE"/>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2026-05-29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bg1"/>
                </a:solidFill>
              </a:defRPr>
            </a:lvl1pPr>
            <a:lvl3pPr marL="914400" indent="0">
              <a:buNone/>
              <a:defRPr/>
            </a:lvl3pPr>
          </a:lstStyle>
          <a:p>
            <a:pPr lvl="0"/>
            <a:r>
              <a:rPr lang="sv-SE" sz="240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1">
                <a:solidFill>
                  <a:schemeClr val="bg1"/>
                </a:solidFill>
                <a:latin typeface="+mn-lt"/>
              </a:defRPr>
            </a:lvl1pPr>
          </a:lstStyle>
          <a:p>
            <a:pPr lvl="0"/>
            <a:r>
              <a:rPr lang="sv-SE"/>
              <a:t>Rubrik</a:t>
            </a:r>
          </a:p>
        </p:txBody>
      </p:sp>
      <p:sp>
        <p:nvSpPr>
          <p:cNvPr id="7" name="Platshållare för text 10">
            <a:extLst>
              <a:ext uri="{FF2B5EF4-FFF2-40B4-BE49-F238E27FC236}">
                <a16:creationId xmlns:a16="http://schemas.microsoft.com/office/drawing/2014/main" id="{CC0B80D9-E849-8C70-7B22-9F0A60A413A8}"/>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1992351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 spalt,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D2485B5A-3328-6829-008E-1BE6F23E8619}"/>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2"/>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78F813B-4F20-0A04-769A-71B9358CF413}"/>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2"/>
                </a:solidFill>
              </a:defRPr>
            </a:lvl1pPr>
          </a:lstStyle>
          <a:p>
            <a:pPr lvl="0"/>
            <a:r>
              <a:rPr lang="sv-SE"/>
              <a:t>Underrubrik</a:t>
            </a:r>
          </a:p>
        </p:txBody>
      </p:sp>
      <p:sp>
        <p:nvSpPr>
          <p:cNvPr id="7" name="Platshållare för innehåll 14">
            <a:extLst>
              <a:ext uri="{FF2B5EF4-FFF2-40B4-BE49-F238E27FC236}">
                <a16:creationId xmlns:a16="http://schemas.microsoft.com/office/drawing/2014/main" id="{72634EE0-193F-CE61-65F1-CEF359567764}"/>
              </a:ext>
            </a:extLst>
          </p:cNvPr>
          <p:cNvSpPr>
            <a:spLocks noGrp="1"/>
          </p:cNvSpPr>
          <p:nvPr>
            <p:ph sz="quarter" idx="15" hasCustomPrompt="1"/>
          </p:nvPr>
        </p:nvSpPr>
        <p:spPr>
          <a:xfrm>
            <a:off x="374468" y="1985554"/>
            <a:ext cx="11443061" cy="4205696"/>
          </a:xfrm>
        </p:spPr>
        <p:txBody>
          <a:bodyPr>
            <a:noAutofit/>
          </a:bodyPr>
          <a:lstStyle>
            <a:lvl1pPr marL="0" indent="0">
              <a:buFont typeface="Arial" panose="020B0604020202020204" pitchFamily="34" charset="0"/>
              <a:buNone/>
              <a:defRPr sz="1800">
                <a:solidFill>
                  <a:schemeClr val="tx2"/>
                </a:solidFill>
              </a:defRPr>
            </a:lvl1pPr>
            <a:lvl3pPr>
              <a:defRPr sz="2400"/>
            </a:lvl3pPr>
            <a:lvl4pPr>
              <a:defRPr sz="2400"/>
            </a:lvl4pPr>
            <a:lvl5pPr>
              <a:defRPr sz="2400"/>
            </a:lvl5pPr>
            <a:lvl6pPr>
              <a:defRPr sz="2400">
                <a:solidFill>
                  <a:schemeClr val="tx2"/>
                </a:solidFill>
              </a:defRPr>
            </a:lvl6pPr>
            <a:lvl7pPr>
              <a:defRPr sz="2400">
                <a:solidFill>
                  <a:schemeClr val="tx2"/>
                </a:solidFill>
              </a:defRPr>
            </a:lvl7pPr>
            <a:lvl8pPr>
              <a:defRPr sz="2400">
                <a:solidFill>
                  <a:schemeClr val="tx2"/>
                </a:solidFill>
              </a:defRPr>
            </a:lvl8pPr>
            <a:lvl9pPr>
              <a:defRPr sz="2400">
                <a:solidFill>
                  <a:schemeClr val="tx2"/>
                </a:solidFill>
              </a:defRPr>
            </a:lvl9pPr>
          </a:lstStyle>
          <a:p>
            <a:pPr lvl="0"/>
            <a:r>
              <a:rPr lang="sv-SE"/>
              <a:t>Infoga tabell eller diagram</a:t>
            </a:r>
          </a:p>
        </p:txBody>
      </p:sp>
    </p:spTree>
    <p:extLst>
      <p:ext uri="{BB962C8B-B14F-4D97-AF65-F5344CB8AC3E}">
        <p14:creationId xmlns:p14="http://schemas.microsoft.com/office/powerpoint/2010/main" val="3023105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spal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63DB11FA-8F40-B2F4-EE01-3122E6D50E61}"/>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accent2"/>
                </a:solidFill>
                <a:latin typeface="+mn-lt"/>
              </a:defRPr>
            </a:lvl1pPr>
          </a:lstStyle>
          <a:p>
            <a:pPr lvl="0"/>
            <a:r>
              <a:rPr lang="sv-SE"/>
              <a:t>Rubrik</a:t>
            </a:r>
          </a:p>
        </p:txBody>
      </p:sp>
      <p:sp>
        <p:nvSpPr>
          <p:cNvPr id="7" name="Platshållare för text 12">
            <a:extLst>
              <a:ext uri="{FF2B5EF4-FFF2-40B4-BE49-F238E27FC236}">
                <a16:creationId xmlns:a16="http://schemas.microsoft.com/office/drawing/2014/main" id="{E08DBD0D-6A0E-CC48-A0A2-B21A3882EFD2}"/>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accent2"/>
                </a:solidFill>
              </a:defRPr>
            </a:lvl1pPr>
          </a:lstStyle>
          <a:p>
            <a:pPr lvl="0"/>
            <a:r>
              <a:rPr lang="sv-SE"/>
              <a:t>Underrubrik</a:t>
            </a:r>
          </a:p>
        </p:txBody>
      </p:sp>
      <p:sp>
        <p:nvSpPr>
          <p:cNvPr id="10" name="Platshållare för innehåll 14">
            <a:extLst>
              <a:ext uri="{FF2B5EF4-FFF2-40B4-BE49-F238E27FC236}">
                <a16:creationId xmlns:a16="http://schemas.microsoft.com/office/drawing/2014/main" id="{96C3545B-4949-4038-C177-59F3C65AF0AC}"/>
              </a:ext>
            </a:extLst>
          </p:cNvPr>
          <p:cNvSpPr>
            <a:spLocks noGrp="1"/>
          </p:cNvSpPr>
          <p:nvPr>
            <p:ph sz="quarter" idx="15" hasCustomPrompt="1"/>
          </p:nvPr>
        </p:nvSpPr>
        <p:spPr>
          <a:xfrm>
            <a:off x="374468" y="1985554"/>
            <a:ext cx="11443061" cy="4205696"/>
          </a:xfrm>
        </p:spPr>
        <p:txBody>
          <a:bodyPr>
            <a:noAutofit/>
          </a:bodyPr>
          <a:lstStyle>
            <a:lvl1pPr marL="0" indent="0">
              <a:buFont typeface="Arial" panose="020B0604020202020204" pitchFamily="34" charset="0"/>
              <a:buNone/>
              <a:defRPr sz="1800">
                <a:solidFill>
                  <a:schemeClr val="accent2"/>
                </a:solidFill>
              </a:defRPr>
            </a:lvl1pPr>
            <a:lvl2pPr>
              <a:defRPr>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vl6pPr>
              <a:defRPr sz="2400">
                <a:solidFill>
                  <a:schemeClr val="accent2"/>
                </a:solidFill>
              </a:defRPr>
            </a:lvl6pPr>
            <a:lvl7pPr>
              <a:defRPr sz="2400">
                <a:solidFill>
                  <a:schemeClr val="accent2"/>
                </a:solidFill>
              </a:defRPr>
            </a:lvl7pPr>
            <a:lvl8pPr>
              <a:defRPr sz="2400">
                <a:solidFill>
                  <a:schemeClr val="accent2"/>
                </a:solidFill>
              </a:defRPr>
            </a:lvl8pPr>
            <a:lvl9pPr>
              <a:defRPr sz="2400">
                <a:solidFill>
                  <a:schemeClr val="accent2"/>
                </a:solidFill>
              </a:defRPr>
            </a:lvl9pPr>
          </a:lstStyle>
          <a:p>
            <a:pPr lvl="0"/>
            <a:r>
              <a:rPr lang="sv-SE"/>
              <a:t>Infoga tabell eller diagram</a:t>
            </a:r>
          </a:p>
        </p:txBody>
      </p:sp>
    </p:spTree>
    <p:extLst>
      <p:ext uri="{BB962C8B-B14F-4D97-AF65-F5344CB8AC3E}">
        <p14:creationId xmlns:p14="http://schemas.microsoft.com/office/powerpoint/2010/main" val="686372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 spalt, beige">
    <p:bg>
      <p:bgPr>
        <a:solidFill>
          <a:srgbClr val="FCF1E6"/>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4DA60933-BA96-D741-67AC-2E5DA8A45F3C}"/>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EC51B90-D296-3DBD-6DAA-4E3997360137}"/>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7" name="Platshållare för innehåll 14">
            <a:extLst>
              <a:ext uri="{FF2B5EF4-FFF2-40B4-BE49-F238E27FC236}">
                <a16:creationId xmlns:a16="http://schemas.microsoft.com/office/drawing/2014/main" id="{0A109B8C-54D8-910D-BBB1-F107D8543F4A}"/>
              </a:ext>
            </a:extLst>
          </p:cNvPr>
          <p:cNvSpPr>
            <a:spLocks noGrp="1"/>
          </p:cNvSpPr>
          <p:nvPr>
            <p:ph sz="quarter" idx="15" hasCustomPrompt="1"/>
          </p:nvPr>
        </p:nvSpPr>
        <p:spPr>
          <a:xfrm>
            <a:off x="374468" y="1985554"/>
            <a:ext cx="11443061" cy="4205696"/>
          </a:xfr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Tree>
    <p:extLst>
      <p:ext uri="{BB962C8B-B14F-4D97-AF65-F5344CB8AC3E}">
        <p14:creationId xmlns:p14="http://schemas.microsoft.com/office/powerpoint/2010/main" val="225719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 spal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11" name="Platshållare för text 10">
            <a:extLst>
              <a:ext uri="{FF2B5EF4-FFF2-40B4-BE49-F238E27FC236}">
                <a16:creationId xmlns:a16="http://schemas.microsoft.com/office/drawing/2014/main" id="{1BF1373B-C80E-1D2A-5BA1-9A96FAE59275}"/>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13" name="Platshållare för text 12">
            <a:extLst>
              <a:ext uri="{FF2B5EF4-FFF2-40B4-BE49-F238E27FC236}">
                <a16:creationId xmlns:a16="http://schemas.microsoft.com/office/drawing/2014/main" id="{9446C918-AAF2-5BA7-D668-A712F110DB48}"/>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2" name="Platshållare för innehåll 14">
            <a:extLst>
              <a:ext uri="{FF2B5EF4-FFF2-40B4-BE49-F238E27FC236}">
                <a16:creationId xmlns:a16="http://schemas.microsoft.com/office/drawing/2014/main" id="{312002D2-62BA-D60F-ACA4-225EB532E8A4}"/>
              </a:ext>
            </a:extLst>
          </p:cNvPr>
          <p:cNvSpPr>
            <a:spLocks noGrp="1"/>
          </p:cNvSpPr>
          <p:nvPr>
            <p:ph sz="quarter" idx="15" hasCustomPrompt="1"/>
          </p:nvPr>
        </p:nvSpPr>
        <p:spPr>
          <a:xfrm>
            <a:off x="374468" y="1985554"/>
            <a:ext cx="11443061" cy="4205696"/>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Tree>
    <p:extLst>
      <p:ext uri="{BB962C8B-B14F-4D97-AF65-F5344CB8AC3E}">
        <p14:creationId xmlns:p14="http://schemas.microsoft.com/office/powerpoint/2010/main" val="1058573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 spal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11" name="Platshållare för text 10">
            <a:extLst>
              <a:ext uri="{FF2B5EF4-FFF2-40B4-BE49-F238E27FC236}">
                <a16:creationId xmlns:a16="http://schemas.microsoft.com/office/drawing/2014/main" id="{1BF1373B-C80E-1D2A-5BA1-9A96FAE59275}"/>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13" name="Platshållare för text 12">
            <a:extLst>
              <a:ext uri="{FF2B5EF4-FFF2-40B4-BE49-F238E27FC236}">
                <a16:creationId xmlns:a16="http://schemas.microsoft.com/office/drawing/2014/main" id="{9446C918-AAF2-5BA7-D668-A712F110DB48}"/>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2" name="Platshållare för innehåll 14">
            <a:extLst>
              <a:ext uri="{FF2B5EF4-FFF2-40B4-BE49-F238E27FC236}">
                <a16:creationId xmlns:a16="http://schemas.microsoft.com/office/drawing/2014/main" id="{312002D2-62BA-D60F-ACA4-225EB532E8A4}"/>
              </a:ext>
            </a:extLst>
          </p:cNvPr>
          <p:cNvSpPr>
            <a:spLocks noGrp="1"/>
          </p:cNvSpPr>
          <p:nvPr>
            <p:ph sz="quarter" idx="15" hasCustomPrompt="1"/>
          </p:nvPr>
        </p:nvSpPr>
        <p:spPr>
          <a:xfrm>
            <a:off x="374468" y="1985554"/>
            <a:ext cx="11443061" cy="4205696"/>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Tree>
    <p:extLst>
      <p:ext uri="{BB962C8B-B14F-4D97-AF65-F5344CB8AC3E}">
        <p14:creationId xmlns:p14="http://schemas.microsoft.com/office/powerpoint/2010/main" val="3329339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spalter, förklarande text, beige">
    <p:bg>
      <p:bgPr>
        <a:solidFill>
          <a:srgbClr val="FCF1E6"/>
        </a:solidFill>
        <a:effectLst/>
      </p:bgPr>
    </p:bg>
    <p:spTree>
      <p:nvGrpSpPr>
        <p:cNvPr id="1" name=""/>
        <p:cNvGrpSpPr/>
        <p:nvPr/>
      </p:nvGrpSpPr>
      <p:grpSpPr>
        <a:xfrm>
          <a:off x="0" y="0"/>
          <a:ext cx="0" cy="0"/>
          <a:chOff x="0" y="0"/>
          <a:chExt cx="0" cy="0"/>
        </a:xfrm>
      </p:grpSpPr>
      <p:sp>
        <p:nvSpPr>
          <p:cNvPr id="7" name="Platshållare för innehåll 14">
            <a:extLst>
              <a:ext uri="{FF2B5EF4-FFF2-40B4-BE49-F238E27FC236}">
                <a16:creationId xmlns:a16="http://schemas.microsoft.com/office/drawing/2014/main" id="{C5C9D388-7C02-E35E-C14B-7EE24D7AF384}"/>
              </a:ext>
            </a:extLst>
          </p:cNvPr>
          <p:cNvSpPr>
            <a:spLocks noGrp="1"/>
          </p:cNvSpPr>
          <p:nvPr>
            <p:ph sz="quarter" idx="20" hasCustomPrompt="1"/>
          </p:nvPr>
        </p:nvSpPr>
        <p:spPr>
          <a:xfrm>
            <a:off x="6339840" y="2864756"/>
            <a:ext cx="5477691" cy="3326493"/>
          </a:xfr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8" name="Platshållare för text 16">
            <a:extLst>
              <a:ext uri="{FF2B5EF4-FFF2-40B4-BE49-F238E27FC236}">
                <a16:creationId xmlns:a16="http://schemas.microsoft.com/office/drawing/2014/main" id="{3F89A5AC-229B-45A9-831D-51CA049B0F7C}"/>
              </a:ext>
            </a:extLst>
          </p:cNvPr>
          <p:cNvSpPr>
            <a:spLocks noGrp="1"/>
          </p:cNvSpPr>
          <p:nvPr>
            <p:ph type="body" sz="quarter" idx="21" hasCustomPrompt="1"/>
          </p:nvPr>
        </p:nvSpPr>
        <p:spPr>
          <a:xfrm>
            <a:off x="633984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4DA60933-BA96-D741-67AC-2E5DA8A45F3C}"/>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EC51B90-D296-3DBD-6DAA-4E3997360137}"/>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11" name="Platshållare för innehåll 14">
            <a:extLst>
              <a:ext uri="{FF2B5EF4-FFF2-40B4-BE49-F238E27FC236}">
                <a16:creationId xmlns:a16="http://schemas.microsoft.com/office/drawing/2014/main" id="{359FF63F-C08A-98FC-8D1F-463B346E8839}"/>
              </a:ext>
            </a:extLst>
          </p:cNvPr>
          <p:cNvSpPr>
            <a:spLocks noGrp="1"/>
          </p:cNvSpPr>
          <p:nvPr>
            <p:ph sz="quarter" idx="18" hasCustomPrompt="1"/>
          </p:nvPr>
        </p:nvSpPr>
        <p:spPr>
          <a:xfrm>
            <a:off x="374470" y="2864756"/>
            <a:ext cx="5477691" cy="3326493"/>
          </a:xfr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Infoga tabell eller diagram</a:t>
            </a:r>
          </a:p>
        </p:txBody>
      </p:sp>
      <p:sp>
        <p:nvSpPr>
          <p:cNvPr id="12" name="Platshållare för text 16">
            <a:extLst>
              <a:ext uri="{FF2B5EF4-FFF2-40B4-BE49-F238E27FC236}">
                <a16:creationId xmlns:a16="http://schemas.microsoft.com/office/drawing/2014/main" id="{417925C0-6567-BC76-148B-CB6634EA1BB7}"/>
              </a:ext>
            </a:extLst>
          </p:cNvPr>
          <p:cNvSpPr>
            <a:spLocks noGrp="1"/>
          </p:cNvSpPr>
          <p:nvPr>
            <p:ph type="body" sz="quarter" idx="19" hasCustomPrompt="1"/>
          </p:nvPr>
        </p:nvSpPr>
        <p:spPr>
          <a:xfrm>
            <a:off x="37447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sv-SE"/>
              <a:t>Förklarande text till tabell eller diagram.</a:t>
            </a:r>
          </a:p>
        </p:txBody>
      </p:sp>
    </p:spTree>
    <p:extLst>
      <p:ext uri="{BB962C8B-B14F-4D97-AF65-F5344CB8AC3E}">
        <p14:creationId xmlns:p14="http://schemas.microsoft.com/office/powerpoint/2010/main" val="2872475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spalter, förklarande text, rosa">
    <p:bg>
      <p:bgPr>
        <a:solidFill>
          <a:srgbClr val="FFEBE8"/>
        </a:solidFill>
        <a:effectLst/>
      </p:bgPr>
    </p:bg>
    <p:spTree>
      <p:nvGrpSpPr>
        <p:cNvPr id="1" name=""/>
        <p:cNvGrpSpPr/>
        <p:nvPr/>
      </p:nvGrpSpPr>
      <p:grpSpPr>
        <a:xfrm>
          <a:off x="0" y="0"/>
          <a:ext cx="0" cy="0"/>
          <a:chOff x="0" y="0"/>
          <a:chExt cx="0" cy="0"/>
        </a:xfrm>
      </p:grpSpPr>
      <p:sp>
        <p:nvSpPr>
          <p:cNvPr id="8" name="Platshållare för innehåll 14">
            <a:extLst>
              <a:ext uri="{FF2B5EF4-FFF2-40B4-BE49-F238E27FC236}">
                <a16:creationId xmlns:a16="http://schemas.microsoft.com/office/drawing/2014/main" id="{474A7344-2CFF-ED05-2316-860C1667BAFD}"/>
              </a:ext>
            </a:extLst>
          </p:cNvPr>
          <p:cNvSpPr>
            <a:spLocks noGrp="1"/>
          </p:cNvSpPr>
          <p:nvPr>
            <p:ph sz="quarter" idx="20" hasCustomPrompt="1"/>
          </p:nvPr>
        </p:nvSpPr>
        <p:spPr>
          <a:xfrm>
            <a:off x="6339840" y="2864756"/>
            <a:ext cx="5477691" cy="3326493"/>
          </a:xfrm>
        </p:spPr>
        <p:txBody>
          <a:bodyPr>
            <a:noAutofit/>
          </a:bodyPr>
          <a:lstStyle>
            <a:lvl1pPr marL="0" indent="0">
              <a:buFont typeface="Arial" panose="020B0604020202020204" pitchFamily="34" charset="0"/>
              <a:buNone/>
              <a:defRPr sz="1800">
                <a:solidFill>
                  <a:schemeClr val="tx2"/>
                </a:solidFill>
              </a:defRPr>
            </a:lvl1pPr>
            <a:lvl3pPr>
              <a:defRPr sz="2400"/>
            </a:lvl3pPr>
            <a:lvl4pPr>
              <a:defRPr sz="2400"/>
            </a:lvl4pPr>
            <a:lvl5pPr>
              <a:defRPr sz="2400"/>
            </a:lvl5pPr>
            <a:lvl6pPr>
              <a:defRPr sz="2400">
                <a:solidFill>
                  <a:schemeClr val="tx2"/>
                </a:solidFill>
              </a:defRPr>
            </a:lvl6pPr>
            <a:lvl7pPr>
              <a:defRPr sz="2400">
                <a:solidFill>
                  <a:schemeClr val="tx2"/>
                </a:solidFill>
              </a:defRPr>
            </a:lvl7pPr>
            <a:lvl8pPr>
              <a:defRPr sz="2400">
                <a:solidFill>
                  <a:schemeClr val="tx2"/>
                </a:solidFill>
              </a:defRPr>
            </a:lvl8pPr>
            <a:lvl9pPr>
              <a:defRPr sz="2400">
                <a:solidFill>
                  <a:schemeClr val="tx2"/>
                </a:solidFill>
              </a:defRPr>
            </a:lvl9pPr>
          </a:lstStyle>
          <a:p>
            <a:pPr lvl="0"/>
            <a:r>
              <a:rPr lang="sv-SE"/>
              <a:t>Infoga tabell eller diagram</a:t>
            </a:r>
          </a:p>
        </p:txBody>
      </p:sp>
      <p:sp>
        <p:nvSpPr>
          <p:cNvPr id="9" name="Platshållare för text 16">
            <a:extLst>
              <a:ext uri="{FF2B5EF4-FFF2-40B4-BE49-F238E27FC236}">
                <a16:creationId xmlns:a16="http://schemas.microsoft.com/office/drawing/2014/main" id="{686B3BD7-B939-FA50-2DC8-2A8B368DE75F}"/>
              </a:ext>
            </a:extLst>
          </p:cNvPr>
          <p:cNvSpPr>
            <a:spLocks noGrp="1"/>
          </p:cNvSpPr>
          <p:nvPr>
            <p:ph type="body" sz="quarter" idx="21" hasCustomPrompt="1"/>
          </p:nvPr>
        </p:nvSpPr>
        <p:spPr>
          <a:xfrm>
            <a:off x="6339840" y="1985554"/>
            <a:ext cx="5477691" cy="714103"/>
          </a:xfrm>
        </p:spPr>
        <p:txBody>
          <a:bodyPr>
            <a:noAutofit/>
          </a:bodyPr>
          <a:lstStyle>
            <a:lvl1pPr marL="0" indent="0">
              <a:buFont typeface="Arial" panose="020B0604020202020204" pitchFamily="34" charset="0"/>
              <a:buNone/>
              <a:defRPr sz="1800">
                <a:solidFill>
                  <a:schemeClr val="tx2"/>
                </a:solidFill>
              </a:defRPr>
            </a:lvl1pPr>
            <a:lvl2pPr>
              <a:defRPr sz="1800"/>
            </a:lvl2pPr>
            <a:lvl3pPr>
              <a:defRPr sz="1800"/>
            </a:lvl3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sv-SE"/>
              <a:t>Förklarande text till tabell eller diagram.</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D2485B5A-3328-6829-008E-1BE6F23E8619}"/>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2"/>
                </a:solidFill>
                <a:latin typeface="+mn-lt"/>
              </a:defRPr>
            </a:lvl1pPr>
          </a:lstStyle>
          <a:p>
            <a:pPr lvl="0"/>
            <a:r>
              <a:rPr lang="sv-SE"/>
              <a:t>Rubrik</a:t>
            </a:r>
          </a:p>
        </p:txBody>
      </p:sp>
      <p:sp>
        <p:nvSpPr>
          <p:cNvPr id="3" name="Platshållare för text 12">
            <a:extLst>
              <a:ext uri="{FF2B5EF4-FFF2-40B4-BE49-F238E27FC236}">
                <a16:creationId xmlns:a16="http://schemas.microsoft.com/office/drawing/2014/main" id="{778F813B-4F20-0A04-769A-71B9358CF413}"/>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2"/>
                </a:solidFill>
              </a:defRPr>
            </a:lvl1pPr>
          </a:lstStyle>
          <a:p>
            <a:pPr lvl="0"/>
            <a:r>
              <a:rPr lang="sv-SE"/>
              <a:t>Underrubrik</a:t>
            </a:r>
          </a:p>
        </p:txBody>
      </p:sp>
      <p:sp>
        <p:nvSpPr>
          <p:cNvPr id="11" name="Platshållare för innehåll 14">
            <a:extLst>
              <a:ext uri="{FF2B5EF4-FFF2-40B4-BE49-F238E27FC236}">
                <a16:creationId xmlns:a16="http://schemas.microsoft.com/office/drawing/2014/main" id="{9EAEE212-D90F-D859-A789-6600CCA24BFB}"/>
              </a:ext>
            </a:extLst>
          </p:cNvPr>
          <p:cNvSpPr>
            <a:spLocks noGrp="1"/>
          </p:cNvSpPr>
          <p:nvPr>
            <p:ph sz="quarter" idx="18" hasCustomPrompt="1"/>
          </p:nvPr>
        </p:nvSpPr>
        <p:spPr>
          <a:xfrm>
            <a:off x="374470" y="2864756"/>
            <a:ext cx="5477691" cy="3326493"/>
          </a:xfrm>
        </p:spPr>
        <p:txBody>
          <a:bodyPr>
            <a:noAutofit/>
          </a:bodyPr>
          <a:lstStyle>
            <a:lvl1pPr marL="0" indent="0">
              <a:buFont typeface="Arial" panose="020B0604020202020204" pitchFamily="34" charset="0"/>
              <a:buNone/>
              <a:defRPr sz="1800">
                <a:solidFill>
                  <a:schemeClr val="tx2"/>
                </a:solidFill>
              </a:defRPr>
            </a:lvl1pPr>
            <a:lvl3pPr>
              <a:defRPr sz="2400"/>
            </a:lvl3pPr>
            <a:lvl4pPr>
              <a:defRPr sz="2400"/>
            </a:lvl4pPr>
            <a:lvl5pPr>
              <a:defRPr sz="2400"/>
            </a:lvl5pPr>
            <a:lvl6pPr>
              <a:defRPr sz="2400">
                <a:solidFill>
                  <a:schemeClr val="tx2"/>
                </a:solidFill>
              </a:defRPr>
            </a:lvl6pPr>
            <a:lvl7pPr>
              <a:defRPr sz="2400">
                <a:solidFill>
                  <a:schemeClr val="tx2"/>
                </a:solidFill>
              </a:defRPr>
            </a:lvl7pPr>
            <a:lvl8pPr>
              <a:defRPr sz="2400">
                <a:solidFill>
                  <a:schemeClr val="tx2"/>
                </a:solidFill>
              </a:defRPr>
            </a:lvl8pPr>
            <a:lvl9pPr>
              <a:defRPr sz="2400">
                <a:solidFill>
                  <a:schemeClr val="tx2"/>
                </a:solidFill>
              </a:defRPr>
            </a:lvl9pPr>
          </a:lstStyle>
          <a:p>
            <a:pPr lvl="0"/>
            <a:r>
              <a:rPr lang="sv-SE"/>
              <a:t>Infoga tabell eller diagram</a:t>
            </a:r>
          </a:p>
        </p:txBody>
      </p:sp>
      <p:sp>
        <p:nvSpPr>
          <p:cNvPr id="12" name="Platshållare för text 16">
            <a:extLst>
              <a:ext uri="{FF2B5EF4-FFF2-40B4-BE49-F238E27FC236}">
                <a16:creationId xmlns:a16="http://schemas.microsoft.com/office/drawing/2014/main" id="{403FB370-139B-A07B-172C-9A579E8F2EB5}"/>
              </a:ext>
            </a:extLst>
          </p:cNvPr>
          <p:cNvSpPr>
            <a:spLocks noGrp="1"/>
          </p:cNvSpPr>
          <p:nvPr>
            <p:ph type="body" sz="quarter" idx="19" hasCustomPrompt="1"/>
          </p:nvPr>
        </p:nvSpPr>
        <p:spPr>
          <a:xfrm>
            <a:off x="374470" y="1985554"/>
            <a:ext cx="5477691" cy="714103"/>
          </a:xfrm>
        </p:spPr>
        <p:txBody>
          <a:bodyPr>
            <a:noAutofit/>
          </a:bodyPr>
          <a:lstStyle>
            <a:lvl1pPr marL="0" indent="0">
              <a:buFont typeface="Arial" panose="020B0604020202020204" pitchFamily="34" charset="0"/>
              <a:buNone/>
              <a:defRPr sz="1800">
                <a:solidFill>
                  <a:schemeClr val="tx2"/>
                </a:solidFill>
              </a:defRPr>
            </a:lvl1pPr>
            <a:lvl2pPr>
              <a:defRPr sz="1800"/>
            </a:lvl2pPr>
            <a:lvl3pPr>
              <a:defRPr sz="1800"/>
            </a:lvl3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sv-SE"/>
              <a:t>Förklarande text till tabell eller diagram.</a:t>
            </a:r>
          </a:p>
        </p:txBody>
      </p:sp>
    </p:spTree>
    <p:extLst>
      <p:ext uri="{BB962C8B-B14F-4D97-AF65-F5344CB8AC3E}">
        <p14:creationId xmlns:p14="http://schemas.microsoft.com/office/powerpoint/2010/main" val="2274751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vå spalter, förklarande text,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accent2"/>
                </a:solidFill>
              </a:defRPr>
            </a:lvl1pPr>
          </a:lstStyle>
          <a:p>
            <a:fld id="{D88021E2-E97B-4976-AF53-1A9B1E45C5FA}" type="slidenum">
              <a:rPr lang="sv-SE" smtClean="0"/>
              <a:pPr/>
              <a:t>‹#›</a:t>
            </a:fld>
            <a:endParaRPr lang="sv-SE"/>
          </a:p>
        </p:txBody>
      </p:sp>
      <p:sp>
        <p:nvSpPr>
          <p:cNvPr id="2" name="Platshållare för text 10">
            <a:extLst>
              <a:ext uri="{FF2B5EF4-FFF2-40B4-BE49-F238E27FC236}">
                <a16:creationId xmlns:a16="http://schemas.microsoft.com/office/drawing/2014/main" id="{63DB11FA-8F40-B2F4-EE01-3122E6D50E61}"/>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accent2"/>
                </a:solidFill>
                <a:latin typeface="+mn-lt"/>
              </a:defRPr>
            </a:lvl1pPr>
          </a:lstStyle>
          <a:p>
            <a:pPr lvl="0"/>
            <a:r>
              <a:rPr lang="sv-SE"/>
              <a:t>Rubrik</a:t>
            </a:r>
          </a:p>
        </p:txBody>
      </p:sp>
      <p:sp>
        <p:nvSpPr>
          <p:cNvPr id="7" name="Platshållare för text 12">
            <a:extLst>
              <a:ext uri="{FF2B5EF4-FFF2-40B4-BE49-F238E27FC236}">
                <a16:creationId xmlns:a16="http://schemas.microsoft.com/office/drawing/2014/main" id="{E08DBD0D-6A0E-CC48-A0A2-B21A3882EFD2}"/>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accent2"/>
                </a:solidFill>
              </a:defRPr>
            </a:lvl1pPr>
          </a:lstStyle>
          <a:p>
            <a:pPr lvl="0"/>
            <a:r>
              <a:rPr lang="sv-SE"/>
              <a:t>Underrubrik</a:t>
            </a:r>
          </a:p>
        </p:txBody>
      </p:sp>
      <p:sp>
        <p:nvSpPr>
          <p:cNvPr id="3" name="Platshållare för innehåll 14">
            <a:extLst>
              <a:ext uri="{FF2B5EF4-FFF2-40B4-BE49-F238E27FC236}">
                <a16:creationId xmlns:a16="http://schemas.microsoft.com/office/drawing/2014/main" id="{5DCD71E2-5B66-8578-1219-23931D8E2FA9}"/>
              </a:ext>
            </a:extLst>
          </p:cNvPr>
          <p:cNvSpPr>
            <a:spLocks noGrp="1"/>
          </p:cNvSpPr>
          <p:nvPr>
            <p:ph sz="quarter" idx="16" hasCustomPrompt="1"/>
          </p:nvPr>
        </p:nvSpPr>
        <p:spPr>
          <a:xfrm>
            <a:off x="6339840" y="2864756"/>
            <a:ext cx="5477691" cy="3326493"/>
          </a:xfrm>
        </p:spPr>
        <p:txBody>
          <a:bodyPr>
            <a:noAutofit/>
          </a:bodyPr>
          <a:lstStyle>
            <a:lvl1pPr marL="0" indent="0">
              <a:buFont typeface="Arial" panose="020B0604020202020204" pitchFamily="34" charset="0"/>
              <a:buNone/>
              <a:defRPr sz="1800">
                <a:solidFill>
                  <a:schemeClr val="accent2"/>
                </a:solidFill>
              </a:defRPr>
            </a:lvl1pPr>
            <a:lvl2pPr>
              <a:defRPr>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vl6pPr>
              <a:defRPr sz="2400">
                <a:solidFill>
                  <a:schemeClr val="accent2"/>
                </a:solidFill>
              </a:defRPr>
            </a:lvl6pPr>
            <a:lvl7pPr>
              <a:defRPr sz="2400">
                <a:solidFill>
                  <a:schemeClr val="accent2"/>
                </a:solidFill>
              </a:defRPr>
            </a:lvl7pPr>
            <a:lvl8pPr>
              <a:defRPr sz="2400">
                <a:solidFill>
                  <a:schemeClr val="accent2"/>
                </a:solidFill>
              </a:defRPr>
            </a:lvl8pPr>
            <a:lvl9pPr>
              <a:defRPr sz="2400">
                <a:solidFill>
                  <a:schemeClr val="accent2"/>
                </a:solidFill>
              </a:defRPr>
            </a:lvl9pPr>
          </a:lstStyle>
          <a:p>
            <a:pPr lvl="0"/>
            <a:r>
              <a:rPr lang="sv-SE"/>
              <a:t>Infoga tabell eller diagram</a:t>
            </a:r>
          </a:p>
        </p:txBody>
      </p:sp>
      <p:sp>
        <p:nvSpPr>
          <p:cNvPr id="10" name="Platshållare för text 16">
            <a:extLst>
              <a:ext uri="{FF2B5EF4-FFF2-40B4-BE49-F238E27FC236}">
                <a16:creationId xmlns:a16="http://schemas.microsoft.com/office/drawing/2014/main" id="{01AB7FCE-4DD3-1B20-DD8F-B308FB53989B}"/>
              </a:ext>
            </a:extLst>
          </p:cNvPr>
          <p:cNvSpPr>
            <a:spLocks noGrp="1"/>
          </p:cNvSpPr>
          <p:nvPr>
            <p:ph type="body" sz="quarter" idx="17" hasCustomPrompt="1"/>
          </p:nvPr>
        </p:nvSpPr>
        <p:spPr>
          <a:xfrm>
            <a:off x="6339840" y="1985554"/>
            <a:ext cx="5477691" cy="714103"/>
          </a:xfrm>
        </p:spPr>
        <p:txBody>
          <a:bodyPr>
            <a:noAutofit/>
          </a:bodyPr>
          <a:lstStyle>
            <a:lvl1pPr marL="0" indent="0">
              <a:buFont typeface="Arial" panose="020B0604020202020204" pitchFamily="34" charset="0"/>
              <a:buNone/>
              <a:defRPr sz="1800">
                <a:solidFill>
                  <a:schemeClr val="accent2"/>
                </a:solidFill>
              </a:defRPr>
            </a:lvl1pPr>
            <a:lvl2pPr>
              <a:defRPr sz="1800">
                <a:solidFill>
                  <a:schemeClr val="accent2"/>
                </a:solidFill>
              </a:defRPr>
            </a:lvl2pPr>
            <a:lvl3pPr>
              <a:defRPr sz="1800">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sv-SE"/>
              <a:t>Förklarande text till tabell eller diagram.</a:t>
            </a:r>
          </a:p>
        </p:txBody>
      </p:sp>
      <p:sp>
        <p:nvSpPr>
          <p:cNvPr id="11" name="Platshållare för innehåll 14">
            <a:extLst>
              <a:ext uri="{FF2B5EF4-FFF2-40B4-BE49-F238E27FC236}">
                <a16:creationId xmlns:a16="http://schemas.microsoft.com/office/drawing/2014/main" id="{7E63256A-17DC-BF16-4921-48B82B122E5A}"/>
              </a:ext>
            </a:extLst>
          </p:cNvPr>
          <p:cNvSpPr>
            <a:spLocks noGrp="1"/>
          </p:cNvSpPr>
          <p:nvPr>
            <p:ph sz="quarter" idx="18" hasCustomPrompt="1"/>
          </p:nvPr>
        </p:nvSpPr>
        <p:spPr>
          <a:xfrm>
            <a:off x="374470" y="2864756"/>
            <a:ext cx="5477691" cy="3326493"/>
          </a:xfrm>
        </p:spPr>
        <p:txBody>
          <a:bodyPr>
            <a:noAutofit/>
          </a:bodyPr>
          <a:lstStyle>
            <a:lvl1pPr marL="0" indent="0">
              <a:buNone/>
              <a:defRPr sz="1800">
                <a:solidFill>
                  <a:schemeClr val="accent2"/>
                </a:solidFill>
              </a:defRPr>
            </a:lvl1pPr>
          </a:lstStyle>
          <a:p>
            <a:pPr lvl="0"/>
            <a:r>
              <a:rPr lang="sv-SE"/>
              <a:t>Infoga tabell eller diagram</a:t>
            </a:r>
          </a:p>
        </p:txBody>
      </p:sp>
      <p:sp>
        <p:nvSpPr>
          <p:cNvPr id="12" name="Platshållare för text 16">
            <a:extLst>
              <a:ext uri="{FF2B5EF4-FFF2-40B4-BE49-F238E27FC236}">
                <a16:creationId xmlns:a16="http://schemas.microsoft.com/office/drawing/2014/main" id="{C69C146E-A0C7-7386-FFD6-2B498567DA51}"/>
              </a:ext>
            </a:extLst>
          </p:cNvPr>
          <p:cNvSpPr>
            <a:spLocks noGrp="1"/>
          </p:cNvSpPr>
          <p:nvPr>
            <p:ph type="body" sz="quarter" idx="19" hasCustomPrompt="1"/>
          </p:nvPr>
        </p:nvSpPr>
        <p:spPr>
          <a:xfrm>
            <a:off x="374470" y="1985554"/>
            <a:ext cx="5477691" cy="714103"/>
          </a:xfrm>
        </p:spPr>
        <p:txBody>
          <a:bodyPr>
            <a:noAutofit/>
          </a:bodyPr>
          <a:lstStyle>
            <a:lvl1pPr marL="0" indent="0">
              <a:buFont typeface="Arial" panose="020B0604020202020204" pitchFamily="34" charset="0"/>
              <a:buNone/>
              <a:defRPr sz="1800">
                <a:solidFill>
                  <a:schemeClr val="accent2"/>
                </a:solidFill>
              </a:defRPr>
            </a:lvl1pPr>
            <a:lvl2pPr>
              <a:defRPr sz="1800">
                <a:solidFill>
                  <a:schemeClr val="accent2"/>
                </a:solidFill>
              </a:defRPr>
            </a:lvl2pPr>
            <a:lvl3pPr>
              <a:defRPr sz="1800">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sv-SE"/>
              <a:t>Förklarande text till tabell eller diagram.</a:t>
            </a:r>
          </a:p>
        </p:txBody>
      </p:sp>
    </p:spTree>
    <p:extLst>
      <p:ext uri="{BB962C8B-B14F-4D97-AF65-F5344CB8AC3E}">
        <p14:creationId xmlns:p14="http://schemas.microsoft.com/office/powerpoint/2010/main" val="4226985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vå spalter, förklarande text, gråvit">
    <p:bg>
      <p:bgPr>
        <a:solidFill>
          <a:srgbClr val="F7F7F7"/>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11" name="Platshållare för text 10">
            <a:extLst>
              <a:ext uri="{FF2B5EF4-FFF2-40B4-BE49-F238E27FC236}">
                <a16:creationId xmlns:a16="http://schemas.microsoft.com/office/drawing/2014/main" id="{1BF1373B-C80E-1D2A-5BA1-9A96FAE59275}"/>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13" name="Platshållare för text 12">
            <a:extLst>
              <a:ext uri="{FF2B5EF4-FFF2-40B4-BE49-F238E27FC236}">
                <a16:creationId xmlns:a16="http://schemas.microsoft.com/office/drawing/2014/main" id="{9446C918-AAF2-5BA7-D668-A712F110DB48}"/>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2" name="Platshållare för innehåll 14">
            <a:extLst>
              <a:ext uri="{FF2B5EF4-FFF2-40B4-BE49-F238E27FC236}">
                <a16:creationId xmlns:a16="http://schemas.microsoft.com/office/drawing/2014/main" id="{EBA1525C-163C-042D-CA5B-024A2980C770}"/>
              </a:ext>
            </a:extLst>
          </p:cNvPr>
          <p:cNvSpPr>
            <a:spLocks noGrp="1"/>
          </p:cNvSpPr>
          <p:nvPr>
            <p:ph sz="quarter" idx="16" hasCustomPrompt="1"/>
          </p:nvPr>
        </p:nvSpPr>
        <p:spPr>
          <a:xfrm>
            <a:off x="6339840" y="2864756"/>
            <a:ext cx="5477691" cy="3326493"/>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2400">
                <a:solidFill>
                  <a:schemeClr val="tx1"/>
                </a:solidFill>
              </a:defRPr>
            </a:lvl9pPr>
          </a:lstStyle>
          <a:p>
            <a:pPr lvl="0"/>
            <a:r>
              <a:rPr lang="sv-SE"/>
              <a:t>Infoga tabell eller diagram</a:t>
            </a:r>
          </a:p>
        </p:txBody>
      </p:sp>
      <p:sp>
        <p:nvSpPr>
          <p:cNvPr id="3" name="Platshållare för text 16">
            <a:extLst>
              <a:ext uri="{FF2B5EF4-FFF2-40B4-BE49-F238E27FC236}">
                <a16:creationId xmlns:a16="http://schemas.microsoft.com/office/drawing/2014/main" id="{E7A3262B-774A-BA1B-6C44-8363263BE136}"/>
              </a:ext>
            </a:extLst>
          </p:cNvPr>
          <p:cNvSpPr>
            <a:spLocks noGrp="1"/>
          </p:cNvSpPr>
          <p:nvPr>
            <p:ph type="body" sz="quarter" idx="17" hasCustomPrompt="1"/>
          </p:nvPr>
        </p:nvSpPr>
        <p:spPr>
          <a:xfrm>
            <a:off x="633984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sv-SE"/>
              <a:t>Förklarande text till tabell eller diagram.</a:t>
            </a:r>
          </a:p>
        </p:txBody>
      </p:sp>
      <p:sp>
        <p:nvSpPr>
          <p:cNvPr id="7" name="Platshållare för innehåll 14">
            <a:extLst>
              <a:ext uri="{FF2B5EF4-FFF2-40B4-BE49-F238E27FC236}">
                <a16:creationId xmlns:a16="http://schemas.microsoft.com/office/drawing/2014/main" id="{620ADF63-873E-36F4-985B-6841733ECBD7}"/>
              </a:ext>
            </a:extLst>
          </p:cNvPr>
          <p:cNvSpPr>
            <a:spLocks noGrp="1"/>
          </p:cNvSpPr>
          <p:nvPr>
            <p:ph sz="quarter" idx="18" hasCustomPrompt="1"/>
          </p:nvPr>
        </p:nvSpPr>
        <p:spPr>
          <a:xfrm>
            <a:off x="374470" y="2864756"/>
            <a:ext cx="5477691" cy="3326493"/>
          </a:xfr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8" name="Platshållare för text 16">
            <a:extLst>
              <a:ext uri="{FF2B5EF4-FFF2-40B4-BE49-F238E27FC236}">
                <a16:creationId xmlns:a16="http://schemas.microsoft.com/office/drawing/2014/main" id="{395E6825-5EA6-8E65-9ABF-5C7BD855FF24}"/>
              </a:ext>
            </a:extLst>
          </p:cNvPr>
          <p:cNvSpPr>
            <a:spLocks noGrp="1"/>
          </p:cNvSpPr>
          <p:nvPr>
            <p:ph type="body" sz="quarter" idx="19" hasCustomPrompt="1"/>
          </p:nvPr>
        </p:nvSpPr>
        <p:spPr>
          <a:xfrm>
            <a:off x="37447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sv-SE"/>
              <a:t>Förklarande text till tabell eller diagram.</a:t>
            </a:r>
          </a:p>
        </p:txBody>
      </p:sp>
    </p:spTree>
    <p:extLst>
      <p:ext uri="{BB962C8B-B14F-4D97-AF65-F5344CB8AC3E}">
        <p14:creationId xmlns:p14="http://schemas.microsoft.com/office/powerpoint/2010/main" val="397239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vå spalter, förklarande text,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noAutofit/>
          </a:bodyPr>
          <a:lstStyle>
            <a:lvl1pPr>
              <a:defRPr>
                <a:solidFill>
                  <a:schemeClr val="tx1"/>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noAutofit/>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noAutofit/>
          </a:bodyPr>
          <a:lstStyle>
            <a:lvl1pPr>
              <a:defRPr>
                <a:solidFill>
                  <a:schemeClr val="tx1"/>
                </a:solidFill>
              </a:defRPr>
            </a:lvl1pPr>
          </a:lstStyle>
          <a:p>
            <a:fld id="{D88021E2-E97B-4976-AF53-1A9B1E45C5FA}" type="slidenum">
              <a:rPr lang="sv-SE" smtClean="0"/>
              <a:pPr/>
              <a:t>‹#›</a:t>
            </a:fld>
            <a:endParaRPr lang="sv-SE"/>
          </a:p>
        </p:txBody>
      </p:sp>
      <p:sp>
        <p:nvSpPr>
          <p:cNvPr id="11" name="Platshållare för text 10">
            <a:extLst>
              <a:ext uri="{FF2B5EF4-FFF2-40B4-BE49-F238E27FC236}">
                <a16:creationId xmlns:a16="http://schemas.microsoft.com/office/drawing/2014/main" id="{1BF1373B-C80E-1D2A-5BA1-9A96FAE59275}"/>
              </a:ext>
            </a:extLst>
          </p:cNvPr>
          <p:cNvSpPr>
            <a:spLocks noGrp="1"/>
          </p:cNvSpPr>
          <p:nvPr>
            <p:ph type="body" sz="quarter" idx="13" hasCustomPrompt="1"/>
          </p:nvPr>
        </p:nvSpPr>
        <p:spPr>
          <a:xfrm>
            <a:off x="2499361" y="215288"/>
            <a:ext cx="9353006" cy="692150"/>
          </a:xfrm>
        </p:spPr>
        <p:txBody>
          <a:bodyPr anchor="b">
            <a:noAutofit/>
          </a:bodyPr>
          <a:lstStyle>
            <a:lvl1pPr marL="0" indent="0">
              <a:buNone/>
              <a:defRPr sz="4400" b="1">
                <a:solidFill>
                  <a:schemeClr val="tx1"/>
                </a:solidFill>
                <a:latin typeface="+mn-lt"/>
              </a:defRPr>
            </a:lvl1pPr>
          </a:lstStyle>
          <a:p>
            <a:pPr lvl="0"/>
            <a:r>
              <a:rPr lang="sv-SE"/>
              <a:t>Rubrik</a:t>
            </a:r>
          </a:p>
        </p:txBody>
      </p:sp>
      <p:sp>
        <p:nvSpPr>
          <p:cNvPr id="13" name="Platshållare för text 12">
            <a:extLst>
              <a:ext uri="{FF2B5EF4-FFF2-40B4-BE49-F238E27FC236}">
                <a16:creationId xmlns:a16="http://schemas.microsoft.com/office/drawing/2014/main" id="{9446C918-AAF2-5BA7-D668-A712F110DB48}"/>
              </a:ext>
            </a:extLst>
          </p:cNvPr>
          <p:cNvSpPr>
            <a:spLocks noGrp="1"/>
          </p:cNvSpPr>
          <p:nvPr>
            <p:ph type="body" sz="quarter" idx="14" hasCustomPrompt="1"/>
          </p:nvPr>
        </p:nvSpPr>
        <p:spPr>
          <a:xfrm>
            <a:off x="2499361" y="975360"/>
            <a:ext cx="9353006" cy="365125"/>
          </a:xfrm>
        </p:spPr>
        <p:txBody>
          <a:bodyPr>
            <a:noAutofit/>
          </a:bodyPr>
          <a:lstStyle>
            <a:lvl1pPr marL="0" indent="0">
              <a:buNone/>
              <a:defRPr sz="2400">
                <a:solidFill>
                  <a:schemeClr val="tx1"/>
                </a:solidFill>
              </a:defRPr>
            </a:lvl1pPr>
          </a:lstStyle>
          <a:p>
            <a:pPr lvl="0"/>
            <a:r>
              <a:rPr lang="sv-SE"/>
              <a:t>Underrubrik</a:t>
            </a:r>
          </a:p>
        </p:txBody>
      </p:sp>
      <p:sp>
        <p:nvSpPr>
          <p:cNvPr id="2" name="Platshållare för innehåll 14">
            <a:extLst>
              <a:ext uri="{FF2B5EF4-FFF2-40B4-BE49-F238E27FC236}">
                <a16:creationId xmlns:a16="http://schemas.microsoft.com/office/drawing/2014/main" id="{EBA1525C-163C-042D-CA5B-024A2980C770}"/>
              </a:ext>
            </a:extLst>
          </p:cNvPr>
          <p:cNvSpPr>
            <a:spLocks noGrp="1"/>
          </p:cNvSpPr>
          <p:nvPr>
            <p:ph sz="quarter" idx="16" hasCustomPrompt="1"/>
          </p:nvPr>
        </p:nvSpPr>
        <p:spPr>
          <a:xfrm>
            <a:off x="6339840" y="2864756"/>
            <a:ext cx="5477691" cy="3326493"/>
          </a:xfrm>
        </p:spPr>
        <p:txBody>
          <a:bodyPr>
            <a:noAutofit/>
          </a:bodyPr>
          <a:lstStyle>
            <a:lvl1pPr marL="0" inden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2400">
                <a:solidFill>
                  <a:schemeClr val="tx1"/>
                </a:solidFill>
              </a:defRPr>
            </a:lvl9pPr>
          </a:lstStyle>
          <a:p>
            <a:pPr lvl="0"/>
            <a:r>
              <a:rPr lang="sv-SE"/>
              <a:t>Infoga tabell eller diagram</a:t>
            </a:r>
          </a:p>
        </p:txBody>
      </p:sp>
      <p:sp>
        <p:nvSpPr>
          <p:cNvPr id="3" name="Platshållare för text 16">
            <a:extLst>
              <a:ext uri="{FF2B5EF4-FFF2-40B4-BE49-F238E27FC236}">
                <a16:creationId xmlns:a16="http://schemas.microsoft.com/office/drawing/2014/main" id="{E7A3262B-774A-BA1B-6C44-8363263BE136}"/>
              </a:ext>
            </a:extLst>
          </p:cNvPr>
          <p:cNvSpPr>
            <a:spLocks noGrp="1"/>
          </p:cNvSpPr>
          <p:nvPr>
            <p:ph type="body" sz="quarter" idx="17" hasCustomPrompt="1"/>
          </p:nvPr>
        </p:nvSpPr>
        <p:spPr>
          <a:xfrm>
            <a:off x="633984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sv-SE"/>
              <a:t>Förklarande text till tabell eller diagram.</a:t>
            </a:r>
          </a:p>
        </p:txBody>
      </p:sp>
      <p:sp>
        <p:nvSpPr>
          <p:cNvPr id="7" name="Platshållare för innehåll 14">
            <a:extLst>
              <a:ext uri="{FF2B5EF4-FFF2-40B4-BE49-F238E27FC236}">
                <a16:creationId xmlns:a16="http://schemas.microsoft.com/office/drawing/2014/main" id="{620ADF63-873E-36F4-985B-6841733ECBD7}"/>
              </a:ext>
            </a:extLst>
          </p:cNvPr>
          <p:cNvSpPr>
            <a:spLocks noGrp="1"/>
          </p:cNvSpPr>
          <p:nvPr>
            <p:ph sz="quarter" idx="18" hasCustomPrompt="1"/>
          </p:nvPr>
        </p:nvSpPr>
        <p:spPr>
          <a:xfrm>
            <a:off x="374470" y="2864756"/>
            <a:ext cx="5477691" cy="3326493"/>
          </a:xfrm>
        </p:spPr>
        <p:txBody>
          <a:bodyPr>
            <a:noAutofit/>
          </a:bodyPr>
          <a:lstStyle>
            <a:lvl1pPr marL="0" indent="0">
              <a:buFont typeface="Arial" panose="020B0604020202020204" pitchFamily="34" charset="0"/>
              <a:buNone/>
              <a:defRPr sz="18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sv-SE"/>
              <a:t>Infoga tabell eller diagram</a:t>
            </a:r>
          </a:p>
        </p:txBody>
      </p:sp>
      <p:sp>
        <p:nvSpPr>
          <p:cNvPr id="8" name="Platshållare för text 16">
            <a:extLst>
              <a:ext uri="{FF2B5EF4-FFF2-40B4-BE49-F238E27FC236}">
                <a16:creationId xmlns:a16="http://schemas.microsoft.com/office/drawing/2014/main" id="{395E6825-5EA6-8E65-9ABF-5C7BD855FF24}"/>
              </a:ext>
            </a:extLst>
          </p:cNvPr>
          <p:cNvSpPr>
            <a:spLocks noGrp="1"/>
          </p:cNvSpPr>
          <p:nvPr>
            <p:ph type="body" sz="quarter" idx="19" hasCustomPrompt="1"/>
          </p:nvPr>
        </p:nvSpPr>
        <p:spPr>
          <a:xfrm>
            <a:off x="374470" y="1985554"/>
            <a:ext cx="5477691" cy="714103"/>
          </a:xfrm>
        </p:spPr>
        <p:txBody>
          <a:bodyPr>
            <a:noAutofit/>
          </a:bodyPr>
          <a:lstStyle>
            <a:lvl1pPr marL="0" indent="0">
              <a:buFont typeface="Arial" panose="020B0604020202020204" pitchFamily="34" charset="0"/>
              <a:buNone/>
              <a:defRPr sz="1800">
                <a:solidFill>
                  <a:schemeClr val="tx1"/>
                </a:solidFill>
              </a:defRPr>
            </a:lvl1pPr>
            <a:lvl2pPr>
              <a:defRPr sz="18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sv-SE"/>
              <a:t>Förklarande text till tabell eller diagram.</a:t>
            </a:r>
          </a:p>
        </p:txBody>
      </p:sp>
    </p:spTree>
    <p:extLst>
      <p:ext uri="{BB962C8B-B14F-4D97-AF65-F5344CB8AC3E}">
        <p14:creationId xmlns:p14="http://schemas.microsoft.com/office/powerpoint/2010/main" val="20397298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a:t>Underrubrik</a:t>
            </a:r>
          </a:p>
        </p:txBody>
      </p:sp>
      <p:sp>
        <p:nvSpPr>
          <p:cNvPr id="17" name="Platshållare för text 18">
            <a:extLst>
              <a:ext uri="{FF2B5EF4-FFF2-40B4-BE49-F238E27FC236}">
                <a16:creationId xmlns:a16="http://schemas.microsoft.com/office/drawing/2014/main" id="{DF210413-02F0-816A-4303-C81183A70DE5}"/>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1">
                <a:solidFill>
                  <a:schemeClr val="tx2"/>
                </a:solidFill>
                <a:latin typeface="+mn-lt"/>
              </a:defRPr>
            </a:lvl1pPr>
          </a:lstStyle>
          <a:p>
            <a:pPr lvl="0"/>
            <a:r>
              <a:rPr lang="sv-SE"/>
              <a:t>Rubrik</a:t>
            </a:r>
          </a:p>
        </p:txBody>
      </p:sp>
    </p:spTree>
    <p:extLst>
      <p:ext uri="{BB962C8B-B14F-4D97-AF65-F5344CB8AC3E}">
        <p14:creationId xmlns:p14="http://schemas.microsoft.com/office/powerpoint/2010/main" val="4144670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ycket text, grön, två spalter">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a:t>
            </a:r>
          </a:p>
        </p:txBody>
      </p:sp>
    </p:spTree>
    <p:extLst>
      <p:ext uri="{BB962C8B-B14F-4D97-AF65-F5344CB8AC3E}">
        <p14:creationId xmlns:p14="http://schemas.microsoft.com/office/powerpoint/2010/main" val="4114500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beige">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800">
                <a:solidFill>
                  <a:schemeClr val="tx1"/>
                </a:solidFill>
              </a:defRPr>
            </a:lvl1pPr>
          </a:lstStyle>
          <a:p>
            <a:r>
              <a:rPr lang="sv-SE"/>
              <a:t>Klicka på ikonen för att </a:t>
            </a:r>
          </a:p>
          <a:p>
            <a:r>
              <a:rPr lang="sv-SE"/>
              <a:t>lägga till en bild.</a:t>
            </a:r>
          </a:p>
          <a:p>
            <a:r>
              <a:rPr lang="sv-SE"/>
              <a:t>Tänk på att bilden behöver vara </a:t>
            </a:r>
          </a:p>
          <a:p>
            <a:r>
              <a:rPr lang="sv-SE"/>
              <a:t>ljus så att loggan syns.</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3E830D1-9B43-4A41-B3A1-206CB98018A1}" type="datetime1">
              <a:rPr lang="sv-SE" smtClean="0"/>
              <a:pPr/>
              <a:t>2026-05-29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4"/>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a:defRPr sz="2400">
                <a:solidFill>
                  <a:schemeClr val="tx1"/>
                </a:solidFill>
              </a:defRPr>
            </a:lvl1pPr>
            <a:lvl2pPr>
              <a:defRPr>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sv-SE"/>
              <a:t>Text</a:t>
            </a:r>
          </a:p>
        </p:txBody>
      </p:sp>
      <p:sp>
        <p:nvSpPr>
          <p:cNvPr id="8" name="Platshållare för text 14">
            <a:extLst>
              <a:ext uri="{FF2B5EF4-FFF2-40B4-BE49-F238E27FC236}">
                <a16:creationId xmlns:a16="http://schemas.microsoft.com/office/drawing/2014/main" id="{A822C0C4-8729-E31C-23C6-769DCB46A878}"/>
              </a:ext>
            </a:extLst>
          </p:cNvPr>
          <p:cNvSpPr>
            <a:spLocks noGrp="1"/>
          </p:cNvSpPr>
          <p:nvPr>
            <p:ph type="body" sz="quarter" idx="16" hasCustomPrompt="1"/>
          </p:nvPr>
        </p:nvSpPr>
        <p:spPr>
          <a:xfrm>
            <a:off x="7818982" y="1264556"/>
            <a:ext cx="3984625" cy="1387475"/>
          </a:xfrm>
        </p:spPr>
        <p:txBody>
          <a:bodyPr anchor="b">
            <a:noAutofit/>
          </a:bodyPr>
          <a:lstStyle>
            <a:lvl1pPr marL="0" indent="0">
              <a:buNone/>
              <a:defRPr sz="4400" b="1">
                <a:solidFill>
                  <a:schemeClr val="tx1"/>
                </a:solidFill>
                <a:latin typeface="+mn-lt"/>
              </a:defRPr>
            </a:lvl1pPr>
          </a:lstStyle>
          <a:p>
            <a:pPr lvl="0"/>
            <a:r>
              <a:rPr lang="sv-SE"/>
              <a:t>Text</a:t>
            </a:r>
          </a:p>
        </p:txBody>
      </p:sp>
    </p:spTree>
    <p:extLst>
      <p:ext uri="{BB962C8B-B14F-4D97-AF65-F5344CB8AC3E}">
        <p14:creationId xmlns:p14="http://schemas.microsoft.com/office/powerpoint/2010/main" val="2891526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rosa">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800">
                <a:solidFill>
                  <a:schemeClr val="tx2"/>
                </a:solidFill>
              </a:defRPr>
            </a:lvl1pPr>
          </a:lstStyle>
          <a:p>
            <a:r>
              <a:rPr lang="sv-SE"/>
              <a:t>Klicka på ikonen för att </a:t>
            </a:r>
          </a:p>
          <a:p>
            <a:r>
              <a:rPr lang="sv-SE"/>
              <a:t>lägga till en bild.</a:t>
            </a:r>
          </a:p>
          <a:p>
            <a:r>
              <a:rPr lang="sv-SE"/>
              <a:t>Tänk på att bilden behöver vara </a:t>
            </a:r>
          </a:p>
          <a:p>
            <a:r>
              <a:rPr lang="sv-SE"/>
              <a:t>ljus så att loggan syns.</a:t>
            </a:r>
          </a:p>
          <a:p>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2"/>
                </a:solidFill>
              </a:defRPr>
            </a:lvl1pPr>
          </a:lstStyle>
          <a:p>
            <a:fld id="{23E830D1-9B43-4A41-B3A1-206CB98018A1}" type="datetime1">
              <a:rPr lang="sv-SE" smtClean="0"/>
              <a:pPr/>
              <a:t>2026-05-29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2"/>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2"/>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5"/>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marL="0" indent="0">
              <a:buNone/>
              <a:defRPr sz="2400">
                <a:solidFill>
                  <a:schemeClr val="tx2"/>
                </a:solidFill>
              </a:defRPr>
            </a:lvl1pPr>
            <a:lvl3pPr>
              <a:defRPr sz="2400"/>
            </a:lvl3pPr>
            <a:lvl4pPr>
              <a:defRPr sz="2400"/>
            </a:lvl4pPr>
            <a:lvl5pPr>
              <a:defRPr sz="2400"/>
            </a:lvl5pPr>
            <a:lvl6pPr>
              <a:defRPr sz="2400">
                <a:solidFill>
                  <a:schemeClr val="tx2"/>
                </a:solidFill>
              </a:defRPr>
            </a:lvl6pPr>
            <a:lvl7pPr>
              <a:defRPr sz="2400">
                <a:solidFill>
                  <a:schemeClr val="tx2"/>
                </a:solidFill>
              </a:defRPr>
            </a:lvl7pPr>
            <a:lvl8pPr>
              <a:defRPr sz="2400">
                <a:solidFill>
                  <a:schemeClr val="tx2"/>
                </a:solidFill>
              </a:defRPr>
            </a:lvl8pPr>
            <a:lvl9pPr>
              <a:defRPr sz="2400">
                <a:solidFill>
                  <a:schemeClr val="tx2"/>
                </a:solidFill>
              </a:defRPr>
            </a:lvl9pPr>
          </a:lstStyle>
          <a:p>
            <a:pPr lvl="0"/>
            <a:r>
              <a:rPr lang="sv-SE"/>
              <a:t>Text</a:t>
            </a:r>
          </a:p>
        </p:txBody>
      </p:sp>
      <p:sp>
        <p:nvSpPr>
          <p:cNvPr id="8" name="Platshållare för text 14">
            <a:extLst>
              <a:ext uri="{FF2B5EF4-FFF2-40B4-BE49-F238E27FC236}">
                <a16:creationId xmlns:a16="http://schemas.microsoft.com/office/drawing/2014/main" id="{A822C0C4-8729-E31C-23C6-769DCB46A878}"/>
              </a:ext>
            </a:extLst>
          </p:cNvPr>
          <p:cNvSpPr>
            <a:spLocks noGrp="1"/>
          </p:cNvSpPr>
          <p:nvPr>
            <p:ph type="body" sz="quarter" idx="16" hasCustomPrompt="1"/>
          </p:nvPr>
        </p:nvSpPr>
        <p:spPr>
          <a:xfrm>
            <a:off x="7818982" y="1264556"/>
            <a:ext cx="3984625" cy="1387475"/>
          </a:xfrm>
        </p:spPr>
        <p:txBody>
          <a:bodyPr anchor="b">
            <a:noAutofit/>
          </a:bodyPr>
          <a:lstStyle>
            <a:lvl1pPr marL="0" indent="0">
              <a:buNone/>
              <a:defRPr sz="4400" b="1">
                <a:solidFill>
                  <a:schemeClr val="tx2"/>
                </a:solidFill>
                <a:latin typeface="+mn-lt"/>
              </a:defRPr>
            </a:lvl1pPr>
          </a:lstStyle>
          <a:p>
            <a:pPr lvl="0"/>
            <a:r>
              <a:rPr lang="sv-SE"/>
              <a:t>Text</a:t>
            </a:r>
          </a:p>
        </p:txBody>
      </p:sp>
    </p:spTree>
    <p:extLst>
      <p:ext uri="{BB962C8B-B14F-4D97-AF65-F5344CB8AC3E}">
        <p14:creationId xmlns:p14="http://schemas.microsoft.com/office/powerpoint/2010/main" val="3332035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Utfallande bild med textruta, blå">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800">
                <a:solidFill>
                  <a:schemeClr val="accent2"/>
                </a:solidFill>
              </a:defRPr>
            </a:lvl1pPr>
          </a:lstStyle>
          <a:p>
            <a:r>
              <a:rPr lang="sv-SE"/>
              <a:t>Klicka på ikonen för att </a:t>
            </a:r>
          </a:p>
          <a:p>
            <a:r>
              <a:rPr lang="sv-SE"/>
              <a:t>lägga till en bild.</a:t>
            </a:r>
          </a:p>
          <a:p>
            <a:r>
              <a:rPr lang="sv-SE"/>
              <a:t>Tänk på att bilden behöver vara </a:t>
            </a:r>
          </a:p>
          <a:p>
            <a:r>
              <a:rPr lang="sv-SE"/>
              <a:t>mörk så att loggan syns.</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2026-05-29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7" name="Platshållare för text 14">
            <a:extLst>
              <a:ext uri="{FF2B5EF4-FFF2-40B4-BE49-F238E27FC236}">
                <a16:creationId xmlns:a16="http://schemas.microsoft.com/office/drawing/2014/main" id="{DC0972F1-48ED-8211-5A08-9A3500CD2AD4}"/>
              </a:ext>
            </a:extLst>
          </p:cNvPr>
          <p:cNvSpPr>
            <a:spLocks noGrp="1"/>
          </p:cNvSpPr>
          <p:nvPr>
            <p:ph type="body" sz="quarter" idx="15" hasCustomPrompt="1"/>
          </p:nvPr>
        </p:nvSpPr>
        <p:spPr>
          <a:xfrm>
            <a:off x="7808913" y="2773587"/>
            <a:ext cx="3984625" cy="3709761"/>
          </a:xfrm>
        </p:spPr>
        <p:txBody>
          <a:bodyPr>
            <a:noAutofit/>
          </a:bodyPr>
          <a:lstStyle>
            <a:lvl1pPr marL="0" indent="0">
              <a:buNone/>
              <a:defRPr sz="2400">
                <a:solidFill>
                  <a:schemeClr val="bg1"/>
                </a:solidFill>
              </a:defRPr>
            </a:lvl1pPr>
            <a:lvl2pPr>
              <a:defRPr>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sv-SE"/>
              <a:t>Text</a:t>
            </a:r>
          </a:p>
        </p:txBody>
      </p:sp>
      <p:sp>
        <p:nvSpPr>
          <p:cNvPr id="8" name="Platshållare för text 14">
            <a:extLst>
              <a:ext uri="{FF2B5EF4-FFF2-40B4-BE49-F238E27FC236}">
                <a16:creationId xmlns:a16="http://schemas.microsoft.com/office/drawing/2014/main" id="{A822C0C4-8729-E31C-23C6-769DCB46A878}"/>
              </a:ext>
            </a:extLst>
          </p:cNvPr>
          <p:cNvSpPr>
            <a:spLocks noGrp="1"/>
          </p:cNvSpPr>
          <p:nvPr>
            <p:ph type="body" sz="quarter" idx="16" hasCustomPrompt="1"/>
          </p:nvPr>
        </p:nvSpPr>
        <p:spPr>
          <a:xfrm>
            <a:off x="7818982" y="1264556"/>
            <a:ext cx="3984625" cy="1387475"/>
          </a:xfrm>
        </p:spPr>
        <p:txBody>
          <a:bodyPr anchor="b">
            <a:noAutofit/>
          </a:bodyPr>
          <a:lstStyle>
            <a:lvl1pPr marL="0" indent="0">
              <a:buNone/>
              <a:defRPr sz="4400" b="1">
                <a:solidFill>
                  <a:schemeClr val="bg1"/>
                </a:solidFill>
                <a:latin typeface="+mn-lt"/>
              </a:defRPr>
            </a:lvl1pPr>
          </a:lstStyle>
          <a:p>
            <a:pPr lvl="0"/>
            <a:r>
              <a:rPr lang="sv-SE"/>
              <a:t>Text</a:t>
            </a:r>
          </a:p>
        </p:txBody>
      </p:sp>
      <p:sp>
        <p:nvSpPr>
          <p:cNvPr id="10" name="Platshållare för text 10">
            <a:extLst>
              <a:ext uri="{FF2B5EF4-FFF2-40B4-BE49-F238E27FC236}">
                <a16:creationId xmlns:a16="http://schemas.microsoft.com/office/drawing/2014/main" id="{3903763B-63FF-493B-859B-B29B57E2AC35}"/>
              </a:ext>
              <a:ext uri="{C183D7F6-B498-43B3-948B-1728B52AA6E4}">
                <adec:decorative xmlns:adec="http://schemas.microsoft.com/office/drawing/2017/decorative" val="1"/>
              </a:ext>
            </a:extLst>
          </p:cNvPr>
          <p:cNvSpPr>
            <a:spLocks noGrp="1"/>
          </p:cNvSpPr>
          <p:nvPr>
            <p:ph type="body" sz="quarter" idx="17"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263689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 bild, beige">
    <p:bg>
      <p:bgPr>
        <a:solidFill>
          <a:srgbClr val="FCF1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0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bild, rosa">
    <p:bg>
      <p:bgPr>
        <a:solidFill>
          <a:srgbClr val="FFEBE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66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m bild, grön">
    <p:bg>
      <p:bgPr>
        <a:solidFill>
          <a:srgbClr val="DFE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066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med svart logga">
    <p:bg>
      <p:bgPr>
        <a:solidFill>
          <a:srgbClr val="FFEBE8"/>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1DCAE3A-3628-AA66-EE6F-ACBB01D59A31}"/>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11" name="Bildobjekt 10">
            <a:extLst>
              <a:ext uri="{FF2B5EF4-FFF2-40B4-BE49-F238E27FC236}">
                <a16:creationId xmlns:a16="http://schemas.microsoft.com/office/drawing/2014/main" id="{E0A9DF07-650B-EA03-2AC8-F9788F6C70C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
        <p:nvSpPr>
          <p:cNvPr id="7" name="Platshållare för datum 3">
            <a:extLst>
              <a:ext uri="{FF2B5EF4-FFF2-40B4-BE49-F238E27FC236}">
                <a16:creationId xmlns:a16="http://schemas.microsoft.com/office/drawing/2014/main" id="{B962584C-9106-3597-A6BF-498FC08A228A}"/>
              </a:ext>
            </a:extLst>
          </p:cNvPr>
          <p:cNvSpPr>
            <a:spLocks noGrp="1"/>
          </p:cNvSpPr>
          <p:nvPr>
            <p:ph type="dt" sz="half" idx="10"/>
          </p:nvPr>
        </p:nvSpPr>
        <p:spPr>
          <a:xfrm>
            <a:off x="838200" y="6356350"/>
            <a:ext cx="2743200" cy="365125"/>
          </a:xfrm>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8" name="Platshållare för sidfot 4">
            <a:extLst>
              <a:ext uri="{FF2B5EF4-FFF2-40B4-BE49-F238E27FC236}">
                <a16:creationId xmlns:a16="http://schemas.microsoft.com/office/drawing/2014/main" id="{47C3C762-8690-3FF4-D1BF-BCE00A65D07E}"/>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sv-SE"/>
          </a:p>
        </p:txBody>
      </p:sp>
      <p:sp>
        <p:nvSpPr>
          <p:cNvPr id="10" name="Platshållare för bildnummer 5">
            <a:extLst>
              <a:ext uri="{FF2B5EF4-FFF2-40B4-BE49-F238E27FC236}">
                <a16:creationId xmlns:a16="http://schemas.microsoft.com/office/drawing/2014/main" id="{AB7F6119-3E23-7181-C696-991CC949883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3C0A6940-0386-6C18-8385-502FEDF4C32B}"/>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1"/>
                </a:solidFill>
              </a:defRPr>
            </a:lvl1pPr>
          </a:lstStyle>
          <a:p>
            <a:r>
              <a:rPr lang="sv-SE"/>
              <a:t>Klicka här för att infoga bild.</a:t>
            </a:r>
          </a:p>
        </p:txBody>
      </p:sp>
      <p:sp>
        <p:nvSpPr>
          <p:cNvPr id="13" name="Platshållare för text 16">
            <a:extLst>
              <a:ext uri="{FF2B5EF4-FFF2-40B4-BE49-F238E27FC236}">
                <a16:creationId xmlns:a16="http://schemas.microsoft.com/office/drawing/2014/main" id="{82B5C15E-4C18-CB92-50B7-06CF6B2A0D68}"/>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1"/>
                </a:solidFill>
              </a:defRPr>
            </a:lvl1pPr>
            <a:lvl3pPr marL="914400" indent="0">
              <a:buNone/>
              <a:defRPr/>
            </a:lvl3pPr>
          </a:lstStyle>
          <a:p>
            <a:pPr lvl="0"/>
            <a:r>
              <a:rPr lang="sv-SE" sz="2400"/>
              <a:t>Underrubrik</a:t>
            </a:r>
          </a:p>
        </p:txBody>
      </p:sp>
      <p:sp>
        <p:nvSpPr>
          <p:cNvPr id="14" name="Platshållare för text 18">
            <a:extLst>
              <a:ext uri="{FF2B5EF4-FFF2-40B4-BE49-F238E27FC236}">
                <a16:creationId xmlns:a16="http://schemas.microsoft.com/office/drawing/2014/main" id="{CA0242E0-152D-C4AA-749F-717099928F98}"/>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1">
                <a:solidFill>
                  <a:schemeClr val="tx1"/>
                </a:solidFill>
                <a:latin typeface="+mn-lt"/>
              </a:defRPr>
            </a:lvl1pPr>
          </a:lstStyle>
          <a:p>
            <a:pPr lvl="0"/>
            <a:r>
              <a:rPr lang="sv-SE"/>
              <a:t>Rubrik</a:t>
            </a:r>
          </a:p>
        </p:txBody>
      </p:sp>
    </p:spTree>
    <p:extLst>
      <p:ext uri="{BB962C8B-B14F-4D97-AF65-F5344CB8AC3E}">
        <p14:creationId xmlns:p14="http://schemas.microsoft.com/office/powerpoint/2010/main" val="151316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ast rubrik svart logga">
    <p:bg>
      <p:bgPr>
        <a:solidFill>
          <a:srgbClr val="FFEBE8"/>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02A5F06-A57A-2368-EC74-BCE598B2B4D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B6F0DDD-E13C-73A1-C740-024489736CA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
        <p:nvSpPr>
          <p:cNvPr id="9" name="Platshållare för text 10">
            <a:extLst>
              <a:ext uri="{FF2B5EF4-FFF2-40B4-BE49-F238E27FC236}">
                <a16:creationId xmlns:a16="http://schemas.microsoft.com/office/drawing/2014/main" id="{593A59E0-0A73-E2B1-81D1-A7F21E670D07}"/>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675219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och bild svart logga">
    <p:bg>
      <p:bgPr>
        <a:solidFill>
          <a:srgbClr val="FFEBE8"/>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6D812B9-F6A9-571C-D1A1-7D9617D65E8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8" name="Bildobjekt 7">
            <a:extLst>
              <a:ext uri="{FF2B5EF4-FFF2-40B4-BE49-F238E27FC236}">
                <a16:creationId xmlns:a16="http://schemas.microsoft.com/office/drawing/2014/main" id="{95D3BEF7-130A-3CB2-523D-66CDDAC9628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
        <p:nvSpPr>
          <p:cNvPr id="9" name="Platshållare för datum 3">
            <a:extLst>
              <a:ext uri="{FF2B5EF4-FFF2-40B4-BE49-F238E27FC236}">
                <a16:creationId xmlns:a16="http://schemas.microsoft.com/office/drawing/2014/main" id="{CDA20E16-8D95-616B-8E10-C4EE6D0A6502}"/>
              </a:ext>
            </a:extLst>
          </p:cNvPr>
          <p:cNvSpPr>
            <a:spLocks noGrp="1"/>
          </p:cNvSpPr>
          <p:nvPr>
            <p:ph type="dt" sz="half" idx="10"/>
          </p:nvPr>
        </p:nvSpPr>
        <p:spPr>
          <a:xfrm>
            <a:off x="838200" y="6356350"/>
            <a:ext cx="2743200" cy="365125"/>
          </a:xfrm>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10" name="Platshållare för sidfot 4">
            <a:extLst>
              <a:ext uri="{FF2B5EF4-FFF2-40B4-BE49-F238E27FC236}">
                <a16:creationId xmlns:a16="http://schemas.microsoft.com/office/drawing/2014/main" id="{BE418370-298E-BA20-64FB-91FA8A838B92}"/>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sv-SE"/>
          </a:p>
        </p:txBody>
      </p:sp>
      <p:sp>
        <p:nvSpPr>
          <p:cNvPr id="11" name="Platshållare för bildnummer 5">
            <a:extLst>
              <a:ext uri="{FF2B5EF4-FFF2-40B4-BE49-F238E27FC236}">
                <a16:creationId xmlns:a16="http://schemas.microsoft.com/office/drawing/2014/main" id="{853EFB38-1000-4A7A-F515-86569D0713D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D88021E2-E97B-4976-AF53-1A9B1E45C5FA}" type="slidenum">
              <a:rPr lang="sv-SE" smtClean="0"/>
              <a:pPr/>
              <a:t>‹#›</a:t>
            </a:fld>
            <a:endParaRPr lang="sv-SE"/>
          </a:p>
        </p:txBody>
      </p:sp>
      <p:sp>
        <p:nvSpPr>
          <p:cNvPr id="12" name="Platshållare för innehåll 14">
            <a:extLst>
              <a:ext uri="{FF2B5EF4-FFF2-40B4-BE49-F238E27FC236}">
                <a16:creationId xmlns:a16="http://schemas.microsoft.com/office/drawing/2014/main" id="{952253EC-BCB1-20A2-D88D-9C731C99508A}"/>
              </a:ext>
            </a:extLst>
          </p:cNvPr>
          <p:cNvSpPr>
            <a:spLocks noGrp="1"/>
          </p:cNvSpPr>
          <p:nvPr>
            <p:ph sz="quarter" idx="16" hasCustomPrompt="1"/>
          </p:nvPr>
        </p:nvSpPr>
        <p:spPr>
          <a:xfrm>
            <a:off x="839788" y="3187286"/>
            <a:ext cx="5021080" cy="3032539"/>
          </a:xfrm>
        </p:spPr>
        <p:txBody>
          <a:bodyPr>
            <a:noAutofit/>
          </a:bodyPr>
          <a:lstStyle>
            <a:lvl1pPr marL="0" indent="0">
              <a:buFont typeface="Arial" panose="020B0604020202020204" pitchFamily="34" charset="0"/>
              <a:buNone/>
              <a:defRPr sz="2400">
                <a:solidFill>
                  <a:schemeClr val="tx1"/>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3" name="Platshållare för text 10">
            <a:extLst>
              <a:ext uri="{FF2B5EF4-FFF2-40B4-BE49-F238E27FC236}">
                <a16:creationId xmlns:a16="http://schemas.microsoft.com/office/drawing/2014/main" id="{79F4D2B3-1EF2-562A-ECC2-DC876DD09DE3}"/>
              </a:ext>
            </a:extLst>
          </p:cNvPr>
          <p:cNvSpPr>
            <a:spLocks noGrp="1"/>
          </p:cNvSpPr>
          <p:nvPr>
            <p:ph type="body" sz="quarter" idx="15" hasCustomPrompt="1"/>
          </p:nvPr>
        </p:nvSpPr>
        <p:spPr>
          <a:xfrm>
            <a:off x="839788" y="1798320"/>
            <a:ext cx="5021081" cy="1317249"/>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
        <p:nvSpPr>
          <p:cNvPr id="2" name="Platshållare för bild 11">
            <a:extLst>
              <a:ext uri="{FF2B5EF4-FFF2-40B4-BE49-F238E27FC236}">
                <a16:creationId xmlns:a16="http://schemas.microsoft.com/office/drawing/2014/main" id="{4F21F924-D186-DD71-0468-D1BE8967B8F5}"/>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1"/>
                </a:solidFill>
              </a:defRPr>
            </a:lvl1pPr>
          </a:lstStyle>
          <a:p>
            <a:r>
              <a:rPr lang="sv-SE"/>
              <a:t>Klicka här för att infoga bild.</a:t>
            </a:r>
          </a:p>
        </p:txBody>
      </p:sp>
    </p:spTree>
    <p:extLst>
      <p:ext uri="{BB962C8B-B14F-4D97-AF65-F5344CB8AC3E}">
        <p14:creationId xmlns:p14="http://schemas.microsoft.com/office/powerpoint/2010/main" val="149761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beige">
    <p:bg>
      <p:bgPr>
        <a:solidFill>
          <a:srgbClr val="F7F2EB"/>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E9786BC0-DEEA-DDE5-AB67-3AC0424BE39A}"/>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2026-05-29</a:t>
            </a:fld>
            <a:endParaRPr lang="sv-SE"/>
          </a:p>
        </p:txBody>
      </p:sp>
      <p:sp>
        <p:nvSpPr>
          <p:cNvPr id="16" name="Platshållare för sidfot 4">
            <a:extLst>
              <a:ext uri="{FF2B5EF4-FFF2-40B4-BE49-F238E27FC236}">
                <a16:creationId xmlns:a16="http://schemas.microsoft.com/office/drawing/2014/main" id="{E0CF1320-EB42-4D53-C6FB-4B8C0A6E585F}"/>
              </a:ext>
            </a:extLst>
          </p:cNvPr>
          <p:cNvSpPr>
            <a:spLocks noGrp="1"/>
          </p:cNvSpPr>
          <p:nvPr>
            <p:ph type="ftr" sz="quarter" idx="11"/>
          </p:nvPr>
        </p:nvSpPr>
        <p:spPr>
          <a:xfrm>
            <a:off x="4038600" y="6356350"/>
            <a:ext cx="4114800" cy="365125"/>
          </a:xfrm>
        </p:spPr>
        <p:txBody>
          <a:bodyPr/>
          <a:lstStyle/>
          <a:p>
            <a:endParaRPr lang="sv-SE"/>
          </a:p>
        </p:txBody>
      </p:sp>
      <p:sp>
        <p:nvSpPr>
          <p:cNvPr id="23" name="Platshållare för bildnummer 5">
            <a:extLst>
              <a:ext uri="{FF2B5EF4-FFF2-40B4-BE49-F238E27FC236}">
                <a16:creationId xmlns:a16="http://schemas.microsoft.com/office/drawing/2014/main" id="{3D623F1B-DF7C-7C3E-2E47-C4177A62D014}"/>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a:p>
        </p:txBody>
      </p:sp>
      <p:sp>
        <p:nvSpPr>
          <p:cNvPr id="24" name="Platshållare för text 16">
            <a:extLst>
              <a:ext uri="{FF2B5EF4-FFF2-40B4-BE49-F238E27FC236}">
                <a16:creationId xmlns:a16="http://schemas.microsoft.com/office/drawing/2014/main" id="{18BBF61C-F34C-29EE-A044-30894E200B3B}"/>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a:t>Underrubrik</a:t>
            </a:r>
          </a:p>
        </p:txBody>
      </p:sp>
      <p:sp>
        <p:nvSpPr>
          <p:cNvPr id="25" name="Platshållare för text 18">
            <a:extLst>
              <a:ext uri="{FF2B5EF4-FFF2-40B4-BE49-F238E27FC236}">
                <a16:creationId xmlns:a16="http://schemas.microsoft.com/office/drawing/2014/main" id="{BF44C984-633F-49C4-83AD-9F5B8A5CEBFC}"/>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tx1"/>
                </a:solidFill>
                <a:latin typeface="+mn-lt"/>
              </a:defRPr>
            </a:lvl1pPr>
          </a:lstStyle>
          <a:p>
            <a:pPr lvl="0"/>
            <a:r>
              <a:rPr lang="sv-SE"/>
              <a:t>Rubrik</a:t>
            </a:r>
          </a:p>
        </p:txBody>
      </p:sp>
    </p:spTree>
    <p:extLst>
      <p:ext uri="{BB962C8B-B14F-4D97-AF65-F5344CB8AC3E}">
        <p14:creationId xmlns:p14="http://schemas.microsoft.com/office/powerpoint/2010/main" val="644595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text svart logga">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E75080E-8CC5-BCE8-E07D-BCE231AD17CE}"/>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DC08BD5B-DB82-C368-6D6C-E2CBFC0B615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
        <p:nvSpPr>
          <p:cNvPr id="10" name="Platshållare för datum 3">
            <a:extLst>
              <a:ext uri="{FF2B5EF4-FFF2-40B4-BE49-F238E27FC236}">
                <a16:creationId xmlns:a16="http://schemas.microsoft.com/office/drawing/2014/main" id="{5FBA2E3B-FE24-6BE0-0179-3ACF0F6090C7}"/>
              </a:ext>
            </a:extLst>
          </p:cNvPr>
          <p:cNvSpPr>
            <a:spLocks noGrp="1"/>
          </p:cNvSpPr>
          <p:nvPr>
            <p:ph type="dt" sz="half" idx="10"/>
          </p:nvPr>
        </p:nvSpPr>
        <p:spPr>
          <a:xfrm>
            <a:off x="838200" y="6356350"/>
            <a:ext cx="2743200" cy="365125"/>
          </a:xfrm>
        </p:spPr>
        <p:txBody>
          <a:bodyPr/>
          <a:lstStyle>
            <a:lvl1pPr>
              <a:defRPr>
                <a:solidFill>
                  <a:schemeClr val="tx1"/>
                </a:solidFill>
              </a:defRPr>
            </a:lvl1pPr>
          </a:lstStyle>
          <a:p>
            <a:fld id="{8E7D24E2-704C-4D37-BA3F-3A87B7C16133}" type="datetimeFigureOut">
              <a:rPr lang="sv-SE" smtClean="0"/>
              <a:pPr/>
              <a:t>2026-05-29</a:t>
            </a:fld>
            <a:endParaRPr lang="sv-SE"/>
          </a:p>
        </p:txBody>
      </p:sp>
      <p:sp>
        <p:nvSpPr>
          <p:cNvPr id="11" name="Platshållare för sidfot 4">
            <a:extLst>
              <a:ext uri="{FF2B5EF4-FFF2-40B4-BE49-F238E27FC236}">
                <a16:creationId xmlns:a16="http://schemas.microsoft.com/office/drawing/2014/main" id="{16792C96-5C5E-8FFE-4FBF-1807A976A6FE}"/>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sv-SE"/>
          </a:p>
        </p:txBody>
      </p:sp>
      <p:sp>
        <p:nvSpPr>
          <p:cNvPr id="12" name="Platshållare för bildnummer 5">
            <a:extLst>
              <a:ext uri="{FF2B5EF4-FFF2-40B4-BE49-F238E27FC236}">
                <a16:creationId xmlns:a16="http://schemas.microsoft.com/office/drawing/2014/main" id="{F87640C9-776C-02C9-E2DC-6896E691D75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D88021E2-E97B-4976-AF53-1A9B1E45C5FA}" type="slidenum">
              <a:rPr lang="sv-SE" smtClean="0"/>
              <a:pPr/>
              <a:t>‹#›</a:t>
            </a:fld>
            <a:endParaRPr lang="sv-SE"/>
          </a:p>
        </p:txBody>
      </p:sp>
      <p:sp>
        <p:nvSpPr>
          <p:cNvPr id="13" name="Platshållare för innehåll 14">
            <a:extLst>
              <a:ext uri="{FF2B5EF4-FFF2-40B4-BE49-F238E27FC236}">
                <a16:creationId xmlns:a16="http://schemas.microsoft.com/office/drawing/2014/main" id="{73C8ADDC-B008-D954-DEFC-3302A20F84F2}"/>
              </a:ext>
            </a:extLst>
          </p:cNvPr>
          <p:cNvSpPr>
            <a:spLocks noGrp="1"/>
          </p:cNvSpPr>
          <p:nvPr>
            <p:ph sz="quarter" idx="17" hasCustomPrompt="1"/>
          </p:nvPr>
        </p:nvSpPr>
        <p:spPr>
          <a:xfrm>
            <a:off x="5626941" y="3187285"/>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4" name="Platshållare för innehåll 14">
            <a:extLst>
              <a:ext uri="{FF2B5EF4-FFF2-40B4-BE49-F238E27FC236}">
                <a16:creationId xmlns:a16="http://schemas.microsoft.com/office/drawing/2014/main" id="{39D8E14A-4597-8B8F-FB0C-9B3D76EF6F48}"/>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
        <p:nvSpPr>
          <p:cNvPr id="15" name="Platshållare för text 10">
            <a:extLst>
              <a:ext uri="{FF2B5EF4-FFF2-40B4-BE49-F238E27FC236}">
                <a16:creationId xmlns:a16="http://schemas.microsoft.com/office/drawing/2014/main" id="{D5C11B6C-C7D0-308F-D879-749E4C297879}"/>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1"/>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3464944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DCC4902A-64F4-F5DC-F03A-82BEA146ACAF}"/>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2"/>
                </a:solidFill>
              </a:defRPr>
            </a:lvl1pPr>
            <a:lvl3pPr marL="914400" indent="0">
              <a:buNone/>
              <a:defRPr/>
            </a:lvl3pPr>
          </a:lstStyle>
          <a:p>
            <a:pPr lvl="0"/>
            <a:r>
              <a:rPr lang="sv-SE" sz="2400"/>
              <a:t>Underrubrik</a:t>
            </a:r>
          </a:p>
        </p:txBody>
      </p:sp>
      <p:sp>
        <p:nvSpPr>
          <p:cNvPr id="3" name="Platshållare för text 18">
            <a:extLst>
              <a:ext uri="{FF2B5EF4-FFF2-40B4-BE49-F238E27FC236}">
                <a16:creationId xmlns:a16="http://schemas.microsoft.com/office/drawing/2014/main" id="{BF34FC42-D427-0F8A-9839-FC3E752456E7}"/>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tx2"/>
                </a:solidFill>
                <a:latin typeface="+mn-lt"/>
              </a:defRPr>
            </a:lvl1pPr>
          </a:lstStyle>
          <a:p>
            <a:pPr lvl="0"/>
            <a:r>
              <a:rPr lang="sv-SE"/>
              <a:t>Rubrik</a:t>
            </a:r>
          </a:p>
        </p:txBody>
      </p:sp>
    </p:spTree>
    <p:extLst>
      <p:ext uri="{BB962C8B-B14F-4D97-AF65-F5344CB8AC3E}">
        <p14:creationId xmlns:p14="http://schemas.microsoft.com/office/powerpoint/2010/main" val="386775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grön ">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3331C3CC-AFB9-3E7A-CD6A-9BA79C6EBD1A}"/>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accent2"/>
                </a:solidFill>
              </a:defRPr>
            </a:lvl1pPr>
            <a:lvl3pPr marL="914400" indent="0">
              <a:buNone/>
              <a:defRPr/>
            </a:lvl3pPr>
          </a:lstStyle>
          <a:p>
            <a:pPr lvl="0"/>
            <a:r>
              <a:rPr lang="sv-SE" sz="2400"/>
              <a:t>Underrubrik</a:t>
            </a:r>
          </a:p>
        </p:txBody>
      </p:sp>
      <p:sp>
        <p:nvSpPr>
          <p:cNvPr id="8" name="Platshållare för text 18">
            <a:extLst>
              <a:ext uri="{FF2B5EF4-FFF2-40B4-BE49-F238E27FC236}">
                <a16:creationId xmlns:a16="http://schemas.microsoft.com/office/drawing/2014/main" id="{D4FF5AC6-9C8B-FCB3-6356-A8822456664B}"/>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accent2"/>
                </a:solidFill>
                <a:latin typeface="+mn-lt"/>
              </a:defRPr>
            </a:lvl1pPr>
          </a:lstStyle>
          <a:p>
            <a:pPr lvl="0"/>
            <a:r>
              <a:rPr lang="sv-SE"/>
              <a:t>Rubrik</a:t>
            </a:r>
          </a:p>
        </p:txBody>
      </p:sp>
    </p:spTree>
    <p:extLst>
      <p:ext uri="{BB962C8B-B14F-4D97-AF65-F5344CB8AC3E}">
        <p14:creationId xmlns:p14="http://schemas.microsoft.com/office/powerpoint/2010/main" val="73898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
        <p:nvSpPr>
          <p:cNvPr id="7" name="Platshållare för innehåll 14">
            <a:extLst>
              <a:ext uri="{FF2B5EF4-FFF2-40B4-BE49-F238E27FC236}">
                <a16:creationId xmlns:a16="http://schemas.microsoft.com/office/drawing/2014/main" id="{24A9BCE8-EBA8-6FC6-458E-2E0574D5D9DE}"/>
              </a:ext>
            </a:extLst>
          </p:cNvPr>
          <p:cNvSpPr>
            <a:spLocks noGrp="1"/>
          </p:cNvSpPr>
          <p:nvPr>
            <p:ph sz="quarter" idx="16" hasCustomPrompt="1"/>
          </p:nvPr>
        </p:nvSpPr>
        <p:spPr>
          <a:xfrm>
            <a:off x="839788" y="3187286"/>
            <a:ext cx="7313610" cy="3028579"/>
          </a:xfrm>
        </p:spPr>
        <p:txBody>
          <a:bodyPr>
            <a:noAutofit/>
          </a:bodyPr>
          <a:lstStyle>
            <a:lvl1pPr marL="0" indent="0">
              <a:buFont typeface="Arial" panose="020B0604020202020204" pitchFamily="34" charset="0"/>
              <a:buNone/>
              <a:defRPr sz="22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a:p>
            <a:pPr marL="342900" marR="0" lvl="0" indent="-342900" algn="l" defTabSz="914400" rtl="0" eaLnBrk="1" fontAlgn="auto" latinLnBrk="0" hangingPunct="1">
              <a:lnSpc>
                <a:spcPct val="90000"/>
              </a:lnSpc>
              <a:spcBef>
                <a:spcPts val="1000"/>
              </a:spcBef>
              <a:spcAft>
                <a:spcPts val="0"/>
              </a:spcAft>
              <a:buClrTx/>
              <a:buSzTx/>
              <a:tabLst/>
              <a:defRPr/>
            </a:pPr>
            <a:endParaRPr lang="sv-SE"/>
          </a:p>
        </p:txBody>
      </p:sp>
    </p:spTree>
    <p:extLst>
      <p:ext uri="{BB962C8B-B14F-4D97-AF65-F5344CB8AC3E}">
        <p14:creationId xmlns:p14="http://schemas.microsoft.com/office/powerpoint/2010/main" val="2557370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AE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venir Next LT Pro" panose="020B0504020202020204" pitchFamily="34" charset="0"/>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Next LT Pro" panose="020B0504020202020204" pitchFamily="34" charset="0"/>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venir Next LT Pro" panose="020B0504020202020204" pitchFamily="34" charset="0"/>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FEF18A2F-1B92-68B3-D226-FD8FBBC5BAE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2"/>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506023593"/>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9" r:id="rId3"/>
    <p:sldLayoutId id="2147483763" r:id="rId4"/>
    <p:sldLayoutId id="2147483752" r:id="rId5"/>
    <p:sldLayoutId id="2147483758" r:id="rId6"/>
    <p:sldLayoutId id="2147483757" r:id="rId7"/>
    <p:sldLayoutId id="2147483756" r:id="rId8"/>
    <p:sldLayoutId id="2147483786" r:id="rId9"/>
    <p:sldLayoutId id="2147483788" r:id="rId10"/>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5919F652-9950-207C-5453-056258D9D86D}"/>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7288041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4" r:id="rId3"/>
    <p:sldLayoutId id="2147483692" r:id="rId4"/>
    <p:sldLayoutId id="2147483693" r:id="rId5"/>
    <p:sldLayoutId id="2147483768" r:id="rId6"/>
    <p:sldLayoutId id="2147483777" r:id="rId7"/>
    <p:sldLayoutId id="2147483767" r:id="rId8"/>
    <p:sldLayoutId id="2147483778" r:id="rId9"/>
    <p:sldLayoutId id="2147483785" r:id="rId10"/>
    <p:sldLayoutId id="2147483787"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AA99F84E-8642-AB17-3983-02BA19118A92}"/>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2"/>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5964005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02" r:id="rId4"/>
    <p:sldLayoutId id="2147483703" r:id="rId5"/>
    <p:sldLayoutId id="2147483776" r:id="rId6"/>
    <p:sldLayoutId id="2147483773" r:id="rId7"/>
    <p:sldLayoutId id="2147483775" r:id="rId8"/>
    <p:sldLayoutId id="2147483774" r:id="rId9"/>
    <p:sldLayoutId id="2147483791" r:id="rId10"/>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8BE54608-681A-8308-51FE-B99A454CC01D}"/>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6733175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6DAAE85E-0DC2-AE57-7FD1-6287C1A38F6A}"/>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8"/>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17087188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79" r:id="rId3"/>
    <p:sldLayoutId id="2147483734" r:id="rId4"/>
    <p:sldLayoutId id="2147483783" r:id="rId5"/>
    <p:sldLayoutId id="2147483739" r:id="rId6"/>
    <p:sldLayoutId id="2147483740" r:id="rId7"/>
    <p:sldLayoutId id="2147483738" r:id="rId8"/>
    <p:sldLayoutId id="2147483741" r:id="rId9"/>
    <p:sldLayoutId id="2147483781" r:id="rId10"/>
    <p:sldLayoutId id="2147483742" r:id="rId11"/>
    <p:sldLayoutId id="2147483743" r:id="rId12"/>
    <p:sldLayoutId id="2147483744" r:id="rId13"/>
    <p:sldLayoutId id="2147483745" r:id="rId14"/>
    <p:sldLayoutId id="2147483782" r:id="rId15"/>
    <p:sldLayoutId id="2147483790" r:id="rId16"/>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8E7D24E2-704C-4D37-BA3F-3A87B7C16133}" type="datetimeFigureOut">
              <a:rPr lang="sv-SE" smtClean="0"/>
              <a:pPr/>
              <a:t>2026-05-29</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1BB4FBCB-D8F6-87C1-4DC2-8CA4A72EAA63}"/>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2"/>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98099571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47" r:id="rId4"/>
    <p:sldLayoutId id="2147483764" r:id="rId5"/>
    <p:sldLayoutId id="2147483765" r:id="rId6"/>
    <p:sldLayoutId id="2147483769" r:id="rId7"/>
    <p:sldLayoutId id="2147483770" r:id="rId8"/>
    <p:sldLayoutId id="2147483771" r:id="rId9"/>
    <p:sldLayoutId id="2147483772" r:id="rId10"/>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svg"/><Relationship Id="rId1" Type="http://schemas.openxmlformats.org/officeDocument/2006/relationships/slideLayout" Target="../slideLayouts/slideLayout32.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3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C22C81F-93F6-8655-6DEF-51B85B0CD29A}"/>
              </a:ext>
            </a:extLst>
          </p:cNvPr>
          <p:cNvSpPr>
            <a:spLocks noGrp="1"/>
          </p:cNvSpPr>
          <p:nvPr>
            <p:ph type="body" sz="quarter" idx="13"/>
          </p:nvPr>
        </p:nvSpPr>
        <p:spPr>
          <a:xfrm>
            <a:off x="838201" y="4243054"/>
            <a:ext cx="10287004" cy="844204"/>
          </a:xfrm>
        </p:spPr>
        <p:txBody>
          <a:bodyPr/>
          <a:lstStyle/>
          <a:p>
            <a:r>
              <a:rPr lang="sv-SE" sz="5400" dirty="0"/>
              <a:t>Scenarioverktyg om AI – </a:t>
            </a:r>
          </a:p>
          <a:p>
            <a:r>
              <a:rPr lang="sv-SE" sz="5400" dirty="0"/>
              <a:t>för skolhuvudmän</a:t>
            </a:r>
          </a:p>
          <a:p>
            <a:endParaRPr lang="sv-SE" sz="5400" dirty="0"/>
          </a:p>
        </p:txBody>
      </p:sp>
      <p:sp>
        <p:nvSpPr>
          <p:cNvPr id="5" name="Platshållare för text 4">
            <a:extLst>
              <a:ext uri="{FF2B5EF4-FFF2-40B4-BE49-F238E27FC236}">
                <a16:creationId xmlns:a16="http://schemas.microsoft.com/office/drawing/2014/main" id="{76EA9E79-5AA0-194C-2BD2-058C8F54814C}"/>
              </a:ext>
            </a:extLst>
          </p:cNvPr>
          <p:cNvSpPr>
            <a:spLocks noGrp="1"/>
          </p:cNvSpPr>
          <p:nvPr>
            <p:ph type="body" sz="quarter" idx="14"/>
          </p:nvPr>
        </p:nvSpPr>
        <p:spPr>
          <a:xfrm>
            <a:off x="838201" y="1329725"/>
            <a:ext cx="10287002" cy="2145418"/>
          </a:xfrm>
        </p:spPr>
        <p:txBody>
          <a:bodyPr/>
          <a:lstStyle/>
          <a:p>
            <a:r>
              <a:rPr lang="sv-SE" dirty="0"/>
              <a:t>Nationellt samverkansinitiativ</a:t>
            </a:r>
          </a:p>
        </p:txBody>
      </p:sp>
      <p:sp>
        <p:nvSpPr>
          <p:cNvPr id="2" name="textruta 1">
            <a:extLst>
              <a:ext uri="{FF2B5EF4-FFF2-40B4-BE49-F238E27FC236}">
                <a16:creationId xmlns:a16="http://schemas.microsoft.com/office/drawing/2014/main" id="{99DBDAB4-33F1-5B3E-CB54-EC355CA1282C}"/>
              </a:ext>
            </a:extLst>
          </p:cNvPr>
          <p:cNvSpPr txBox="1"/>
          <p:nvPr/>
        </p:nvSpPr>
        <p:spPr>
          <a:xfrm>
            <a:off x="838201" y="6408683"/>
            <a:ext cx="2664372" cy="369332"/>
          </a:xfrm>
          <a:prstGeom prst="rect">
            <a:avLst/>
          </a:prstGeom>
          <a:noFill/>
        </p:spPr>
        <p:txBody>
          <a:bodyPr wrap="square" rtlCol="0">
            <a:spAutoFit/>
          </a:bodyPr>
          <a:lstStyle/>
          <a:p>
            <a:r>
              <a:rPr lang="sv-SE" dirty="0"/>
              <a:t>Annika Agélii Genlott</a:t>
            </a:r>
          </a:p>
        </p:txBody>
      </p:sp>
    </p:spTree>
    <p:extLst>
      <p:ext uri="{BB962C8B-B14F-4D97-AF65-F5344CB8AC3E}">
        <p14:creationId xmlns:p14="http://schemas.microsoft.com/office/powerpoint/2010/main" val="97190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A9F1A41-DC42-DFDD-2EE8-81B63552564C}"/>
              </a:ext>
            </a:extLst>
          </p:cNvPr>
          <p:cNvSpPr>
            <a:spLocks noGrp="1"/>
          </p:cNvSpPr>
          <p:nvPr>
            <p:ph type="body" sz="quarter" idx="15"/>
          </p:nvPr>
        </p:nvSpPr>
        <p:spPr>
          <a:xfrm>
            <a:off x="856182" y="1825541"/>
            <a:ext cx="9269506" cy="720000"/>
          </a:xfrm>
        </p:spPr>
        <p:txBody>
          <a:bodyPr/>
          <a:lstStyle/>
          <a:p>
            <a:r>
              <a:rPr lang="sv-SE" dirty="0">
                <a:solidFill>
                  <a:schemeClr val="tx1"/>
                </a:solidFill>
              </a:rPr>
              <a:t>Bedömning i en svart låda</a:t>
            </a:r>
          </a:p>
        </p:txBody>
      </p:sp>
      <p:sp>
        <p:nvSpPr>
          <p:cNvPr id="3" name="Platshållare för innehåll 2">
            <a:extLst>
              <a:ext uri="{FF2B5EF4-FFF2-40B4-BE49-F238E27FC236}">
                <a16:creationId xmlns:a16="http://schemas.microsoft.com/office/drawing/2014/main" id="{61BDF9C3-816B-0831-EC10-B02630506233}"/>
              </a:ext>
            </a:extLst>
          </p:cNvPr>
          <p:cNvSpPr>
            <a:spLocks noGrp="1"/>
          </p:cNvSpPr>
          <p:nvPr>
            <p:ph sz="quarter" idx="4294967295"/>
          </p:nvPr>
        </p:nvSpPr>
        <p:spPr>
          <a:xfrm>
            <a:off x="856182" y="1120430"/>
            <a:ext cx="7227888" cy="3043237"/>
          </a:xfrm>
        </p:spPr>
        <p:txBody>
          <a:bodyPr vert="horz" lIns="91440" tIns="45720" rIns="91440" bIns="45720" rtlCol="0" anchor="b">
            <a:noAutofit/>
          </a:bodyPr>
          <a:lstStyle/>
          <a:p>
            <a:pPr marL="0" indent="0">
              <a:buNone/>
            </a:pPr>
            <a:r>
              <a:rPr lang="sv-SE" sz="1800" dirty="0">
                <a:solidFill>
                  <a:schemeClr val="tx1"/>
                </a:solidFill>
                <a:latin typeface="Avenir Book"/>
              </a:rPr>
              <a:t>Under ett möte med rektorerna i kommunen framkommer det att flera lärare sedan en tid tillbaka använder AI som stöd vid bedömning av elevers inlämningsuppgifter. </a:t>
            </a:r>
          </a:p>
        </p:txBody>
      </p:sp>
      <p:sp>
        <p:nvSpPr>
          <p:cNvPr id="6" name="Platshållare för innehåll 5">
            <a:extLst>
              <a:ext uri="{FF2B5EF4-FFF2-40B4-BE49-F238E27FC236}">
                <a16:creationId xmlns:a16="http://schemas.microsoft.com/office/drawing/2014/main" id="{60144913-A92D-8570-3082-BDBDBA9C32BF}"/>
              </a:ext>
            </a:extLst>
          </p:cNvPr>
          <p:cNvSpPr>
            <a:spLocks noGrp="1"/>
          </p:cNvSpPr>
          <p:nvPr>
            <p:ph sz="quarter" idx="4294967295"/>
          </p:nvPr>
        </p:nvSpPr>
        <p:spPr>
          <a:xfrm>
            <a:off x="856182" y="3970652"/>
            <a:ext cx="7140575" cy="2165350"/>
          </a:xfrm>
        </p:spPr>
        <p:txBody>
          <a:bodyPr anchor="b">
            <a:normAutofit/>
          </a:bodyPr>
          <a:lstStyle/>
          <a:p>
            <a:pPr marL="0" indent="0">
              <a:buNone/>
            </a:pPr>
            <a:r>
              <a:rPr lang="sv-SE" sz="1800" dirty="0">
                <a:solidFill>
                  <a:schemeClr val="tx1"/>
                </a:solidFill>
                <a:latin typeface="Avenir Book"/>
              </a:rPr>
              <a:t>Systemen används på olika sätt: Vissa lärare låter AI-systemet ge förslag på betyg som de sedan bekräftar, andra använder det för att identifiera eventuellt AI-genererat innehåll i elevernas texter. </a:t>
            </a:r>
          </a:p>
          <a:p>
            <a:pPr marL="0" indent="0">
              <a:buNone/>
            </a:pPr>
            <a:r>
              <a:rPr lang="sv-SE" sz="1800" dirty="0">
                <a:solidFill>
                  <a:schemeClr val="tx1"/>
                </a:solidFill>
                <a:latin typeface="Avenir Book"/>
              </a:rPr>
              <a:t>AI systemet är gratis. Ett svenskt företag erbjuder nu också en betalversion av systemet som kan ge detaljerat bedömningsstöd och som marknadsförs som ett sätt att effektivisera lärarnas arbete och minska "subjektiviteten" i bedömning.</a:t>
            </a:r>
          </a:p>
        </p:txBody>
      </p:sp>
      <p:sp>
        <p:nvSpPr>
          <p:cNvPr id="4" name="Diagonal rand 3">
            <a:extLst>
              <a:ext uri="{FF2B5EF4-FFF2-40B4-BE49-F238E27FC236}">
                <a16:creationId xmlns:a16="http://schemas.microsoft.com/office/drawing/2014/main" id="{13727AAE-7B98-40F5-F1A0-73BDDC574674}"/>
              </a:ext>
            </a:extLst>
          </p:cNvPr>
          <p:cNvSpPr/>
          <p:nvPr/>
        </p:nvSpPr>
        <p:spPr>
          <a:xfrm flipH="1">
            <a:off x="8765626" y="-1"/>
            <a:ext cx="3426373" cy="1313793"/>
          </a:xfrm>
          <a:prstGeom prst="diagStripe">
            <a:avLst/>
          </a:prstGeom>
          <a:solidFill>
            <a:schemeClr val="bg1"/>
          </a:solidFill>
          <a:ln>
            <a:noFill/>
          </a:ln>
          <a:effectLst>
            <a:outerShdw blurRad="50800" dist="50800" dir="5400000" algn="ctr" rotWithShape="0">
              <a:schemeClr val="accent4">
                <a:alpha val="56558"/>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Platshållare för innehåll 2">
            <a:extLst>
              <a:ext uri="{FF2B5EF4-FFF2-40B4-BE49-F238E27FC236}">
                <a16:creationId xmlns:a16="http://schemas.microsoft.com/office/drawing/2014/main" id="{BF61AEA3-E751-FB55-CC37-0D2006467395}"/>
              </a:ext>
            </a:extLst>
          </p:cNvPr>
          <p:cNvSpPr txBox="1">
            <a:spLocks/>
          </p:cNvSpPr>
          <p:nvPr/>
        </p:nvSpPr>
        <p:spPr>
          <a:xfrm rot="1175903">
            <a:off x="10425033" y="512619"/>
            <a:ext cx="2113848" cy="28855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9pPr>
          </a:lstStyle>
          <a:p>
            <a:r>
              <a:rPr lang="sv-SE" sz="1800" b="1">
                <a:solidFill>
                  <a:schemeClr val="tx1"/>
                </a:solidFill>
              </a:rPr>
              <a:t>Exempel</a:t>
            </a:r>
            <a:endParaRPr lang="sv-SE" sz="1800">
              <a:solidFill>
                <a:schemeClr val="tx1"/>
              </a:solidFill>
            </a:endParaRPr>
          </a:p>
        </p:txBody>
      </p:sp>
      <p:sp>
        <p:nvSpPr>
          <p:cNvPr id="8" name="textruta 7">
            <a:extLst>
              <a:ext uri="{FF2B5EF4-FFF2-40B4-BE49-F238E27FC236}">
                <a16:creationId xmlns:a16="http://schemas.microsoft.com/office/drawing/2014/main" id="{5A59A57C-5AE0-F7C0-5ACD-F168730069E0}"/>
              </a:ext>
            </a:extLst>
          </p:cNvPr>
          <p:cNvSpPr txBox="1"/>
          <p:nvPr/>
        </p:nvSpPr>
        <p:spPr>
          <a:xfrm>
            <a:off x="6096000" y="364507"/>
            <a:ext cx="3794234" cy="584775"/>
          </a:xfrm>
          <a:prstGeom prst="rect">
            <a:avLst/>
          </a:prstGeom>
          <a:noFill/>
        </p:spPr>
        <p:txBody>
          <a:bodyPr wrap="square">
            <a:spAutoFit/>
          </a:bodyPr>
          <a:lstStyle/>
          <a:p>
            <a:pPr marL="0" indent="0">
              <a:buNone/>
            </a:pPr>
            <a:r>
              <a:rPr lang="sv-SE" sz="1600">
                <a:solidFill>
                  <a:schemeClr val="tx1"/>
                </a:solidFill>
              </a:rPr>
              <a:t>Etiskt dilemma, tema: rättssäkerhet, ansvar och myndighetsutövning</a:t>
            </a:r>
          </a:p>
        </p:txBody>
      </p:sp>
      <p:sp>
        <p:nvSpPr>
          <p:cNvPr id="7" name="textruta 6">
            <a:extLst>
              <a:ext uri="{FF2B5EF4-FFF2-40B4-BE49-F238E27FC236}">
                <a16:creationId xmlns:a16="http://schemas.microsoft.com/office/drawing/2014/main" id="{26968984-8074-A357-7261-4D5B4A0B96C1}"/>
              </a:ext>
            </a:extLst>
          </p:cNvPr>
          <p:cNvSpPr txBox="1"/>
          <p:nvPr/>
        </p:nvSpPr>
        <p:spPr>
          <a:xfrm>
            <a:off x="8765626" y="2206078"/>
            <a:ext cx="2971800" cy="427809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sv-SE" sz="1600" dirty="0"/>
              <a:t>Betygssättning är myndighetsutövning och en lärares professionella ansvar. Var går gränsen för vad AI får och inte får göra i detta sammanhang – och vems ansvar är det att dra den gränsen?</a:t>
            </a:r>
          </a:p>
          <a:p>
            <a:pPr marL="342900" indent="-342900">
              <a:buAutoNum type="arabicPeriod"/>
            </a:pPr>
            <a:endParaRPr lang="sv-SE" sz="1600" dirty="0"/>
          </a:p>
          <a:p>
            <a:pPr marL="342900" indent="-342900">
              <a:buAutoNum type="arabicPeriod"/>
            </a:pPr>
            <a:r>
              <a:rPr lang="sv-SE" sz="1600" dirty="0"/>
              <a:t>Elevtexter skyddas av upphovsrätt och kan innehålla personuppgifter. Vilka konsekvenser finns när lärare på eget initiativ laddar upp dessa till externa system? Hur skapar ni rutiner för detta?</a:t>
            </a:r>
          </a:p>
        </p:txBody>
      </p:sp>
    </p:spTree>
    <p:extLst>
      <p:ext uri="{BB962C8B-B14F-4D97-AF65-F5344CB8AC3E}">
        <p14:creationId xmlns:p14="http://schemas.microsoft.com/office/powerpoint/2010/main" val="127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E3CCAD2-8BC3-3409-5E96-D16EA55E5446}"/>
              </a:ext>
            </a:extLst>
          </p:cNvPr>
          <p:cNvSpPr>
            <a:spLocks noGrp="1"/>
          </p:cNvSpPr>
          <p:nvPr>
            <p:ph type="body" sz="quarter" idx="15"/>
          </p:nvPr>
        </p:nvSpPr>
        <p:spPr/>
        <p:txBody>
          <a:bodyPr/>
          <a:lstStyle/>
          <a:p>
            <a:r>
              <a:rPr lang="sv-SE" dirty="0">
                <a:solidFill>
                  <a:schemeClr val="tx1"/>
                </a:solidFill>
              </a:rPr>
              <a:t>Seminarium i Almedalen</a:t>
            </a:r>
          </a:p>
        </p:txBody>
      </p:sp>
      <p:sp>
        <p:nvSpPr>
          <p:cNvPr id="3" name="Platshållare för innehåll 2">
            <a:extLst>
              <a:ext uri="{FF2B5EF4-FFF2-40B4-BE49-F238E27FC236}">
                <a16:creationId xmlns:a16="http://schemas.microsoft.com/office/drawing/2014/main" id="{6F8D62EF-B67A-5ECE-17CF-1F6C193A007F}"/>
              </a:ext>
            </a:extLst>
          </p:cNvPr>
          <p:cNvSpPr>
            <a:spLocks noGrp="1"/>
          </p:cNvSpPr>
          <p:nvPr>
            <p:ph sz="quarter" idx="4294967295"/>
          </p:nvPr>
        </p:nvSpPr>
        <p:spPr>
          <a:xfrm>
            <a:off x="839788" y="3629786"/>
            <a:ext cx="7313613" cy="720725"/>
          </a:xfrm>
        </p:spPr>
        <p:txBody>
          <a:bodyPr/>
          <a:lstStyle/>
          <a:p>
            <a:pPr marL="0" indent="0">
              <a:buNone/>
            </a:pPr>
            <a:r>
              <a:rPr lang="sv-SE" dirty="0">
                <a:solidFill>
                  <a:schemeClr val="tx1"/>
                </a:solidFill>
                <a:latin typeface="Avenir Book"/>
              </a:rPr>
              <a:t>AI i skolan – vem tar ansvar när utvecklingen går snabbare än styrningen?</a:t>
            </a:r>
          </a:p>
        </p:txBody>
      </p:sp>
      <p:sp>
        <p:nvSpPr>
          <p:cNvPr id="4" name="Rektangel med rundade hörn 3">
            <a:extLst>
              <a:ext uri="{FF2B5EF4-FFF2-40B4-BE49-F238E27FC236}">
                <a16:creationId xmlns:a16="http://schemas.microsoft.com/office/drawing/2014/main" id="{7C8B7039-DC94-DA62-E757-F95B977DE6DD}"/>
              </a:ext>
            </a:extLst>
          </p:cNvPr>
          <p:cNvSpPr/>
          <p:nvPr/>
        </p:nvSpPr>
        <p:spPr>
          <a:xfrm>
            <a:off x="8739584" y="3453891"/>
            <a:ext cx="2830195" cy="2988527"/>
          </a:xfrm>
          <a:prstGeom prst="roundRect">
            <a:avLst>
              <a:gd name="adj" fmla="val 68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879417E5-44CB-DFE4-A9C1-9DF24B32917B}"/>
              </a:ext>
            </a:extLst>
          </p:cNvPr>
          <p:cNvSpPr txBox="1"/>
          <p:nvPr/>
        </p:nvSpPr>
        <p:spPr>
          <a:xfrm rot="408821">
            <a:off x="7239688" y="6018311"/>
            <a:ext cx="1810472" cy="646331"/>
          </a:xfrm>
          <a:prstGeom prst="rect">
            <a:avLst/>
          </a:prstGeom>
          <a:noFill/>
        </p:spPr>
        <p:txBody>
          <a:bodyPr wrap="square" rtlCol="0">
            <a:spAutoFit/>
          </a:bodyPr>
          <a:lstStyle/>
          <a:p>
            <a:r>
              <a:rPr lang="sv-SE">
                <a:latin typeface="Avenir Book"/>
              </a:rPr>
              <a:t>Se seminariet på webben</a:t>
            </a:r>
          </a:p>
        </p:txBody>
      </p:sp>
      <p:pic>
        <p:nvPicPr>
          <p:cNvPr id="7" name="Bild 6" descr="Linjepil: motsols böj med hel fyllning">
            <a:extLst>
              <a:ext uri="{FF2B5EF4-FFF2-40B4-BE49-F238E27FC236}">
                <a16:creationId xmlns:a16="http://schemas.microsoft.com/office/drawing/2014/main" id="{7AB634E3-8CBE-E588-7C12-12CB3B042B6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3403772" flipH="1">
            <a:off x="7991830" y="5392926"/>
            <a:ext cx="914400" cy="914400"/>
          </a:xfrm>
          <a:prstGeom prst="rect">
            <a:avLst/>
          </a:prstGeom>
        </p:spPr>
      </p:pic>
      <p:pic>
        <p:nvPicPr>
          <p:cNvPr id="6" name="Bildobjekt 5">
            <a:extLst>
              <a:ext uri="{FF2B5EF4-FFF2-40B4-BE49-F238E27FC236}">
                <a16:creationId xmlns:a16="http://schemas.microsoft.com/office/drawing/2014/main" id="{08859ABA-EE1E-5C25-6E4C-A3FD958ED64C}"/>
              </a:ext>
            </a:extLst>
          </p:cNvPr>
          <p:cNvPicPr>
            <a:picLocks noChangeAspect="1"/>
          </p:cNvPicPr>
          <p:nvPr/>
        </p:nvPicPr>
        <p:blipFill>
          <a:blip r:embed="rId3"/>
          <a:stretch>
            <a:fillRect/>
          </a:stretch>
        </p:blipFill>
        <p:spPr>
          <a:xfrm>
            <a:off x="8893572" y="3687045"/>
            <a:ext cx="2522220" cy="2522220"/>
          </a:xfrm>
          <a:prstGeom prst="rect">
            <a:avLst/>
          </a:prstGeom>
        </p:spPr>
      </p:pic>
      <p:pic>
        <p:nvPicPr>
          <p:cNvPr id="12" name="Bild 11" descr="Flippkalender med hel fyllning">
            <a:extLst>
              <a:ext uri="{FF2B5EF4-FFF2-40B4-BE49-F238E27FC236}">
                <a16:creationId xmlns:a16="http://schemas.microsoft.com/office/drawing/2014/main" id="{0EDEE12B-8DD8-B867-7B99-BBF956CB9DC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9788" y="4718740"/>
            <a:ext cx="568563" cy="568563"/>
          </a:xfrm>
          <a:prstGeom prst="rect">
            <a:avLst/>
          </a:prstGeom>
        </p:spPr>
      </p:pic>
      <p:pic>
        <p:nvPicPr>
          <p:cNvPr id="14" name="Bild 13" descr="Klocka med hel fyllning">
            <a:extLst>
              <a:ext uri="{FF2B5EF4-FFF2-40B4-BE49-F238E27FC236}">
                <a16:creationId xmlns:a16="http://schemas.microsoft.com/office/drawing/2014/main" id="{186310C0-CDA4-86AF-106A-A15837EBC78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9788" y="5444249"/>
            <a:ext cx="568563" cy="568563"/>
          </a:xfrm>
          <a:prstGeom prst="rect">
            <a:avLst/>
          </a:prstGeom>
        </p:spPr>
      </p:pic>
      <p:sp>
        <p:nvSpPr>
          <p:cNvPr id="16" name="textruta 15">
            <a:extLst>
              <a:ext uri="{FF2B5EF4-FFF2-40B4-BE49-F238E27FC236}">
                <a16:creationId xmlns:a16="http://schemas.microsoft.com/office/drawing/2014/main" id="{CD09B038-8FE4-F6A4-E096-D4ADF08F5AED}"/>
              </a:ext>
            </a:extLst>
          </p:cNvPr>
          <p:cNvSpPr txBox="1"/>
          <p:nvPr/>
        </p:nvSpPr>
        <p:spPr>
          <a:xfrm>
            <a:off x="1408351" y="4831984"/>
            <a:ext cx="2774731" cy="369332"/>
          </a:xfrm>
          <a:prstGeom prst="rect">
            <a:avLst/>
          </a:prstGeom>
          <a:noFill/>
        </p:spPr>
        <p:txBody>
          <a:bodyPr wrap="square">
            <a:spAutoFit/>
          </a:bodyPr>
          <a:lstStyle/>
          <a:p>
            <a:r>
              <a:rPr lang="sv-SE">
                <a:solidFill>
                  <a:schemeClr val="tx1"/>
                </a:solidFill>
                <a:latin typeface="Avenir Book"/>
              </a:rPr>
              <a:t>Onsdagen den 24 juni</a:t>
            </a:r>
          </a:p>
        </p:txBody>
      </p:sp>
      <p:pic>
        <p:nvPicPr>
          <p:cNvPr id="18" name="Bild 17" descr="Markör med hel fyllning">
            <a:extLst>
              <a:ext uri="{FF2B5EF4-FFF2-40B4-BE49-F238E27FC236}">
                <a16:creationId xmlns:a16="http://schemas.microsoft.com/office/drawing/2014/main" id="{4ABED182-F345-5D79-FE61-914D6BB23EC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18658" y="4697191"/>
            <a:ext cx="611660" cy="611660"/>
          </a:xfrm>
          <a:prstGeom prst="rect">
            <a:avLst/>
          </a:prstGeom>
        </p:spPr>
      </p:pic>
      <p:pic>
        <p:nvPicPr>
          <p:cNvPr id="20" name="Bild 19" descr="Vlog med hel fyllning">
            <a:extLst>
              <a:ext uri="{FF2B5EF4-FFF2-40B4-BE49-F238E27FC236}">
                <a16:creationId xmlns:a16="http://schemas.microsoft.com/office/drawing/2014/main" id="{15E5F5B5-5A22-C4C7-243F-98FCDC84ED1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84833" y="5431624"/>
            <a:ext cx="611660" cy="611660"/>
          </a:xfrm>
          <a:prstGeom prst="rect">
            <a:avLst/>
          </a:prstGeom>
        </p:spPr>
      </p:pic>
      <p:sp>
        <p:nvSpPr>
          <p:cNvPr id="21" name="textruta 20">
            <a:extLst>
              <a:ext uri="{FF2B5EF4-FFF2-40B4-BE49-F238E27FC236}">
                <a16:creationId xmlns:a16="http://schemas.microsoft.com/office/drawing/2014/main" id="{530706CF-0B95-B116-3F56-29D53B917037}"/>
              </a:ext>
            </a:extLst>
          </p:cNvPr>
          <p:cNvSpPr txBox="1"/>
          <p:nvPr/>
        </p:nvSpPr>
        <p:spPr>
          <a:xfrm>
            <a:off x="1468814" y="5543864"/>
            <a:ext cx="1852455" cy="369332"/>
          </a:xfrm>
          <a:prstGeom prst="rect">
            <a:avLst/>
          </a:prstGeom>
          <a:noFill/>
        </p:spPr>
        <p:txBody>
          <a:bodyPr wrap="square">
            <a:spAutoFit/>
          </a:bodyPr>
          <a:lstStyle/>
          <a:p>
            <a:r>
              <a:rPr lang="sv-SE">
                <a:solidFill>
                  <a:schemeClr val="tx1"/>
                </a:solidFill>
                <a:latin typeface="Avenir Book"/>
              </a:rPr>
              <a:t>12.45-13.30</a:t>
            </a:r>
          </a:p>
        </p:txBody>
      </p:sp>
      <p:sp>
        <p:nvSpPr>
          <p:cNvPr id="22" name="textruta 21">
            <a:extLst>
              <a:ext uri="{FF2B5EF4-FFF2-40B4-BE49-F238E27FC236}">
                <a16:creationId xmlns:a16="http://schemas.microsoft.com/office/drawing/2014/main" id="{B3ADD78D-2440-6366-5E0A-BF2ACEDAE0DC}"/>
              </a:ext>
            </a:extLst>
          </p:cNvPr>
          <p:cNvSpPr txBox="1"/>
          <p:nvPr/>
        </p:nvSpPr>
        <p:spPr>
          <a:xfrm>
            <a:off x="4978168" y="4831984"/>
            <a:ext cx="3571199" cy="369332"/>
          </a:xfrm>
          <a:prstGeom prst="rect">
            <a:avLst/>
          </a:prstGeom>
          <a:noFill/>
        </p:spPr>
        <p:txBody>
          <a:bodyPr wrap="square">
            <a:spAutoFit/>
          </a:bodyPr>
          <a:lstStyle/>
          <a:p>
            <a:r>
              <a:rPr lang="sv-SE">
                <a:solidFill>
                  <a:schemeClr val="tx1"/>
                </a:solidFill>
                <a:latin typeface="Avenir Book"/>
              </a:rPr>
              <a:t>Södra </a:t>
            </a:r>
            <a:r>
              <a:rPr lang="sv-SE" err="1">
                <a:solidFill>
                  <a:schemeClr val="tx1"/>
                </a:solidFill>
                <a:latin typeface="Avenir Book"/>
              </a:rPr>
              <a:t>Murgatan</a:t>
            </a:r>
            <a:r>
              <a:rPr lang="sv-SE">
                <a:solidFill>
                  <a:schemeClr val="tx1"/>
                </a:solidFill>
                <a:latin typeface="Avenir Book"/>
              </a:rPr>
              <a:t> 24, Tjärkokeriet </a:t>
            </a:r>
          </a:p>
        </p:txBody>
      </p:sp>
      <p:sp>
        <p:nvSpPr>
          <p:cNvPr id="23" name="textruta 22">
            <a:extLst>
              <a:ext uri="{FF2B5EF4-FFF2-40B4-BE49-F238E27FC236}">
                <a16:creationId xmlns:a16="http://schemas.microsoft.com/office/drawing/2014/main" id="{00019883-C09F-DEF3-6574-EB4B469EF6CA}"/>
              </a:ext>
            </a:extLst>
          </p:cNvPr>
          <p:cNvSpPr txBox="1"/>
          <p:nvPr/>
        </p:nvSpPr>
        <p:spPr>
          <a:xfrm>
            <a:off x="4978168" y="5543864"/>
            <a:ext cx="2012525" cy="369332"/>
          </a:xfrm>
          <a:prstGeom prst="rect">
            <a:avLst/>
          </a:prstGeom>
          <a:noFill/>
        </p:spPr>
        <p:txBody>
          <a:bodyPr wrap="square">
            <a:spAutoFit/>
          </a:bodyPr>
          <a:lstStyle/>
          <a:p>
            <a:r>
              <a:rPr lang="sv-SE">
                <a:solidFill>
                  <a:schemeClr val="tx1"/>
                </a:solidFill>
                <a:latin typeface="Avenir Book"/>
              </a:rPr>
              <a:t>Webbsänds</a:t>
            </a:r>
          </a:p>
        </p:txBody>
      </p:sp>
    </p:spTree>
    <p:extLst>
      <p:ext uri="{BB962C8B-B14F-4D97-AF65-F5344CB8AC3E}">
        <p14:creationId xmlns:p14="http://schemas.microsoft.com/office/powerpoint/2010/main" val="262392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1BF434-D5FD-3821-6282-EF6A32183142}"/>
              </a:ext>
            </a:extLst>
          </p:cNvPr>
          <p:cNvPicPr>
            <a:picLocks noChangeAspect="1"/>
          </p:cNvPicPr>
          <p:nvPr/>
        </p:nvPicPr>
        <p:blipFill>
          <a:blip r:embed="rId3"/>
          <a:stretch>
            <a:fillRect/>
          </a:stretch>
        </p:blipFill>
        <p:spPr>
          <a:xfrm>
            <a:off x="0" y="-197069"/>
            <a:ext cx="12214634" cy="8169818"/>
          </a:xfrm>
          <a:prstGeom prst="rect">
            <a:avLst/>
          </a:prstGeom>
        </p:spPr>
      </p:pic>
      <p:sp>
        <p:nvSpPr>
          <p:cNvPr id="5" name="Rektangel med rundade hörn 4">
            <a:extLst>
              <a:ext uri="{FF2B5EF4-FFF2-40B4-BE49-F238E27FC236}">
                <a16:creationId xmlns:a16="http://schemas.microsoft.com/office/drawing/2014/main" id="{93C5738E-9167-B517-0991-944B6B40154F}"/>
              </a:ext>
            </a:extLst>
          </p:cNvPr>
          <p:cNvSpPr/>
          <p:nvPr/>
        </p:nvSpPr>
        <p:spPr>
          <a:xfrm>
            <a:off x="9187305" y="3724508"/>
            <a:ext cx="2830195" cy="2988527"/>
          </a:xfrm>
          <a:prstGeom prst="roundRect">
            <a:avLst>
              <a:gd name="adj" fmla="val 68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4802FA32-4242-23CE-8FBC-BE467F204E2B}"/>
              </a:ext>
            </a:extLst>
          </p:cNvPr>
          <p:cNvPicPr>
            <a:picLocks noChangeAspect="1"/>
          </p:cNvPicPr>
          <p:nvPr/>
        </p:nvPicPr>
        <p:blipFill>
          <a:blip r:embed="rId4"/>
          <a:stretch>
            <a:fillRect/>
          </a:stretch>
        </p:blipFill>
        <p:spPr>
          <a:xfrm>
            <a:off x="9491432" y="3973680"/>
            <a:ext cx="2221940" cy="2221940"/>
          </a:xfrm>
          <a:prstGeom prst="rect">
            <a:avLst/>
          </a:prstGeom>
        </p:spPr>
      </p:pic>
      <p:sp>
        <p:nvSpPr>
          <p:cNvPr id="8" name="textruta 7">
            <a:extLst>
              <a:ext uri="{FF2B5EF4-FFF2-40B4-BE49-F238E27FC236}">
                <a16:creationId xmlns:a16="http://schemas.microsoft.com/office/drawing/2014/main" id="{8CFBF168-58AD-3B8A-CAD6-6E683A019EE6}"/>
              </a:ext>
            </a:extLst>
          </p:cNvPr>
          <p:cNvSpPr txBox="1"/>
          <p:nvPr/>
        </p:nvSpPr>
        <p:spPr>
          <a:xfrm>
            <a:off x="9407487" y="6313254"/>
            <a:ext cx="2389830" cy="338554"/>
          </a:xfrm>
          <a:prstGeom prst="rect">
            <a:avLst/>
          </a:prstGeom>
          <a:noFill/>
        </p:spPr>
        <p:txBody>
          <a:bodyPr wrap="square" rtlCol="0">
            <a:spAutoFit/>
          </a:bodyPr>
          <a:lstStyle/>
          <a:p>
            <a:pPr algn="ctr"/>
            <a:r>
              <a:rPr lang="sv-SE" sz="1600" err="1"/>
              <a:t>aiforskolhuvudman.se</a:t>
            </a:r>
            <a:endParaRPr lang="sv-SE" sz="1600"/>
          </a:p>
        </p:txBody>
      </p:sp>
      <p:sp>
        <p:nvSpPr>
          <p:cNvPr id="2" name="textruta 1">
            <a:extLst>
              <a:ext uri="{FF2B5EF4-FFF2-40B4-BE49-F238E27FC236}">
                <a16:creationId xmlns:a16="http://schemas.microsoft.com/office/drawing/2014/main" id="{AE28A492-4726-D68A-49B8-24CEBE2F71B7}"/>
              </a:ext>
            </a:extLst>
          </p:cNvPr>
          <p:cNvSpPr txBox="1"/>
          <p:nvPr/>
        </p:nvSpPr>
        <p:spPr>
          <a:xfrm rot="408821">
            <a:off x="6871001" y="5473010"/>
            <a:ext cx="2503828" cy="646331"/>
          </a:xfrm>
          <a:prstGeom prst="rect">
            <a:avLst/>
          </a:prstGeom>
          <a:noFill/>
        </p:spPr>
        <p:txBody>
          <a:bodyPr wrap="square" rtlCol="0">
            <a:spAutoFit/>
          </a:bodyPr>
          <a:lstStyle/>
          <a:p>
            <a:r>
              <a:rPr lang="sv-SE">
                <a:latin typeface="Avenir Book"/>
              </a:rPr>
              <a:t>Scanna koden för att komma till verktyget</a:t>
            </a:r>
          </a:p>
        </p:txBody>
      </p:sp>
      <p:pic>
        <p:nvPicPr>
          <p:cNvPr id="4" name="Bild 3" descr="Linjepil: motsols böj med hel fyllning">
            <a:extLst>
              <a:ext uri="{FF2B5EF4-FFF2-40B4-BE49-F238E27FC236}">
                <a16:creationId xmlns:a16="http://schemas.microsoft.com/office/drawing/2014/main" id="{8D3FEF4B-9F3C-6869-F435-69442CBAC0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403772" flipH="1">
            <a:off x="8449837" y="4835151"/>
            <a:ext cx="914400" cy="914400"/>
          </a:xfrm>
          <a:prstGeom prst="rect">
            <a:avLst/>
          </a:prstGeom>
        </p:spPr>
      </p:pic>
    </p:spTree>
    <p:extLst>
      <p:ext uri="{BB962C8B-B14F-4D97-AF65-F5344CB8AC3E}">
        <p14:creationId xmlns:p14="http://schemas.microsoft.com/office/powerpoint/2010/main" val="376813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2FE3505-9F1E-ECBB-D5FD-D1CA4C097012}"/>
              </a:ext>
            </a:extLst>
          </p:cNvPr>
          <p:cNvSpPr>
            <a:spLocks noGrp="1"/>
          </p:cNvSpPr>
          <p:nvPr>
            <p:ph sz="quarter" idx="16"/>
          </p:nvPr>
        </p:nvSpPr>
        <p:spPr>
          <a:xfrm>
            <a:off x="844702" y="2304579"/>
            <a:ext cx="5021080" cy="3032539"/>
          </a:xfrm>
        </p:spPr>
        <p:txBody>
          <a:bodyPr vert="horz" lIns="91440" tIns="45720" rIns="91440" bIns="45720" rtlCol="0" anchor="t">
            <a:noAutofit/>
          </a:bodyPr>
          <a:lstStyle/>
          <a:p>
            <a:endParaRPr lang="sv-SE" sz="1800" b="1" dirty="0">
              <a:solidFill>
                <a:srgbClr val="115E67"/>
              </a:solidFill>
            </a:endParaRPr>
          </a:p>
          <a:p>
            <a:pPr marL="285750" indent="-285750">
              <a:buChar char="•"/>
            </a:pPr>
            <a:r>
              <a:rPr lang="sv-SE" sz="1800" dirty="0"/>
              <a:t>Skolsektorn påverkas mycket, och på olika sätt, av AI</a:t>
            </a:r>
          </a:p>
          <a:p>
            <a:pPr marL="285750" indent="-285750">
              <a:buChar char="•"/>
            </a:pPr>
            <a:r>
              <a:rPr lang="sv-SE" sz="1800" dirty="0"/>
              <a:t>Sveriges första AI strategi (feb 2026)</a:t>
            </a:r>
          </a:p>
          <a:p>
            <a:pPr marL="285750" indent="-285750">
              <a:buChar char="•"/>
            </a:pPr>
            <a:r>
              <a:rPr lang="sv-SE" sz="1800" dirty="0"/>
              <a:t>Ingen nationell strategi för skolan</a:t>
            </a:r>
          </a:p>
          <a:p>
            <a:pPr marL="285750" indent="-285750">
              <a:buChar char="•"/>
            </a:pPr>
            <a:r>
              <a:rPr lang="sv-SE" sz="1800" dirty="0"/>
              <a:t>”Skugganvändning” av AI ökar när riktlinjer och anvisningar saknas</a:t>
            </a:r>
          </a:p>
          <a:p>
            <a:pPr marL="285750" indent="-285750">
              <a:buChar char="•"/>
            </a:pPr>
            <a:r>
              <a:rPr lang="sv-SE" sz="1800" dirty="0"/>
              <a:t>AI förordningen ställer idag krav på medveten användning hos skolhuvudmän</a:t>
            </a:r>
          </a:p>
          <a:p>
            <a:pPr marL="285750" indent="-285750">
              <a:buChar char="•"/>
            </a:pPr>
            <a:r>
              <a:rPr lang="sv-SE" sz="1800" dirty="0"/>
              <a:t>Behov av stöd för styrning och ledning av AI </a:t>
            </a:r>
          </a:p>
          <a:p>
            <a:endParaRPr lang="sv-SE" dirty="0"/>
          </a:p>
          <a:p>
            <a:endParaRPr lang="sv-SE" dirty="0"/>
          </a:p>
        </p:txBody>
      </p:sp>
      <p:sp>
        <p:nvSpPr>
          <p:cNvPr id="2" name="Platshållare för text 1">
            <a:extLst>
              <a:ext uri="{FF2B5EF4-FFF2-40B4-BE49-F238E27FC236}">
                <a16:creationId xmlns:a16="http://schemas.microsoft.com/office/drawing/2014/main" id="{E2F4D307-B7A3-AE91-1C9D-6D0BC050BC37}"/>
              </a:ext>
            </a:extLst>
          </p:cNvPr>
          <p:cNvSpPr>
            <a:spLocks noGrp="1"/>
          </p:cNvSpPr>
          <p:nvPr>
            <p:ph type="body" sz="quarter" idx="15"/>
          </p:nvPr>
        </p:nvSpPr>
        <p:spPr>
          <a:xfrm>
            <a:off x="3678006" y="0"/>
            <a:ext cx="5021081" cy="1317249"/>
          </a:xfrm>
        </p:spPr>
        <p:txBody>
          <a:bodyPr/>
          <a:lstStyle/>
          <a:p>
            <a:r>
              <a:rPr lang="sv-SE" dirty="0"/>
              <a:t>Bakgrund</a:t>
            </a:r>
          </a:p>
        </p:txBody>
      </p:sp>
      <p:pic>
        <p:nvPicPr>
          <p:cNvPr id="5" name="Bildobjekt 4" descr="En bild som visar text, handskrift, illustration, design&#10;&#10;AI-genererat innehåll kan vara felaktigt.">
            <a:extLst>
              <a:ext uri="{FF2B5EF4-FFF2-40B4-BE49-F238E27FC236}">
                <a16:creationId xmlns:a16="http://schemas.microsoft.com/office/drawing/2014/main" id="{E47B109E-D9C8-38A7-266F-C3F8499098DB}"/>
              </a:ext>
            </a:extLst>
          </p:cNvPr>
          <p:cNvPicPr>
            <a:picLocks noChangeAspect="1"/>
          </p:cNvPicPr>
          <p:nvPr/>
        </p:nvPicPr>
        <p:blipFill>
          <a:blip r:embed="rId2"/>
          <a:stretch>
            <a:fillRect/>
          </a:stretch>
        </p:blipFill>
        <p:spPr>
          <a:xfrm>
            <a:off x="6188547" y="2089984"/>
            <a:ext cx="4615944" cy="3461730"/>
          </a:xfrm>
          <a:prstGeom prst="rect">
            <a:avLst/>
          </a:prstGeom>
        </p:spPr>
      </p:pic>
    </p:spTree>
    <p:extLst>
      <p:ext uri="{BB962C8B-B14F-4D97-AF65-F5344CB8AC3E}">
        <p14:creationId xmlns:p14="http://schemas.microsoft.com/office/powerpoint/2010/main" val="251157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4BE3D30-7DD6-4075-8308-DB186A5C6793}"/>
              </a:ext>
            </a:extLst>
          </p:cNvPr>
          <p:cNvSpPr>
            <a:spLocks noGrp="1"/>
          </p:cNvSpPr>
          <p:nvPr>
            <p:ph type="body" sz="quarter" idx="15"/>
          </p:nvPr>
        </p:nvSpPr>
        <p:spPr>
          <a:xfrm>
            <a:off x="2755624" y="1108280"/>
            <a:ext cx="9269506" cy="720000"/>
          </a:xfrm>
        </p:spPr>
        <p:txBody>
          <a:bodyPr/>
          <a:lstStyle/>
          <a:p>
            <a:r>
              <a:rPr lang="sv-SE" dirty="0"/>
              <a:t>Scenarioverktyg om AI – </a:t>
            </a:r>
          </a:p>
          <a:p>
            <a:r>
              <a:rPr lang="sv-SE" dirty="0"/>
              <a:t>för skolhuvudmän</a:t>
            </a:r>
          </a:p>
        </p:txBody>
      </p:sp>
      <p:sp>
        <p:nvSpPr>
          <p:cNvPr id="3" name="Platshållare för innehåll 2">
            <a:extLst>
              <a:ext uri="{FF2B5EF4-FFF2-40B4-BE49-F238E27FC236}">
                <a16:creationId xmlns:a16="http://schemas.microsoft.com/office/drawing/2014/main" id="{661F5E58-D5B9-8D35-9B0A-C13CA47EA7C3}"/>
              </a:ext>
            </a:extLst>
          </p:cNvPr>
          <p:cNvSpPr>
            <a:spLocks noGrp="1"/>
          </p:cNvSpPr>
          <p:nvPr>
            <p:ph sz="quarter" idx="4294967295"/>
          </p:nvPr>
        </p:nvSpPr>
        <p:spPr>
          <a:xfrm>
            <a:off x="822325" y="1706899"/>
            <a:ext cx="11369675" cy="4495800"/>
          </a:xfrm>
        </p:spPr>
        <p:txBody>
          <a:bodyPr vert="horz" lIns="91440" tIns="45720" rIns="91440" bIns="45720" rtlCol="0" anchor="t">
            <a:noAutofit/>
          </a:bodyPr>
          <a:lstStyle/>
          <a:p>
            <a:endParaRPr lang="sv-SE" sz="1600" b="1" dirty="0">
              <a:solidFill>
                <a:srgbClr val="115E67"/>
              </a:solidFill>
              <a:latin typeface="Avenir Next LT Pro"/>
              <a:cs typeface="Times New Roman"/>
            </a:endParaRPr>
          </a:p>
          <a:p>
            <a:pPr marL="0" indent="0">
              <a:buNone/>
            </a:pPr>
            <a:r>
              <a:rPr lang="sv-SE" sz="1800" b="1" dirty="0">
                <a:solidFill>
                  <a:schemeClr val="tx1"/>
                </a:solidFill>
                <a:latin typeface="Avenir Next LT Pro"/>
                <a:cs typeface="Times New Roman"/>
              </a:rPr>
              <a:t>Initiativ:</a:t>
            </a:r>
            <a:endParaRPr lang="sv-SE" sz="1800" dirty="0">
              <a:solidFill>
                <a:schemeClr val="tx1"/>
              </a:solidFill>
            </a:endParaRPr>
          </a:p>
          <a:p>
            <a:pPr marL="0" indent="0">
              <a:buNone/>
            </a:pPr>
            <a:r>
              <a:rPr lang="sv-SE" sz="1800" dirty="0">
                <a:solidFill>
                  <a:schemeClr val="tx1"/>
                </a:solidFill>
                <a:latin typeface="Avenir Next LT Pro"/>
                <a:cs typeface="Times New Roman"/>
              </a:rPr>
              <a:t>SKR har tillsammans med </a:t>
            </a:r>
            <a:r>
              <a:rPr lang="sv-SE" sz="1800" dirty="0" err="1">
                <a:solidFill>
                  <a:schemeClr val="tx1"/>
                </a:solidFill>
                <a:latin typeface="Avenir Next LT Pro"/>
                <a:cs typeface="Times New Roman"/>
              </a:rPr>
              <a:t>Ifous</a:t>
            </a:r>
            <a:r>
              <a:rPr lang="sv-SE" sz="1800" dirty="0">
                <a:solidFill>
                  <a:schemeClr val="tx1"/>
                </a:solidFill>
                <a:latin typeface="Avenir Next LT Pro"/>
                <a:cs typeface="Times New Roman"/>
              </a:rPr>
              <a:t> lett ett samarbete med 16 nationella aktörer inom skolsektorn för utvecklandet av ett vägledande verktyg för styrning och ledning med avseende på AI</a:t>
            </a:r>
          </a:p>
          <a:p>
            <a:pPr marL="0" indent="0">
              <a:buNone/>
            </a:pPr>
            <a:r>
              <a:rPr lang="sv-SE" sz="1800" b="1" dirty="0">
                <a:solidFill>
                  <a:schemeClr val="tx1"/>
                </a:solidFill>
                <a:latin typeface="Avenir Next LT Pro"/>
                <a:cs typeface="Times New Roman"/>
              </a:rPr>
              <a:t>Syfte:</a:t>
            </a:r>
            <a:r>
              <a:rPr lang="sv-SE" sz="1800" dirty="0">
                <a:solidFill>
                  <a:schemeClr val="tx1"/>
                </a:solidFill>
                <a:latin typeface="Avenir Next LT Pro"/>
                <a:cs typeface="Times New Roman"/>
              </a:rPr>
              <a:t> </a:t>
            </a:r>
          </a:p>
          <a:p>
            <a:pPr marL="0" indent="0">
              <a:buNone/>
            </a:pPr>
            <a:r>
              <a:rPr lang="sv-SE" sz="1800" dirty="0">
                <a:solidFill>
                  <a:schemeClr val="tx1"/>
                </a:solidFill>
                <a:latin typeface="Avenir Next LT Pro"/>
                <a:cs typeface="Times New Roman"/>
              </a:rPr>
              <a:t>Nationell kraftsamling för att visa på handlingskraft i en tid där staten inte tar sitt ansvar för skolsektorn</a:t>
            </a:r>
          </a:p>
          <a:p>
            <a:pPr marL="0" indent="0">
              <a:buNone/>
            </a:pPr>
            <a:r>
              <a:rPr lang="sv-SE" sz="1800" dirty="0">
                <a:solidFill>
                  <a:schemeClr val="tx1"/>
                </a:solidFill>
                <a:latin typeface="Avenir Next LT Pro"/>
                <a:cs typeface="Times New Roman"/>
              </a:rPr>
              <a:t>Samla kunskap och paketera stöd för ökad kompetens hos skolhuvudmän inom ett komplext och mycket snabbt framväxande område </a:t>
            </a:r>
            <a:endParaRPr lang="sv-SE" dirty="0">
              <a:solidFill>
                <a:schemeClr val="tx1"/>
              </a:solidFill>
            </a:endParaRPr>
          </a:p>
          <a:p>
            <a:pPr marL="0" indent="0">
              <a:buNone/>
            </a:pPr>
            <a:r>
              <a:rPr lang="sv-SE" sz="1800" b="1" dirty="0">
                <a:solidFill>
                  <a:schemeClr val="tx1"/>
                </a:solidFill>
                <a:latin typeface="Avenir Next LT Pro"/>
                <a:cs typeface="Times New Roman"/>
              </a:rPr>
              <a:t>Avgränsningar:</a:t>
            </a:r>
            <a:r>
              <a:rPr lang="sv-SE" sz="1800" dirty="0">
                <a:solidFill>
                  <a:schemeClr val="tx1"/>
                </a:solidFill>
                <a:latin typeface="Avenir Next LT Pro"/>
                <a:cs typeface="Times New Roman"/>
              </a:rPr>
              <a:t> </a:t>
            </a:r>
          </a:p>
          <a:p>
            <a:pPr marL="0" indent="0">
              <a:buNone/>
            </a:pPr>
            <a:r>
              <a:rPr lang="sv-SE" sz="1800" dirty="0">
                <a:solidFill>
                  <a:schemeClr val="tx1"/>
                </a:solidFill>
                <a:latin typeface="Avenir Next LT Pro"/>
                <a:cs typeface="Times New Roman"/>
              </a:rPr>
              <a:t>Initiativet omfattar endast styrning- och ledningsfrågor och riktar sig </a:t>
            </a:r>
            <a:r>
              <a:rPr lang="sv-SE" sz="1800" b="1" dirty="0">
                <a:solidFill>
                  <a:schemeClr val="tx1"/>
                </a:solidFill>
                <a:latin typeface="Avenir Next LT Pro"/>
                <a:cs typeface="Times New Roman"/>
              </a:rPr>
              <a:t>inte</a:t>
            </a:r>
            <a:r>
              <a:rPr lang="sv-SE" sz="1800" dirty="0">
                <a:solidFill>
                  <a:schemeClr val="tx1"/>
                </a:solidFill>
                <a:latin typeface="Avenir Next LT Pro"/>
                <a:cs typeface="Times New Roman"/>
              </a:rPr>
              <a:t> direkt mot undervisning, lärare eller elever</a:t>
            </a:r>
          </a:p>
          <a:p>
            <a:pPr marL="0" indent="0">
              <a:buNone/>
            </a:pPr>
            <a:r>
              <a:rPr lang="sv-SE" sz="1800" b="1" dirty="0">
                <a:solidFill>
                  <a:schemeClr val="tx1"/>
                </a:solidFill>
                <a:latin typeface="Avenir Next LT Pro"/>
                <a:cs typeface="Times New Roman"/>
              </a:rPr>
              <a:t>Mål: </a:t>
            </a:r>
            <a:endParaRPr lang="en-US" sz="1800" dirty="0">
              <a:solidFill>
                <a:schemeClr val="tx1"/>
              </a:solidFill>
              <a:latin typeface="Avenir Next LT Pro"/>
              <a:cs typeface="Times New Roman"/>
            </a:endParaRPr>
          </a:p>
          <a:p>
            <a:pPr marL="0" indent="0">
              <a:buNone/>
            </a:pPr>
            <a:r>
              <a:rPr lang="sv-SE" sz="1800" dirty="0">
                <a:solidFill>
                  <a:schemeClr val="tx1"/>
                </a:solidFill>
                <a:latin typeface="Avenir Next LT Pro"/>
                <a:cs typeface="Times New Roman"/>
              </a:rPr>
              <a:t>Ökad medvetenhet och kompetens hos skolhuvudmän om vikten av lokal styrning och ledning för främjandet av ett säkert, etiskt förhållningssätt till AI som kan stärka likvärdighet och kvalitet - samt minska risken för det motsatta </a:t>
            </a:r>
            <a:endParaRPr lang="sv-SE" sz="1800" dirty="0">
              <a:solidFill>
                <a:schemeClr val="tx1"/>
              </a:solidFill>
            </a:endParaRPr>
          </a:p>
          <a:p>
            <a:endParaRPr lang="sv-SE" sz="1600" dirty="0">
              <a:solidFill>
                <a:srgbClr val="115E67"/>
              </a:solidFill>
              <a:latin typeface="Avenir Next LT Pro"/>
              <a:cs typeface="Times New Roman"/>
            </a:endParaRPr>
          </a:p>
          <a:p>
            <a:endParaRPr lang="sv-SE" sz="1200" dirty="0">
              <a:solidFill>
                <a:srgbClr val="000000"/>
              </a:solidFill>
              <a:latin typeface="Times New Roman"/>
              <a:cs typeface="Times New Roman"/>
            </a:endParaRPr>
          </a:p>
          <a:p>
            <a:endParaRPr lang="sv-SE" sz="1600" b="1" dirty="0"/>
          </a:p>
          <a:p>
            <a:endParaRPr lang="sv-SE" sz="1600" dirty="0"/>
          </a:p>
          <a:p>
            <a:endParaRPr lang="sv-SE" sz="1600" dirty="0"/>
          </a:p>
          <a:p>
            <a:endParaRPr lang="sv-SE" sz="1600" dirty="0"/>
          </a:p>
          <a:p>
            <a:endParaRPr lang="sv-SE" dirty="0"/>
          </a:p>
        </p:txBody>
      </p:sp>
    </p:spTree>
    <p:extLst>
      <p:ext uri="{BB962C8B-B14F-4D97-AF65-F5344CB8AC3E}">
        <p14:creationId xmlns:p14="http://schemas.microsoft.com/office/powerpoint/2010/main" val="34964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RISE Research Institutes of Sweden - Cmb Chalmers">
            <a:extLst>
              <a:ext uri="{FF2B5EF4-FFF2-40B4-BE49-F238E27FC236}">
                <a16:creationId xmlns:a16="http://schemas.microsoft.com/office/drawing/2014/main" id="{DF7D085E-E661-0EBE-B23A-DD7887AD6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68" y="2763985"/>
            <a:ext cx="1262950" cy="1079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Idéburen skola - vad är det?">
            <a:extLst>
              <a:ext uri="{FF2B5EF4-FFF2-40B4-BE49-F238E27FC236}">
                <a16:creationId xmlns:a16="http://schemas.microsoft.com/office/drawing/2014/main" id="{78B0C131-B37E-A2B2-BB54-5E78E547A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799" y="2901994"/>
            <a:ext cx="1871453" cy="580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kolverket">
            <a:extLst>
              <a:ext uri="{FF2B5EF4-FFF2-40B4-BE49-F238E27FC236}">
                <a16:creationId xmlns:a16="http://schemas.microsoft.com/office/drawing/2014/main" id="{D149D7A4-86BE-41D2-E772-DBDD34061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783" y="2744690"/>
            <a:ext cx="3127680" cy="5784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2" descr="Logotyp och grafisk profil | SKR">
            <a:extLst>
              <a:ext uri="{FF2B5EF4-FFF2-40B4-BE49-F238E27FC236}">
                <a16:creationId xmlns:a16="http://schemas.microsoft.com/office/drawing/2014/main" id="{62076374-1672-DAB0-CE15-2DCD17C49B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68" y="1584048"/>
            <a:ext cx="1984634" cy="820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4" descr="Swedish Edtech Industry – Swedish ...">
            <a:extLst>
              <a:ext uri="{FF2B5EF4-FFF2-40B4-BE49-F238E27FC236}">
                <a16:creationId xmlns:a16="http://schemas.microsoft.com/office/drawing/2014/main" id="{9A30F103-EDA6-CAA1-1984-C613486DDE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647" y="5811099"/>
            <a:ext cx="1532800" cy="7218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Specialpedagogiska skolmyndigheten">
            <a:extLst>
              <a:ext uri="{FF2B5EF4-FFF2-40B4-BE49-F238E27FC236}">
                <a16:creationId xmlns:a16="http://schemas.microsoft.com/office/drawing/2014/main" id="{A4FE4C7D-0AE4-F7A0-BCEB-197158A02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7752" y="3695372"/>
            <a:ext cx="1790341" cy="578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8" descr="logotyp Internetstiftelsen positive ...">
            <a:extLst>
              <a:ext uri="{FF2B5EF4-FFF2-40B4-BE49-F238E27FC236}">
                <a16:creationId xmlns:a16="http://schemas.microsoft.com/office/drawing/2014/main" id="{96932A20-5AC7-EF7E-154E-D1103010B6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1900" y="4182624"/>
            <a:ext cx="1805352" cy="5120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Ett stöd vid prao för skola och arbetsliv">
            <a:extLst>
              <a:ext uri="{FF2B5EF4-FFF2-40B4-BE49-F238E27FC236}">
                <a16:creationId xmlns:a16="http://schemas.microsoft.com/office/drawing/2014/main" id="{7297DE63-E72E-2FB4-D22D-4AF92A83FF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9956" y="4476784"/>
            <a:ext cx="2214386" cy="7370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Sveriges Skolledare | Sveriges ...">
            <a:extLst>
              <a:ext uri="{FF2B5EF4-FFF2-40B4-BE49-F238E27FC236}">
                <a16:creationId xmlns:a16="http://schemas.microsoft.com/office/drawing/2014/main" id="{C87BC5B5-D578-015A-023A-3A1E0FAE3B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0490" y="1609923"/>
            <a:ext cx="2186762" cy="8373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Almegas pressrum - pressmeddelanden och ...">
            <a:extLst>
              <a:ext uri="{FF2B5EF4-FFF2-40B4-BE49-F238E27FC236}">
                <a16:creationId xmlns:a16="http://schemas.microsoft.com/office/drawing/2014/main" id="{87EDF6F9-4DFF-4E40-8443-C1D7AB2EB3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9498" y="3617764"/>
            <a:ext cx="2300647" cy="4233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4" descr="Pressmeddelanden | AI Sweden">
            <a:extLst>
              <a:ext uri="{FF2B5EF4-FFF2-40B4-BE49-F238E27FC236}">
                <a16:creationId xmlns:a16="http://schemas.microsoft.com/office/drawing/2014/main" id="{29F67F55-1EBC-56CD-8BB2-D74585CFD4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068" y="4577967"/>
            <a:ext cx="1590382" cy="871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En bild som visar Teckensnitt, logotyp, symbol, Grafik&#10;&#10;AI-genererat innehåll kan vara felaktigt.">
            <a:extLst>
              <a:ext uri="{FF2B5EF4-FFF2-40B4-BE49-F238E27FC236}">
                <a16:creationId xmlns:a16="http://schemas.microsoft.com/office/drawing/2014/main" id="{39FD226A-57F3-8FC8-EFDF-04D44BC525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56757" y="5213830"/>
            <a:ext cx="1537646" cy="12535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descr="Press - Swedish Research Council">
            <a:extLst>
              <a:ext uri="{FF2B5EF4-FFF2-40B4-BE49-F238E27FC236}">
                <a16:creationId xmlns:a16="http://schemas.microsoft.com/office/drawing/2014/main" id="{F47E1FC6-A8B7-26F5-E58B-43FC0D9ED80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40367" y="4577967"/>
            <a:ext cx="1985360" cy="9232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En bild som visar text, Teckensnitt, logotyp, Grafik&#10;&#10;AI-genererat innehåll kan vara felaktigt.">
            <a:extLst>
              <a:ext uri="{FF2B5EF4-FFF2-40B4-BE49-F238E27FC236}">
                <a16:creationId xmlns:a16="http://schemas.microsoft.com/office/drawing/2014/main" id="{3E1F22A2-19E2-361E-11D1-18A342A134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4861" y="5677755"/>
            <a:ext cx="2195020" cy="7994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6" descr="TechSverige_Logo_Pos_RGB | TechSverige">
            <a:extLst>
              <a:ext uri="{FF2B5EF4-FFF2-40B4-BE49-F238E27FC236}">
                <a16:creationId xmlns:a16="http://schemas.microsoft.com/office/drawing/2014/main" id="{6C95C3B9-26D5-49BA-5FA3-5B2E857098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052" y="6026897"/>
            <a:ext cx="1986484" cy="511194"/>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Teckensnitt, text, Grafik, logotyp&#10;&#10;AI-genererat innehåll kan vara felaktigt.">
            <a:extLst>
              <a:ext uri="{FF2B5EF4-FFF2-40B4-BE49-F238E27FC236}">
                <a16:creationId xmlns:a16="http://schemas.microsoft.com/office/drawing/2014/main" id="{4BDEFAFD-E10B-B910-5AF1-72CABE8E7A6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64892" y="1617889"/>
            <a:ext cx="1718329" cy="820502"/>
          </a:xfrm>
          <a:prstGeom prst="rect">
            <a:avLst/>
          </a:prstGeom>
        </p:spPr>
      </p:pic>
      <p:pic>
        <p:nvPicPr>
          <p:cNvPr id="2" name="Bildobjekt 1" descr="Adda AB - Org.nr 556026-1900 - Stockholm - Se Nyckeltal, Befattningar med  mera.">
            <a:extLst>
              <a:ext uri="{FF2B5EF4-FFF2-40B4-BE49-F238E27FC236}">
                <a16:creationId xmlns:a16="http://schemas.microsoft.com/office/drawing/2014/main" id="{F48B2321-3607-5180-5558-5D6B034F0EDD}"/>
              </a:ext>
            </a:extLst>
          </p:cNvPr>
          <p:cNvPicPr>
            <a:picLocks noChangeAspect="1"/>
          </p:cNvPicPr>
          <p:nvPr/>
        </p:nvPicPr>
        <p:blipFill>
          <a:blip r:embed="rId18"/>
          <a:stretch>
            <a:fillRect/>
          </a:stretch>
        </p:blipFill>
        <p:spPr>
          <a:xfrm>
            <a:off x="6425689" y="1611403"/>
            <a:ext cx="1522921" cy="820502"/>
          </a:xfrm>
          <a:prstGeom prst="rect">
            <a:avLst/>
          </a:prstGeom>
        </p:spPr>
      </p:pic>
      <p:pic>
        <p:nvPicPr>
          <p:cNvPr id="4" name="Bildobjekt 3" descr="Logotyp | Karlstads kommun">
            <a:extLst>
              <a:ext uri="{FF2B5EF4-FFF2-40B4-BE49-F238E27FC236}">
                <a16:creationId xmlns:a16="http://schemas.microsoft.com/office/drawing/2014/main" id="{F928CA44-631A-638D-4178-CF3DC38EBE24}"/>
              </a:ext>
            </a:extLst>
          </p:cNvPr>
          <p:cNvPicPr>
            <a:picLocks noChangeAspect="1"/>
          </p:cNvPicPr>
          <p:nvPr/>
        </p:nvPicPr>
        <p:blipFill>
          <a:blip r:embed="rId19"/>
          <a:stretch>
            <a:fillRect/>
          </a:stretch>
        </p:blipFill>
        <p:spPr>
          <a:xfrm>
            <a:off x="7187150" y="2659928"/>
            <a:ext cx="1270188" cy="748748"/>
          </a:xfrm>
          <a:prstGeom prst="rect">
            <a:avLst/>
          </a:prstGeom>
        </p:spPr>
      </p:pic>
      <p:sp>
        <p:nvSpPr>
          <p:cNvPr id="7" name="Platshållare för text 1">
            <a:extLst>
              <a:ext uri="{FF2B5EF4-FFF2-40B4-BE49-F238E27FC236}">
                <a16:creationId xmlns:a16="http://schemas.microsoft.com/office/drawing/2014/main" id="{3C470B4E-B8E0-957C-2A62-2CFCA71821AF}"/>
              </a:ext>
            </a:extLst>
          </p:cNvPr>
          <p:cNvSpPr>
            <a:spLocks noGrp="1"/>
          </p:cNvSpPr>
          <p:nvPr>
            <p:ph type="body" sz="quarter" idx="13"/>
          </p:nvPr>
        </p:nvSpPr>
        <p:spPr/>
        <p:txBody>
          <a:bodyPr vert="horz" lIns="91440" tIns="45720" rIns="91440" bIns="45720" rtlCol="0" anchor="t">
            <a:noAutofit/>
          </a:bodyPr>
          <a:lstStyle/>
          <a:p>
            <a:r>
              <a:rPr lang="sv-SE" sz="4400" b="1" dirty="0"/>
              <a:t>Bred och nära samverkan</a:t>
            </a:r>
            <a:endParaRPr lang="sv-SE" dirty="0"/>
          </a:p>
          <a:p>
            <a:endParaRPr lang="sv-SE" dirty="0"/>
          </a:p>
        </p:txBody>
      </p:sp>
    </p:spTree>
    <p:extLst>
      <p:ext uri="{BB962C8B-B14F-4D97-AF65-F5344CB8AC3E}">
        <p14:creationId xmlns:p14="http://schemas.microsoft.com/office/powerpoint/2010/main" val="103574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58E81A4-8665-365D-E3A3-A1EB1449BFFB}"/>
              </a:ext>
            </a:extLst>
          </p:cNvPr>
          <p:cNvSpPr>
            <a:spLocks noGrp="1"/>
          </p:cNvSpPr>
          <p:nvPr>
            <p:ph type="body" sz="quarter" idx="13"/>
          </p:nvPr>
        </p:nvSpPr>
        <p:spPr>
          <a:xfrm>
            <a:off x="3228410" y="610704"/>
            <a:ext cx="9353006" cy="692150"/>
          </a:xfrm>
        </p:spPr>
        <p:txBody>
          <a:bodyPr/>
          <a:lstStyle/>
          <a:p>
            <a:r>
              <a:rPr lang="sv-SE" dirty="0">
                <a:solidFill>
                  <a:schemeClr val="tx1"/>
                </a:solidFill>
              </a:rPr>
              <a:t>Användartester och referensgrupper</a:t>
            </a:r>
          </a:p>
        </p:txBody>
      </p:sp>
      <p:sp>
        <p:nvSpPr>
          <p:cNvPr id="3" name="Platshållare för innehåll 2">
            <a:extLst>
              <a:ext uri="{FF2B5EF4-FFF2-40B4-BE49-F238E27FC236}">
                <a16:creationId xmlns:a16="http://schemas.microsoft.com/office/drawing/2014/main" id="{AA959186-DF62-D74D-119F-08CC4D0C4978}"/>
              </a:ext>
            </a:extLst>
          </p:cNvPr>
          <p:cNvSpPr>
            <a:spLocks noGrp="1"/>
          </p:cNvSpPr>
          <p:nvPr>
            <p:ph sz="quarter" idx="16"/>
          </p:nvPr>
        </p:nvSpPr>
        <p:spPr>
          <a:xfrm>
            <a:off x="6497064" y="1443729"/>
            <a:ext cx="5477691" cy="3326493"/>
          </a:xfrm>
        </p:spPr>
        <p:txBody>
          <a:bodyPr vert="horz" lIns="91440" tIns="45720" rIns="91440" bIns="45720" rtlCol="0" anchor="t">
            <a:noAutofit/>
          </a:bodyPr>
          <a:lstStyle/>
          <a:p>
            <a:pPr marL="342900" indent="-342900">
              <a:buFont typeface="Courier New"/>
              <a:buChar char="o"/>
            </a:pPr>
            <a:r>
              <a:rPr lang="sv-SE" sz="1200" dirty="0">
                <a:solidFill>
                  <a:schemeClr val="tx1"/>
                </a:solidFill>
              </a:rPr>
              <a:t>BRIS</a:t>
            </a:r>
            <a:r>
              <a:rPr lang="en-US" sz="1200" dirty="0">
                <a:solidFill>
                  <a:schemeClr val="tx1"/>
                </a:solidFill>
              </a:rPr>
              <a:t>​</a:t>
            </a:r>
            <a:endParaRPr lang="sv-SE" sz="1200" dirty="0">
              <a:solidFill>
                <a:schemeClr val="tx1"/>
              </a:solidFill>
            </a:endParaRPr>
          </a:p>
          <a:p>
            <a:pPr marL="342900" lvl="0" indent="-342900">
              <a:buFont typeface="Courier New"/>
              <a:buChar char="o"/>
            </a:pPr>
            <a:r>
              <a:rPr lang="sv-SE" sz="1200" dirty="0">
                <a:solidFill>
                  <a:schemeClr val="tx1"/>
                </a:solidFill>
              </a:rPr>
              <a:t>DIGG</a:t>
            </a:r>
          </a:p>
          <a:p>
            <a:pPr marL="342900" lvl="0" indent="-342900">
              <a:buFont typeface="Courier New"/>
              <a:buChar char="o"/>
            </a:pPr>
            <a:r>
              <a:rPr lang="sv-SE" sz="1200" dirty="0" err="1">
                <a:solidFill>
                  <a:schemeClr val="tx1"/>
                </a:solidFill>
              </a:rPr>
              <a:t>Friends</a:t>
            </a:r>
            <a:endParaRPr lang="sv-SE" sz="1200" dirty="0">
              <a:solidFill>
                <a:schemeClr val="tx1"/>
              </a:solidFill>
            </a:endParaRPr>
          </a:p>
          <a:p>
            <a:pPr marL="342900" indent="-342900">
              <a:buFont typeface="Courier New" panose="02070309020205020404" pitchFamily="49" charset="0"/>
              <a:buChar char="o"/>
            </a:pPr>
            <a:r>
              <a:rPr lang="sv-SE" sz="1200" dirty="0">
                <a:solidFill>
                  <a:schemeClr val="tx1"/>
                </a:solidFill>
              </a:rPr>
              <a:t>Elevorganisationerna</a:t>
            </a:r>
          </a:p>
          <a:p>
            <a:pPr marL="342900" indent="-342900">
              <a:buFont typeface="Courier New" panose="02070309020205020404" pitchFamily="49" charset="0"/>
              <a:buChar char="o"/>
            </a:pPr>
            <a:r>
              <a:rPr lang="sv-SE" sz="1200" dirty="0">
                <a:solidFill>
                  <a:schemeClr val="tx1"/>
                </a:solidFill>
              </a:rPr>
              <a:t>Forskare vid olika universitet</a:t>
            </a:r>
          </a:p>
          <a:p>
            <a:pPr marL="342900" indent="-342900">
              <a:buFont typeface="Courier New" panose="02070309020205020404" pitchFamily="49" charset="0"/>
              <a:buChar char="o"/>
            </a:pPr>
            <a:r>
              <a:rPr lang="sv-SE" sz="1200" dirty="0">
                <a:solidFill>
                  <a:schemeClr val="tx1"/>
                </a:solidFill>
              </a:rPr>
              <a:t>Experter - personer med särskild kompetens inom AI och skola</a:t>
            </a:r>
          </a:p>
          <a:p>
            <a:pPr marL="342900" indent="-342900">
              <a:buFont typeface="Courier New" panose="02070309020205020404" pitchFamily="49" charset="0"/>
              <a:buChar char="o"/>
            </a:pPr>
            <a:r>
              <a:rPr lang="sv-SE" sz="1200" dirty="0">
                <a:solidFill>
                  <a:schemeClr val="tx1"/>
                </a:solidFill>
              </a:rPr>
              <a:t>IMY </a:t>
            </a:r>
          </a:p>
          <a:p>
            <a:pPr marL="342900" indent="-342900">
              <a:buFont typeface="Courier New" panose="02070309020205020404" pitchFamily="49" charset="0"/>
              <a:buChar char="o"/>
            </a:pPr>
            <a:r>
              <a:rPr lang="sv-SE" sz="1200" dirty="0">
                <a:solidFill>
                  <a:schemeClr val="tx1"/>
                </a:solidFill>
                <a:cs typeface="Arial"/>
              </a:rPr>
              <a:t>Kommunalförbundens skolchefer</a:t>
            </a:r>
          </a:p>
          <a:p>
            <a:pPr marL="342900" indent="-342900">
              <a:buFont typeface="Courier New" panose="02070309020205020404" pitchFamily="49" charset="0"/>
              <a:buChar char="o"/>
            </a:pPr>
            <a:r>
              <a:rPr lang="sv-SE" sz="1200" dirty="0">
                <a:solidFill>
                  <a:schemeClr val="tx1"/>
                </a:solidFill>
                <a:cs typeface="Arial"/>
              </a:rPr>
              <a:t>Mediemyndigheten</a:t>
            </a:r>
          </a:p>
          <a:p>
            <a:pPr marL="342900" indent="-342900">
              <a:buFont typeface="Courier New" panose="02070309020205020404" pitchFamily="49" charset="0"/>
              <a:buChar char="o"/>
            </a:pPr>
            <a:r>
              <a:rPr lang="sv-SE" sz="1200" dirty="0">
                <a:solidFill>
                  <a:schemeClr val="tx1"/>
                </a:solidFill>
                <a:cs typeface="Arial"/>
              </a:rPr>
              <a:t>Post och telestyrelsen</a:t>
            </a:r>
          </a:p>
          <a:p>
            <a:pPr marL="342900" indent="-342900">
              <a:buFont typeface="Courier New" panose="02070309020205020404" pitchFamily="49" charset="0"/>
              <a:buChar char="o"/>
            </a:pPr>
            <a:r>
              <a:rPr lang="sv-SE" sz="1200" dirty="0">
                <a:solidFill>
                  <a:schemeClr val="tx1"/>
                </a:solidFill>
                <a:cs typeface="Arial"/>
              </a:rPr>
              <a:t>Rädda barnen</a:t>
            </a:r>
            <a:endParaRPr lang="sv-SE" sz="1200" dirty="0">
              <a:solidFill>
                <a:schemeClr val="tx1"/>
              </a:solidFill>
            </a:endParaRPr>
          </a:p>
          <a:p>
            <a:pPr marL="342900" indent="-342900">
              <a:buFont typeface="Courier New" panose="02070309020205020404" pitchFamily="49" charset="0"/>
              <a:buChar char="o"/>
            </a:pPr>
            <a:r>
              <a:rPr lang="sv-SE" sz="1200" dirty="0">
                <a:solidFill>
                  <a:schemeClr val="tx1"/>
                </a:solidFill>
              </a:rPr>
              <a:t>Skolchefsföreningen</a:t>
            </a:r>
          </a:p>
          <a:p>
            <a:pPr marL="342900" indent="-342900">
              <a:buFont typeface="Courier New" panose="02070309020205020404" pitchFamily="49" charset="0"/>
              <a:buChar char="o"/>
            </a:pPr>
            <a:r>
              <a:rPr lang="sv-SE" sz="1200" dirty="0">
                <a:solidFill>
                  <a:schemeClr val="tx1"/>
                </a:solidFill>
              </a:rPr>
              <a:t>Skolinspektionen</a:t>
            </a:r>
          </a:p>
          <a:p>
            <a:pPr marL="342900" indent="-342900">
              <a:buFont typeface="Courier New" panose="02070309020205020404" pitchFamily="49" charset="0"/>
              <a:buChar char="o"/>
            </a:pPr>
            <a:r>
              <a:rPr lang="sv-SE" sz="1200" dirty="0">
                <a:solidFill>
                  <a:schemeClr val="tx1"/>
                </a:solidFill>
              </a:rPr>
              <a:t>Svenskt näringsliv</a:t>
            </a:r>
          </a:p>
          <a:p>
            <a:pPr marL="342900" indent="-342900">
              <a:buFont typeface="Courier New" panose="02070309020205020404" pitchFamily="49" charset="0"/>
              <a:buChar char="o"/>
            </a:pPr>
            <a:r>
              <a:rPr lang="sv-SE" sz="1200" dirty="0">
                <a:solidFill>
                  <a:schemeClr val="tx1"/>
                </a:solidFill>
              </a:rPr>
              <a:t>Sveriges lärare</a:t>
            </a:r>
          </a:p>
          <a:p>
            <a:pPr marL="342900" indent="-342900">
              <a:buFont typeface="Courier New" panose="02070309020205020404" pitchFamily="49" charset="0"/>
              <a:buChar char="o"/>
            </a:pPr>
            <a:r>
              <a:rPr lang="sv-SE" sz="1200" dirty="0">
                <a:solidFill>
                  <a:schemeClr val="tx1"/>
                </a:solidFill>
              </a:rPr>
              <a:t>Tekniska muséet</a:t>
            </a:r>
          </a:p>
          <a:p>
            <a:pPr marL="342900" indent="-342900">
              <a:buFont typeface="Courier New" panose="02070309020205020404" pitchFamily="49" charset="0"/>
              <a:buChar char="o"/>
            </a:pPr>
            <a:r>
              <a:rPr lang="sv-SE" sz="1200" dirty="0">
                <a:solidFill>
                  <a:schemeClr val="tx1"/>
                </a:solidFill>
              </a:rPr>
              <a:t>UR</a:t>
            </a:r>
          </a:p>
          <a:p>
            <a:pPr marL="342900" indent="-342900">
              <a:buFont typeface="Courier New" panose="02070309020205020404" pitchFamily="49" charset="0"/>
              <a:buChar char="o"/>
            </a:pPr>
            <a:endParaRPr lang="sv-SE" sz="1200" dirty="0"/>
          </a:p>
          <a:p>
            <a:endParaRPr lang="sv-SE" sz="1100" dirty="0"/>
          </a:p>
        </p:txBody>
      </p:sp>
      <p:pic>
        <p:nvPicPr>
          <p:cNvPr id="10" name="Bildobjekt 9" descr="En bild som visar karta, text&#10;&#10;AI-genererat innehåll kan vara felaktigt.">
            <a:extLst>
              <a:ext uri="{FF2B5EF4-FFF2-40B4-BE49-F238E27FC236}">
                <a16:creationId xmlns:a16="http://schemas.microsoft.com/office/drawing/2014/main" id="{018B8F02-7A57-AAC5-8694-9569B3CC6180}"/>
              </a:ext>
            </a:extLst>
          </p:cNvPr>
          <p:cNvPicPr>
            <a:picLocks noChangeAspect="1"/>
          </p:cNvPicPr>
          <p:nvPr/>
        </p:nvPicPr>
        <p:blipFill>
          <a:blip r:embed="rId3"/>
          <a:stretch>
            <a:fillRect/>
          </a:stretch>
        </p:blipFill>
        <p:spPr>
          <a:xfrm>
            <a:off x="1929146" y="1443729"/>
            <a:ext cx="3765791" cy="4935609"/>
          </a:xfrm>
          <a:prstGeom prst="rect">
            <a:avLst/>
          </a:prstGeom>
        </p:spPr>
      </p:pic>
      <p:sp>
        <p:nvSpPr>
          <p:cNvPr id="11" name="textruta 10">
            <a:extLst>
              <a:ext uri="{FF2B5EF4-FFF2-40B4-BE49-F238E27FC236}">
                <a16:creationId xmlns:a16="http://schemas.microsoft.com/office/drawing/2014/main" id="{E0AB3B3D-6B42-0DB2-3D33-CA85AA827F55}"/>
              </a:ext>
            </a:extLst>
          </p:cNvPr>
          <p:cNvSpPr txBox="1"/>
          <p:nvPr/>
        </p:nvSpPr>
        <p:spPr>
          <a:xfrm>
            <a:off x="4202174" y="3911533"/>
            <a:ext cx="1492763" cy="938719"/>
          </a:xfrm>
          <a:prstGeom prst="rect">
            <a:avLst/>
          </a:prstGeom>
          <a:noFill/>
        </p:spPr>
        <p:txBody>
          <a:bodyPr wrap="square" rtlCol="0">
            <a:spAutoFit/>
          </a:bodyPr>
          <a:lstStyle/>
          <a:p>
            <a:pPr lvl="0">
              <a:defRPr/>
            </a:pPr>
            <a:r>
              <a:rPr lang="sv-SE" sz="1100" b="1" dirty="0">
                <a:latin typeface="AvenirNext LT Pro Bold"/>
              </a:rPr>
              <a:t>Användartester:</a:t>
            </a:r>
          </a:p>
          <a:p>
            <a:pPr lvl="0">
              <a:defRPr/>
            </a:pPr>
            <a:r>
              <a:rPr lang="sv-SE" sz="1100" dirty="0">
                <a:latin typeface="AvenirNext LT Pro Bold"/>
              </a:rPr>
              <a:t>Representanter för kommunala och fristående huvudmän i 156 kommuner </a:t>
            </a:r>
            <a:endParaRPr lang="sv-SE" sz="1600" dirty="0">
              <a:latin typeface="AvenirNext LT Pro Bold"/>
            </a:endParaRPr>
          </a:p>
        </p:txBody>
      </p:sp>
    </p:spTree>
    <p:extLst>
      <p:ext uri="{BB962C8B-B14F-4D97-AF65-F5344CB8AC3E}">
        <p14:creationId xmlns:p14="http://schemas.microsoft.com/office/powerpoint/2010/main" val="210278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9274355-922B-D282-59AE-692FD0F78AC1}"/>
              </a:ext>
            </a:extLst>
          </p:cNvPr>
          <p:cNvPicPr>
            <a:picLocks noChangeAspect="1"/>
          </p:cNvPicPr>
          <p:nvPr/>
        </p:nvPicPr>
        <p:blipFill>
          <a:blip r:embed="rId2"/>
          <a:stretch>
            <a:fillRect/>
          </a:stretch>
        </p:blipFill>
        <p:spPr>
          <a:xfrm>
            <a:off x="0" y="0"/>
            <a:ext cx="12339180" cy="6858000"/>
          </a:xfrm>
          <a:prstGeom prst="rect">
            <a:avLst/>
          </a:prstGeom>
        </p:spPr>
      </p:pic>
    </p:spTree>
    <p:extLst>
      <p:ext uri="{BB962C8B-B14F-4D97-AF65-F5344CB8AC3E}">
        <p14:creationId xmlns:p14="http://schemas.microsoft.com/office/powerpoint/2010/main" val="280106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4AC392-D0BE-6AE5-1920-E7945F4F9358}"/>
              </a:ext>
            </a:extLst>
          </p:cNvPr>
          <p:cNvPicPr>
            <a:picLocks noChangeAspect="1"/>
          </p:cNvPicPr>
          <p:nvPr/>
        </p:nvPicPr>
        <p:blipFill>
          <a:blip r:embed="rId2"/>
          <a:stretch>
            <a:fillRect/>
          </a:stretch>
        </p:blipFill>
        <p:spPr>
          <a:xfrm>
            <a:off x="0" y="-379993"/>
            <a:ext cx="12192000" cy="7476096"/>
          </a:xfrm>
          <a:prstGeom prst="rect">
            <a:avLst/>
          </a:prstGeom>
        </p:spPr>
      </p:pic>
    </p:spTree>
    <p:extLst>
      <p:ext uri="{BB962C8B-B14F-4D97-AF65-F5344CB8AC3E}">
        <p14:creationId xmlns:p14="http://schemas.microsoft.com/office/powerpoint/2010/main" val="416725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C49793-6E2E-EB31-F67E-24F9E1FD3F3C}"/>
              </a:ext>
            </a:extLst>
          </p:cNvPr>
          <p:cNvPicPr>
            <a:picLocks noChangeAspect="1"/>
          </p:cNvPicPr>
          <p:nvPr/>
        </p:nvPicPr>
        <p:blipFill>
          <a:blip r:embed="rId2"/>
          <a:stretch>
            <a:fillRect/>
          </a:stretch>
        </p:blipFill>
        <p:spPr>
          <a:xfrm>
            <a:off x="0" y="-110359"/>
            <a:ext cx="12192000" cy="7239656"/>
          </a:xfrm>
          <a:prstGeom prst="rect">
            <a:avLst/>
          </a:prstGeom>
        </p:spPr>
      </p:pic>
    </p:spTree>
    <p:extLst>
      <p:ext uri="{BB962C8B-B14F-4D97-AF65-F5344CB8AC3E}">
        <p14:creationId xmlns:p14="http://schemas.microsoft.com/office/powerpoint/2010/main" val="731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6255-FE1E-704B-A303-B7D0A5B9E23D}"/>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3143A54-B962-3F29-6B1C-FA4815E30B5F}"/>
              </a:ext>
            </a:extLst>
          </p:cNvPr>
          <p:cNvSpPr>
            <a:spLocks noGrp="1"/>
          </p:cNvSpPr>
          <p:nvPr>
            <p:ph sz="quarter" idx="16"/>
          </p:nvPr>
        </p:nvSpPr>
        <p:spPr>
          <a:xfrm>
            <a:off x="839788" y="3429000"/>
            <a:ext cx="4482354" cy="3121305"/>
          </a:xfrm>
        </p:spPr>
        <p:txBody>
          <a:bodyPr vert="horz" lIns="91440" tIns="45720" rIns="91440" bIns="45720" rtlCol="0" anchor="t">
            <a:noAutofit/>
          </a:bodyPr>
          <a:lstStyle/>
          <a:p>
            <a:pPr marL="285750" indent="-285750">
              <a:buFont typeface="Arial" panose="020B0604020202020204" pitchFamily="34" charset="0"/>
              <a:buChar char="•"/>
            </a:pPr>
            <a:r>
              <a:rPr lang="sv-SE" sz="1800" dirty="0">
                <a:solidFill>
                  <a:schemeClr val="tx1"/>
                </a:solidFill>
                <a:latin typeface="Avenir Book" panose="02000503020000020003" pitchFamily="2" charset="0"/>
                <a:cs typeface="Arial"/>
              </a:rPr>
              <a:t>Vetenskapligt dialogstöd</a:t>
            </a:r>
            <a:endParaRPr lang="sv-SE" dirty="0">
              <a:solidFill>
                <a:schemeClr val="tx1"/>
              </a:solidFill>
              <a:latin typeface="Avenir Book" panose="02000503020000020003" pitchFamily="2" charset="0"/>
              <a:cs typeface="Arial"/>
            </a:endParaRPr>
          </a:p>
          <a:p>
            <a:pPr marL="285750" indent="-285750">
              <a:buChar char="•"/>
            </a:pPr>
            <a:r>
              <a:rPr lang="sv-SE" sz="1800" dirty="0">
                <a:solidFill>
                  <a:schemeClr val="tx1"/>
                </a:solidFill>
                <a:latin typeface="Avenir Book" panose="02000503020000020003" pitchFamily="2" charset="0"/>
                <a:cs typeface="Arial"/>
              </a:rPr>
              <a:t>7 etiska dilemman med fördjupningsmaterial och frågor</a:t>
            </a:r>
          </a:p>
          <a:p>
            <a:pPr marL="285750" indent="-285750">
              <a:buChar char="•"/>
            </a:pPr>
            <a:r>
              <a:rPr lang="sv-SE" sz="1800" dirty="0">
                <a:solidFill>
                  <a:schemeClr val="tx1"/>
                </a:solidFill>
                <a:latin typeface="Avenir Book" panose="02000503020000020003" pitchFamily="2" charset="0"/>
                <a:cs typeface="Arial"/>
              </a:rPr>
              <a:t>Grundat på etiska principer </a:t>
            </a:r>
          </a:p>
          <a:p>
            <a:pPr marL="285750" indent="-285750">
              <a:buChar char="•"/>
            </a:pPr>
            <a:r>
              <a:rPr lang="sv-SE" sz="1800" dirty="0">
                <a:solidFill>
                  <a:schemeClr val="tx1"/>
                </a:solidFill>
                <a:latin typeface="Avenir Book" panose="02000503020000020003" pitchFamily="2" charset="0"/>
                <a:ea typeface="+mn-lt"/>
                <a:cs typeface="+mn-lt"/>
              </a:rPr>
              <a:t>Att användas av ledningsgrupp, tillsammans med skolledare eller motsvarande</a:t>
            </a:r>
            <a:endParaRPr lang="sv-SE" sz="1200" dirty="0">
              <a:solidFill>
                <a:schemeClr val="tx1"/>
              </a:solidFill>
              <a:latin typeface="Avenir Book" panose="02000503020000020003" pitchFamily="2" charset="0"/>
              <a:cs typeface="Arial"/>
            </a:endParaRPr>
          </a:p>
          <a:p>
            <a:endParaRPr lang="sv-SE" sz="1800" b="1" dirty="0">
              <a:solidFill>
                <a:schemeClr val="tx1"/>
              </a:solidFill>
              <a:latin typeface="Avenir Book" panose="02000503020000020003" pitchFamily="2" charset="0"/>
              <a:cs typeface="Arial"/>
            </a:endParaRPr>
          </a:p>
          <a:p>
            <a:endParaRPr lang="sv-SE" dirty="0">
              <a:solidFill>
                <a:schemeClr val="tx1"/>
              </a:solidFill>
              <a:latin typeface="Avenir Book" panose="02000503020000020003" pitchFamily="2" charset="0"/>
              <a:cs typeface="Arial"/>
            </a:endParaRPr>
          </a:p>
        </p:txBody>
      </p:sp>
      <p:pic>
        <p:nvPicPr>
          <p:cNvPr id="7" name="Bildobjekt 6" descr="En bild som visar tecknad serie, rita, konst, illustration&#10;&#10;AI-genererat innehåll kan vara felaktigt.">
            <a:extLst>
              <a:ext uri="{FF2B5EF4-FFF2-40B4-BE49-F238E27FC236}">
                <a16:creationId xmlns:a16="http://schemas.microsoft.com/office/drawing/2014/main" id="{AB4D0C83-2C3C-D28C-66EF-C188CBE121DB}"/>
              </a:ext>
            </a:extLst>
          </p:cNvPr>
          <p:cNvPicPr>
            <a:picLocks noChangeAspect="1"/>
          </p:cNvPicPr>
          <p:nvPr/>
        </p:nvPicPr>
        <p:blipFill>
          <a:blip r:embed="rId2"/>
          <a:stretch>
            <a:fillRect/>
          </a:stretch>
        </p:blipFill>
        <p:spPr>
          <a:xfrm>
            <a:off x="5867467" y="2349000"/>
            <a:ext cx="2843744" cy="3463200"/>
          </a:xfrm>
          <a:prstGeom prst="rect">
            <a:avLst/>
          </a:prstGeom>
        </p:spPr>
      </p:pic>
      <p:sp>
        <p:nvSpPr>
          <p:cNvPr id="5" name="Platshållare för text 1">
            <a:extLst>
              <a:ext uri="{FF2B5EF4-FFF2-40B4-BE49-F238E27FC236}">
                <a16:creationId xmlns:a16="http://schemas.microsoft.com/office/drawing/2014/main" id="{C81DB677-6718-E27F-8A78-0F6AC7063DBA}"/>
              </a:ext>
            </a:extLst>
          </p:cNvPr>
          <p:cNvSpPr txBox="1">
            <a:spLocks/>
          </p:cNvSpPr>
          <p:nvPr/>
        </p:nvSpPr>
        <p:spPr>
          <a:xfrm>
            <a:off x="839788" y="1989000"/>
            <a:ext cx="9269506" cy="7200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Stöd i arbete med etiska dilemman</a:t>
            </a:r>
          </a:p>
        </p:txBody>
      </p:sp>
    </p:spTree>
    <p:extLst>
      <p:ext uri="{BB962C8B-B14F-4D97-AF65-F5344CB8AC3E}">
        <p14:creationId xmlns:p14="http://schemas.microsoft.com/office/powerpoint/2010/main" val="1960519102"/>
      </p:ext>
    </p:extLst>
  </p:cSld>
  <p:clrMapOvr>
    <a:masterClrMapping/>
  </p:clrMapOvr>
</p:sld>
</file>

<file path=ppt/theme/theme1.xml><?xml version="1.0" encoding="utf-8"?>
<a:theme xmlns:a="http://schemas.openxmlformats.org/drawingml/2006/main" name="Rubrik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A6555E0A-D8F5-45D2-A0BB-0FA142C6C49D}"/>
    </a:ext>
  </a:extLst>
</a:theme>
</file>

<file path=ppt/theme/theme2.xml><?xml version="1.0" encoding="utf-8"?>
<a:theme xmlns:a="http://schemas.openxmlformats.org/drawingml/2006/main" name="Text/text och innehåll">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F1CFAA1F-7B3E-4003-B5F4-E4BF91217DAA}"/>
    </a:ext>
  </a:extLst>
</a:theme>
</file>

<file path=ppt/theme/theme3.xml><?xml version="1.0" encoding="utf-8"?>
<a:theme xmlns:a="http://schemas.openxmlformats.org/drawingml/2006/main" name="Text och bild">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E4D456B5-15D7-48ED-AB7F-EEC7E1488F1F}"/>
    </a:ext>
  </a:extLst>
</a:theme>
</file>

<file path=ppt/theme/theme4.xml><?xml version="1.0" encoding="utf-8"?>
<a:theme xmlns:a="http://schemas.openxmlformats.org/drawingml/2006/main" name="Bara rubrik">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F099BD30-F9C7-4C57-B530-20055436742E}"/>
    </a:ext>
  </a:extLst>
</a:theme>
</file>

<file path=ppt/theme/theme5.xml><?xml version="1.0" encoding="utf-8"?>
<a:theme xmlns:a="http://schemas.openxmlformats.org/drawingml/2006/main" name="Diagram och tabell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82345575-51EF-42DF-A2BF-C179B91DD5B3}"/>
    </a:ext>
  </a:extLst>
</a:theme>
</file>

<file path=ppt/theme/theme6.xml><?xml version="1.0" encoding="utf-8"?>
<a:theme xmlns:a="http://schemas.openxmlformats.org/drawingml/2006/main" name="Special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8" id="{69DEE477-2779-47CE-9B80-874C9351A066}" vid="{B4A75048-1238-49B2-8146-02C9EC5803E9}"/>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c146928-b971-48da-98bf-4bba75465b6f" xsi:nil="true"/>
    <lcf76f155ced4ddcb4097134ff3c332f xmlns="9fa0f9f4-fd83-4d00-8275-8d0779069e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CB8CC6A2F8F264BA32A18AFB840728E" ma:contentTypeVersion="10" ma:contentTypeDescription="Skapa ett nytt dokument." ma:contentTypeScope="" ma:versionID="284c156c81277681a8a60e247b23446b">
  <xsd:schema xmlns:xsd="http://www.w3.org/2001/XMLSchema" xmlns:xs="http://www.w3.org/2001/XMLSchema" xmlns:p="http://schemas.microsoft.com/office/2006/metadata/properties" xmlns:ns2="9fa0f9f4-fd83-4d00-8275-8d0779069e03" xmlns:ns3="0c146928-b971-48da-98bf-4bba75465b6f" targetNamespace="http://schemas.microsoft.com/office/2006/metadata/properties" ma:root="true" ma:fieldsID="6b024e84ae7f81cc11108c83a6327046" ns2:_="" ns3:_="">
    <xsd:import namespace="9fa0f9f4-fd83-4d00-8275-8d0779069e03"/>
    <xsd:import namespace="0c146928-b971-48da-98bf-4bba75465b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0f9f4-fd83-4d00-8275-8d0779069e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1ec198c-d8c7-4990-9d38-6e6c54e42e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146928-b971-48da-98bf-4bba75465b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c197fa4-3836-4a1d-89fd-725495420d16}" ma:internalName="TaxCatchAll" ma:showField="CatchAllData" ma:web="0c146928-b971-48da-98bf-4bba75465b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3C4DD-58AA-42C1-80E6-E65C0D30D9E7}">
  <ds:schemaRefs>
    <ds:schemaRef ds:uri="http://schemas.microsoft.com/sharepoint/v3/contenttype/forms"/>
  </ds:schemaRefs>
</ds:datastoreItem>
</file>

<file path=customXml/itemProps2.xml><?xml version="1.0" encoding="utf-8"?>
<ds:datastoreItem xmlns:ds="http://schemas.openxmlformats.org/officeDocument/2006/customXml" ds:itemID="{F0B0BBC9-EDB3-4F0A-8A8A-9816AC21819F}">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http://schemas.microsoft.com/office/infopath/2007/PartnerControls"/>
    <ds:schemaRef ds:uri="9fa0f9f4-fd83-4d00-8275-8d0779069e03"/>
    <ds:schemaRef ds:uri="0c146928-b971-48da-98bf-4bba75465b6f"/>
    <ds:schemaRef ds:uri="http://purl.org/dc/dcmitype/"/>
  </ds:schemaRefs>
</ds:datastoreItem>
</file>

<file path=customXml/itemProps3.xml><?xml version="1.0" encoding="utf-8"?>
<ds:datastoreItem xmlns:ds="http://schemas.openxmlformats.org/officeDocument/2006/customXml" ds:itemID="{9AD9A379-0B04-476B-B143-A698C4AE05B2}">
  <ds:schemaRefs>
    <ds:schemaRef ds:uri="0c146928-b971-48da-98bf-4bba75465b6f"/>
    <ds:schemaRef ds:uri="9fa0f9f4-fd83-4d00-8275-8d0779069e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bedf1c5-bd0c-4dbf-abd6-7cd7c5ae5b40}" enabled="1" method="Standard" siteId="{7d4b8963-dacf-4722-a0a7-0d57c755f778}" removed="0"/>
  <clbl:label id="{5d3b1a09-b542-4fe0-b34d-fbe9ffe8d124}" enabled="1" method="Standard" siteId="{c2aa68f8-18f3-48ae-81ba-02301d121d9a}" contentBits="0" removed="0"/>
</clbl:labelList>
</file>

<file path=docProps/app.xml><?xml version="1.0" encoding="utf-8"?>
<Properties xmlns="http://schemas.openxmlformats.org/officeDocument/2006/extended-properties" xmlns:vt="http://schemas.openxmlformats.org/officeDocument/2006/docPropsVTypes">
  <Template>SKR 2024</Template>
  <TotalTime>281</TotalTime>
  <Words>956</Words>
  <Application>Microsoft Macintosh PowerPoint</Application>
  <PresentationFormat>Widescreen</PresentationFormat>
  <Paragraphs>94</Paragraphs>
  <Slides>12</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Aptos</vt:lpstr>
      <vt:lpstr>Arial</vt:lpstr>
      <vt:lpstr>Avenir Book</vt:lpstr>
      <vt:lpstr>Avenir Next LT Pro</vt:lpstr>
      <vt:lpstr>AvenirNext LT Pro Bold</vt:lpstr>
      <vt:lpstr>Courier New</vt:lpstr>
      <vt:lpstr>Times New Roman</vt:lpstr>
      <vt:lpstr>Rubrikbilder</vt:lpstr>
      <vt:lpstr>Text/text och innehåll</vt:lpstr>
      <vt:lpstr>Text och bild</vt:lpstr>
      <vt:lpstr>Bara rubrik</vt:lpstr>
      <vt:lpstr>Diagram och tabeller</vt:lpstr>
      <vt:lpstr>Specialbilder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Agélii Genlott Annika</dc:creator>
  <cp:lastModifiedBy>Lina Bylund</cp:lastModifiedBy>
  <cp:revision>4</cp:revision>
  <dcterms:created xsi:type="dcterms:W3CDTF">2025-04-01T13:22:37Z</dcterms:created>
  <dcterms:modified xsi:type="dcterms:W3CDTF">2026-05-29T07:30:17Z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0x010100DCB8CC6A2F8F264BA32A18AFB840728E</vt:lpwstr>
  </property>
  <property fmtid="{D5CDD505-2E9C-101B-9397-08002B2CF9AE}" pid="3" name="MediaServiceImageTags">
    <vt:lpwstr/>
  </property>
</Properties>
</file>