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72" r:id="rId5"/>
  </p:sldMasterIdLst>
  <p:notesMasterIdLst>
    <p:notesMasterId r:id="rId34"/>
  </p:notesMasterIdLst>
  <p:sldIdLst>
    <p:sldId id="587" r:id="rId6"/>
    <p:sldId id="260" r:id="rId7"/>
    <p:sldId id="586" r:id="rId8"/>
    <p:sldId id="591" r:id="rId9"/>
    <p:sldId id="596" r:id="rId10"/>
    <p:sldId id="529" r:id="rId11"/>
    <p:sldId id="275" r:id="rId12"/>
    <p:sldId id="610" r:id="rId13"/>
    <p:sldId id="566" r:id="rId14"/>
    <p:sldId id="534" r:id="rId15"/>
    <p:sldId id="278" r:id="rId16"/>
    <p:sldId id="530" r:id="rId17"/>
    <p:sldId id="604" r:id="rId18"/>
    <p:sldId id="601" r:id="rId19"/>
    <p:sldId id="607" r:id="rId20"/>
    <p:sldId id="581" r:id="rId21"/>
    <p:sldId id="592" r:id="rId22"/>
    <p:sldId id="593" r:id="rId23"/>
    <p:sldId id="594" r:id="rId24"/>
    <p:sldId id="595" r:id="rId25"/>
    <p:sldId id="600" r:id="rId26"/>
    <p:sldId id="603" r:id="rId27"/>
    <p:sldId id="602" r:id="rId28"/>
    <p:sldId id="277" r:id="rId29"/>
    <p:sldId id="608" r:id="rId30"/>
    <p:sldId id="588" r:id="rId31"/>
    <p:sldId id="583" r:id="rId32"/>
    <p:sldId id="284" r:id="rId33"/>
  </p:sldIdLst>
  <p:sldSz cx="12192000" cy="6858000"/>
  <p:notesSz cx="6858000" cy="9144000"/>
  <p:custDataLst>
    <p:tags r:id="rId35"/>
  </p:custData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up" id="{3E903ECF-D06F-417B-A607-A21575654028}">
          <p14:sldIdLst>
            <p14:sldId id="587"/>
            <p14:sldId id="260"/>
          </p14:sldIdLst>
        </p14:section>
        <p14:section name="Intro och problembeskrivning" id="{C516A895-DE9A-4799-93D9-F708D90C2595}">
          <p14:sldIdLst>
            <p14:sldId id="586"/>
            <p14:sldId id="591"/>
            <p14:sldId id="596"/>
            <p14:sldId id="529"/>
          </p14:sldIdLst>
        </p14:section>
        <p14:section name="Om Futures Day" id="{BE26F1D9-B37D-45F4-A514-D83FEF636B14}">
          <p14:sldIdLst>
            <p14:sldId id="275"/>
            <p14:sldId id="610"/>
            <p14:sldId id="566"/>
          </p14:sldIdLst>
        </p14:section>
        <p14:section name="Struktur" id="{3E39A4C1-E346-4633-8419-20DE95CBC48A}">
          <p14:sldIdLst>
            <p14:sldId id="534"/>
            <p14:sldId id="278"/>
            <p14:sldId id="530"/>
            <p14:sldId id="604"/>
            <p14:sldId id="601"/>
            <p14:sldId id="607"/>
            <p14:sldId id="581"/>
            <p14:sldId id="592"/>
            <p14:sldId id="593"/>
            <p14:sldId id="594"/>
            <p14:sldId id="595"/>
            <p14:sldId id="600"/>
            <p14:sldId id="603"/>
            <p14:sldId id="602"/>
          </p14:sldIdLst>
        </p14:section>
        <p14:section name="Skolutveckling" id="{53E4EDA0-DC99-413D-A2EA-26E4AA7B776D}">
          <p14:sldIdLst>
            <p14:sldId id="277"/>
            <p14:sldId id="608"/>
          </p14:sldIdLst>
        </p14:section>
        <p14:section name="Lösa trådar" id="{1AB54570-7746-4D87-96EE-7CE83F5FB19E}">
          <p14:sldIdLst>
            <p14:sldId id="588"/>
            <p14:sldId id="583"/>
          </p14:sldIdLst>
        </p14:section>
        <p14:section name="Tack och frågor" id="{49EC0933-BAE7-4F26-8C7E-BE8C371C449F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62AA67-BC31-5B0F-F3A2-0BE8C24DDF28}" name="Andrew Galbraith" initials="AG" userId="S::galnd@jonkoping.se::c9373e87-7358-4018-8365-99e502e567c7" providerId="AD"/>
  <p188:author id="{2586B388-A6B2-7798-97B6-1CCB6EF5C53C}" name="Therése Haglind" initials="TH" userId="S::haghe@jonkoping.se::f030a5fb-0bb5-4eac-a139-527e932d11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3D9"/>
    <a:srgbClr val="B6BBC3"/>
    <a:srgbClr val="1E1E1E"/>
    <a:srgbClr val="DEE3EB"/>
    <a:srgbClr val="CACFD5"/>
    <a:srgbClr val="CFCFD5"/>
    <a:srgbClr val="CFD4DA"/>
    <a:srgbClr val="283131"/>
    <a:srgbClr val="606060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9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4EA5B-3922-410F-B1A8-A83C9380438D}" type="doc">
      <dgm:prSet loTypeId="urn:microsoft.com/office/officeart/2005/8/layout/cycle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7A161E-2E92-4BC2-91CE-0FD8C266728A}">
      <dgm:prSet phldrT="[Text]" phldr="0"/>
      <dgm:spPr/>
      <dgm:t>
        <a:bodyPr/>
        <a:lstStyle/>
        <a:p>
          <a:pPr rtl="0"/>
          <a:r>
            <a:rPr lang="en-US" b="0" err="1">
              <a:latin typeface="Arial" panose="020B0604020202020204"/>
            </a:rPr>
            <a:t>Förarbete</a:t>
          </a:r>
          <a:r>
            <a:rPr lang="en-US" b="1">
              <a:latin typeface="Arial" panose="020B0604020202020204"/>
            </a:rPr>
            <a:t> </a:t>
          </a:r>
          <a:endParaRPr lang="en-US" b="1">
            <a:latin typeface="Arial"/>
            <a:cs typeface="Arial"/>
          </a:endParaRPr>
        </a:p>
      </dgm:t>
    </dgm:pt>
    <dgm:pt modelId="{235A324F-2120-4B10-8BDF-238E78A9A3D5}" type="parTrans" cxnId="{3979551E-8916-48D3-B770-49E2F72BA4CD}">
      <dgm:prSet/>
      <dgm:spPr/>
      <dgm:t>
        <a:bodyPr/>
        <a:lstStyle/>
        <a:p>
          <a:endParaRPr lang="en-US"/>
        </a:p>
      </dgm:t>
    </dgm:pt>
    <dgm:pt modelId="{9B9BFFB0-9ABE-4E6E-B6C6-0FB0DE7CF01D}" type="sibTrans" cxnId="{3979551E-8916-48D3-B770-49E2F72BA4CD}">
      <dgm:prSet/>
      <dgm:spPr/>
      <dgm:t>
        <a:bodyPr/>
        <a:lstStyle/>
        <a:p>
          <a:endParaRPr lang="en-US"/>
        </a:p>
      </dgm:t>
    </dgm:pt>
    <dgm:pt modelId="{A5FE9049-4035-416C-921C-5E33EA153FBB}">
      <dgm:prSet phldrT="[Text]" phldr="0"/>
      <dgm:spPr/>
      <dgm:t>
        <a:bodyPr/>
        <a:lstStyle/>
        <a:p>
          <a:r>
            <a:rPr lang="en-US" err="1">
              <a:latin typeface="Arial" panose="020B0604020202020204"/>
            </a:rPr>
            <a:t>Skrivdagen</a:t>
          </a:r>
          <a:endParaRPr lang="en-US"/>
        </a:p>
      </dgm:t>
    </dgm:pt>
    <dgm:pt modelId="{50EA960E-F98E-4E4D-AE83-4B18F7120120}" type="parTrans" cxnId="{886E6280-8884-4D4D-9B22-BB8B241881F2}">
      <dgm:prSet/>
      <dgm:spPr/>
      <dgm:t>
        <a:bodyPr/>
        <a:lstStyle/>
        <a:p>
          <a:endParaRPr lang="en-US"/>
        </a:p>
      </dgm:t>
    </dgm:pt>
    <dgm:pt modelId="{7B298068-1422-4438-81D2-9332858566B2}" type="sibTrans" cxnId="{886E6280-8884-4D4D-9B22-BB8B241881F2}">
      <dgm:prSet/>
      <dgm:spPr/>
      <dgm:t>
        <a:bodyPr/>
        <a:lstStyle/>
        <a:p>
          <a:endParaRPr lang="en-US"/>
        </a:p>
      </dgm:t>
    </dgm:pt>
    <dgm:pt modelId="{64E530D1-2246-4F40-B83B-A7AA0430A10B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Efterarbete</a:t>
          </a:r>
          <a:endParaRPr lang="en-US">
            <a:latin typeface="Arial"/>
            <a:cs typeface="Arial"/>
          </a:endParaRPr>
        </a:p>
      </dgm:t>
    </dgm:pt>
    <dgm:pt modelId="{9BD8A40C-C8A9-4C3B-BA1F-7689C7FC3E3B}" type="parTrans" cxnId="{24F6B753-9F9E-465F-A1B2-BFFA6FC4BA37}">
      <dgm:prSet/>
      <dgm:spPr/>
      <dgm:t>
        <a:bodyPr/>
        <a:lstStyle/>
        <a:p>
          <a:endParaRPr lang="en-US"/>
        </a:p>
      </dgm:t>
    </dgm:pt>
    <dgm:pt modelId="{C2278174-B5ED-4F55-9772-AD06D4CE7F46}" type="sibTrans" cxnId="{24F6B753-9F9E-465F-A1B2-BFFA6FC4BA37}">
      <dgm:prSet/>
      <dgm:spPr/>
      <dgm:t>
        <a:bodyPr/>
        <a:lstStyle/>
        <a:p>
          <a:endParaRPr lang="en-US"/>
        </a:p>
      </dgm:t>
    </dgm:pt>
    <dgm:pt modelId="{6E849C1C-2230-4C8C-927B-46A44C399F07}" type="pres">
      <dgm:prSet presAssocID="{B234EA5B-3922-410F-B1A8-A83C9380438D}" presName="cycle" presStyleCnt="0">
        <dgm:presLayoutVars>
          <dgm:dir/>
          <dgm:resizeHandles val="exact"/>
        </dgm:presLayoutVars>
      </dgm:prSet>
      <dgm:spPr/>
    </dgm:pt>
    <dgm:pt modelId="{4F40F4A7-7239-4CC4-A976-542E0006211D}" type="pres">
      <dgm:prSet presAssocID="{227A161E-2E92-4BC2-91CE-0FD8C266728A}" presName="dummy" presStyleCnt="0"/>
      <dgm:spPr/>
    </dgm:pt>
    <dgm:pt modelId="{E00754B7-D07C-47A4-8948-ED727EA25F3C}" type="pres">
      <dgm:prSet presAssocID="{227A161E-2E92-4BC2-91CE-0FD8C266728A}" presName="node" presStyleLbl="revTx" presStyleIdx="0" presStyleCnt="3">
        <dgm:presLayoutVars>
          <dgm:bulletEnabled val="1"/>
        </dgm:presLayoutVars>
      </dgm:prSet>
      <dgm:spPr/>
    </dgm:pt>
    <dgm:pt modelId="{7FE37CFF-F872-4862-8998-809FCFEBF71B}" type="pres">
      <dgm:prSet presAssocID="{9B9BFFB0-9ABE-4E6E-B6C6-0FB0DE7CF01D}" presName="sibTrans" presStyleLbl="node1" presStyleIdx="0" presStyleCnt="3"/>
      <dgm:spPr/>
    </dgm:pt>
    <dgm:pt modelId="{84551C82-5BBF-4BE1-9AB5-05A3FD734D29}" type="pres">
      <dgm:prSet presAssocID="{A5FE9049-4035-416C-921C-5E33EA153FBB}" presName="dummy" presStyleCnt="0"/>
      <dgm:spPr/>
    </dgm:pt>
    <dgm:pt modelId="{9EAFDC95-9350-4594-9B04-322A16E17408}" type="pres">
      <dgm:prSet presAssocID="{A5FE9049-4035-416C-921C-5E33EA153FBB}" presName="node" presStyleLbl="revTx" presStyleIdx="1" presStyleCnt="3">
        <dgm:presLayoutVars>
          <dgm:bulletEnabled val="1"/>
        </dgm:presLayoutVars>
      </dgm:prSet>
      <dgm:spPr/>
    </dgm:pt>
    <dgm:pt modelId="{493B88DD-E157-4F98-A18E-0D7B9857EAC8}" type="pres">
      <dgm:prSet presAssocID="{7B298068-1422-4438-81D2-9332858566B2}" presName="sibTrans" presStyleLbl="node1" presStyleIdx="1" presStyleCnt="3"/>
      <dgm:spPr/>
    </dgm:pt>
    <dgm:pt modelId="{9D430E1F-A8AF-4698-8137-D949E2706F75}" type="pres">
      <dgm:prSet presAssocID="{64E530D1-2246-4F40-B83B-A7AA0430A10B}" presName="dummy" presStyleCnt="0"/>
      <dgm:spPr/>
    </dgm:pt>
    <dgm:pt modelId="{FF30031E-1C18-45BA-9A9E-515A6EC6E7DE}" type="pres">
      <dgm:prSet presAssocID="{64E530D1-2246-4F40-B83B-A7AA0430A10B}" presName="node" presStyleLbl="revTx" presStyleIdx="2" presStyleCnt="3">
        <dgm:presLayoutVars>
          <dgm:bulletEnabled val="1"/>
        </dgm:presLayoutVars>
      </dgm:prSet>
      <dgm:spPr/>
    </dgm:pt>
    <dgm:pt modelId="{0687DD54-21AD-4F1C-8D01-AC5EF6115957}" type="pres">
      <dgm:prSet presAssocID="{C2278174-B5ED-4F55-9772-AD06D4CE7F46}" presName="sibTrans" presStyleLbl="node1" presStyleIdx="2" presStyleCnt="3"/>
      <dgm:spPr/>
    </dgm:pt>
  </dgm:ptLst>
  <dgm:cxnLst>
    <dgm:cxn modelId="{3979551E-8916-48D3-B770-49E2F72BA4CD}" srcId="{B234EA5B-3922-410F-B1A8-A83C9380438D}" destId="{227A161E-2E92-4BC2-91CE-0FD8C266728A}" srcOrd="0" destOrd="0" parTransId="{235A324F-2120-4B10-8BDF-238E78A9A3D5}" sibTransId="{9B9BFFB0-9ABE-4E6E-B6C6-0FB0DE7CF01D}"/>
    <dgm:cxn modelId="{9FB39134-EB67-4F13-A7C6-CD642F8B43B7}" type="presOf" srcId="{7B298068-1422-4438-81D2-9332858566B2}" destId="{493B88DD-E157-4F98-A18E-0D7B9857EAC8}" srcOrd="0" destOrd="0" presId="urn:microsoft.com/office/officeart/2005/8/layout/cycle1"/>
    <dgm:cxn modelId="{F3482C35-0A1B-4F92-B337-073248F6DC38}" type="presOf" srcId="{B234EA5B-3922-410F-B1A8-A83C9380438D}" destId="{6E849C1C-2230-4C8C-927B-46A44C399F07}" srcOrd="0" destOrd="0" presId="urn:microsoft.com/office/officeart/2005/8/layout/cycle1"/>
    <dgm:cxn modelId="{D7A47549-BFA3-4D41-B53A-DF22D71BAA87}" type="presOf" srcId="{A5FE9049-4035-416C-921C-5E33EA153FBB}" destId="{9EAFDC95-9350-4594-9B04-322A16E17408}" srcOrd="0" destOrd="0" presId="urn:microsoft.com/office/officeart/2005/8/layout/cycle1"/>
    <dgm:cxn modelId="{08897B73-58E5-42FF-B580-5E1F072A9413}" type="presOf" srcId="{9B9BFFB0-9ABE-4E6E-B6C6-0FB0DE7CF01D}" destId="{7FE37CFF-F872-4862-8998-809FCFEBF71B}" srcOrd="0" destOrd="0" presId="urn:microsoft.com/office/officeart/2005/8/layout/cycle1"/>
    <dgm:cxn modelId="{24F6B753-9F9E-465F-A1B2-BFFA6FC4BA37}" srcId="{B234EA5B-3922-410F-B1A8-A83C9380438D}" destId="{64E530D1-2246-4F40-B83B-A7AA0430A10B}" srcOrd="2" destOrd="0" parTransId="{9BD8A40C-C8A9-4C3B-BA1F-7689C7FC3E3B}" sibTransId="{C2278174-B5ED-4F55-9772-AD06D4CE7F46}"/>
    <dgm:cxn modelId="{79677174-5F26-481D-8CEC-39F168357AAE}" type="presOf" srcId="{64E530D1-2246-4F40-B83B-A7AA0430A10B}" destId="{FF30031E-1C18-45BA-9A9E-515A6EC6E7DE}" srcOrd="0" destOrd="0" presId="urn:microsoft.com/office/officeart/2005/8/layout/cycle1"/>
    <dgm:cxn modelId="{886E6280-8884-4D4D-9B22-BB8B241881F2}" srcId="{B234EA5B-3922-410F-B1A8-A83C9380438D}" destId="{A5FE9049-4035-416C-921C-5E33EA153FBB}" srcOrd="1" destOrd="0" parTransId="{50EA960E-F98E-4E4D-AE83-4B18F7120120}" sibTransId="{7B298068-1422-4438-81D2-9332858566B2}"/>
    <dgm:cxn modelId="{B11A3396-9E60-4199-BBAA-1374872D77BE}" type="presOf" srcId="{227A161E-2E92-4BC2-91CE-0FD8C266728A}" destId="{E00754B7-D07C-47A4-8948-ED727EA25F3C}" srcOrd="0" destOrd="0" presId="urn:microsoft.com/office/officeart/2005/8/layout/cycle1"/>
    <dgm:cxn modelId="{65648ADB-6C26-4A72-A3E3-C4AB9FDE572B}" type="presOf" srcId="{C2278174-B5ED-4F55-9772-AD06D4CE7F46}" destId="{0687DD54-21AD-4F1C-8D01-AC5EF6115957}" srcOrd="0" destOrd="0" presId="urn:microsoft.com/office/officeart/2005/8/layout/cycle1"/>
    <dgm:cxn modelId="{327DA6FC-EAE5-4DB4-88E4-40712627ADA0}" type="presParOf" srcId="{6E849C1C-2230-4C8C-927B-46A44C399F07}" destId="{4F40F4A7-7239-4CC4-A976-542E0006211D}" srcOrd="0" destOrd="0" presId="urn:microsoft.com/office/officeart/2005/8/layout/cycle1"/>
    <dgm:cxn modelId="{BA27D822-1D14-4AB8-B7F7-AEA5F50A483B}" type="presParOf" srcId="{6E849C1C-2230-4C8C-927B-46A44C399F07}" destId="{E00754B7-D07C-47A4-8948-ED727EA25F3C}" srcOrd="1" destOrd="0" presId="urn:microsoft.com/office/officeart/2005/8/layout/cycle1"/>
    <dgm:cxn modelId="{303C0385-97FA-4E6C-B61C-400331E1CAA8}" type="presParOf" srcId="{6E849C1C-2230-4C8C-927B-46A44C399F07}" destId="{7FE37CFF-F872-4862-8998-809FCFEBF71B}" srcOrd="2" destOrd="0" presId="urn:microsoft.com/office/officeart/2005/8/layout/cycle1"/>
    <dgm:cxn modelId="{46D18F38-FEA7-4A28-BCF3-138C7B705B2C}" type="presParOf" srcId="{6E849C1C-2230-4C8C-927B-46A44C399F07}" destId="{84551C82-5BBF-4BE1-9AB5-05A3FD734D29}" srcOrd="3" destOrd="0" presId="urn:microsoft.com/office/officeart/2005/8/layout/cycle1"/>
    <dgm:cxn modelId="{E5E5AE2D-1F86-4450-8303-48411D8A0211}" type="presParOf" srcId="{6E849C1C-2230-4C8C-927B-46A44C399F07}" destId="{9EAFDC95-9350-4594-9B04-322A16E17408}" srcOrd="4" destOrd="0" presId="urn:microsoft.com/office/officeart/2005/8/layout/cycle1"/>
    <dgm:cxn modelId="{D481330D-0A27-4C83-BFC6-EBFFFEAFE9DA}" type="presParOf" srcId="{6E849C1C-2230-4C8C-927B-46A44C399F07}" destId="{493B88DD-E157-4F98-A18E-0D7B9857EAC8}" srcOrd="5" destOrd="0" presId="urn:microsoft.com/office/officeart/2005/8/layout/cycle1"/>
    <dgm:cxn modelId="{3512DF12-3903-4760-A704-DDD39EE4F6BC}" type="presParOf" srcId="{6E849C1C-2230-4C8C-927B-46A44C399F07}" destId="{9D430E1F-A8AF-4698-8137-D949E2706F75}" srcOrd="6" destOrd="0" presId="urn:microsoft.com/office/officeart/2005/8/layout/cycle1"/>
    <dgm:cxn modelId="{538886AD-AE01-4BCD-8FE9-A23D01DF8C79}" type="presParOf" srcId="{6E849C1C-2230-4C8C-927B-46A44C399F07}" destId="{FF30031E-1C18-45BA-9A9E-515A6EC6E7DE}" srcOrd="7" destOrd="0" presId="urn:microsoft.com/office/officeart/2005/8/layout/cycle1"/>
    <dgm:cxn modelId="{C26A50B1-B204-4502-AB04-E5D1904327C2}" type="presParOf" srcId="{6E849C1C-2230-4C8C-927B-46A44C399F07}" destId="{0687DD54-21AD-4F1C-8D01-AC5EF611595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34EA5B-3922-410F-B1A8-A83C9380438D}" type="doc">
      <dgm:prSet loTypeId="urn:microsoft.com/office/officeart/2005/8/layout/cycle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7A161E-2E92-4BC2-91CE-0FD8C266728A}">
      <dgm:prSet phldrT="[Text]" phldr="0"/>
      <dgm:spPr/>
      <dgm:t>
        <a:bodyPr/>
        <a:lstStyle/>
        <a:p>
          <a:pPr rtl="0"/>
          <a:r>
            <a:rPr lang="en-US" b="1" err="1">
              <a:latin typeface="Arial" panose="020B0604020202020204"/>
            </a:rPr>
            <a:t>Förarbete</a:t>
          </a:r>
          <a:r>
            <a:rPr lang="en-US" b="1">
              <a:latin typeface="Arial" panose="020B0604020202020204"/>
            </a:rPr>
            <a:t> </a:t>
          </a:r>
          <a:endParaRPr lang="en-US" b="1">
            <a:latin typeface="Arial"/>
            <a:cs typeface="Arial"/>
          </a:endParaRPr>
        </a:p>
      </dgm:t>
    </dgm:pt>
    <dgm:pt modelId="{235A324F-2120-4B10-8BDF-238E78A9A3D5}" type="parTrans" cxnId="{3979551E-8916-48D3-B770-49E2F72BA4CD}">
      <dgm:prSet/>
      <dgm:spPr/>
      <dgm:t>
        <a:bodyPr/>
        <a:lstStyle/>
        <a:p>
          <a:endParaRPr lang="en-US"/>
        </a:p>
      </dgm:t>
    </dgm:pt>
    <dgm:pt modelId="{9B9BFFB0-9ABE-4E6E-B6C6-0FB0DE7CF01D}" type="sibTrans" cxnId="{3979551E-8916-48D3-B770-49E2F72BA4CD}">
      <dgm:prSet/>
      <dgm:spPr/>
      <dgm:t>
        <a:bodyPr/>
        <a:lstStyle/>
        <a:p>
          <a:endParaRPr lang="en-US"/>
        </a:p>
      </dgm:t>
    </dgm:pt>
    <dgm:pt modelId="{A5FE9049-4035-416C-921C-5E33EA153FBB}">
      <dgm:prSet phldrT="[Text]" phldr="0"/>
      <dgm:spPr/>
      <dgm:t>
        <a:bodyPr/>
        <a:lstStyle/>
        <a:p>
          <a:r>
            <a:rPr lang="en-US" err="1">
              <a:latin typeface="Arial" panose="020B0604020202020204"/>
            </a:rPr>
            <a:t>Skrivdagen</a:t>
          </a:r>
          <a:endParaRPr lang="en-US"/>
        </a:p>
      </dgm:t>
    </dgm:pt>
    <dgm:pt modelId="{50EA960E-F98E-4E4D-AE83-4B18F7120120}" type="parTrans" cxnId="{886E6280-8884-4D4D-9B22-BB8B241881F2}">
      <dgm:prSet/>
      <dgm:spPr/>
      <dgm:t>
        <a:bodyPr/>
        <a:lstStyle/>
        <a:p>
          <a:endParaRPr lang="en-US"/>
        </a:p>
      </dgm:t>
    </dgm:pt>
    <dgm:pt modelId="{7B298068-1422-4438-81D2-9332858566B2}" type="sibTrans" cxnId="{886E6280-8884-4D4D-9B22-BB8B241881F2}">
      <dgm:prSet/>
      <dgm:spPr/>
      <dgm:t>
        <a:bodyPr/>
        <a:lstStyle/>
        <a:p>
          <a:endParaRPr lang="en-US"/>
        </a:p>
      </dgm:t>
    </dgm:pt>
    <dgm:pt modelId="{64E530D1-2246-4F40-B83B-A7AA0430A10B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Efterarbete</a:t>
          </a:r>
          <a:endParaRPr lang="en-US">
            <a:latin typeface="Arial"/>
            <a:cs typeface="Arial"/>
          </a:endParaRPr>
        </a:p>
      </dgm:t>
    </dgm:pt>
    <dgm:pt modelId="{9BD8A40C-C8A9-4C3B-BA1F-7689C7FC3E3B}" type="parTrans" cxnId="{24F6B753-9F9E-465F-A1B2-BFFA6FC4BA37}">
      <dgm:prSet/>
      <dgm:spPr/>
      <dgm:t>
        <a:bodyPr/>
        <a:lstStyle/>
        <a:p>
          <a:endParaRPr lang="en-US"/>
        </a:p>
      </dgm:t>
    </dgm:pt>
    <dgm:pt modelId="{C2278174-B5ED-4F55-9772-AD06D4CE7F46}" type="sibTrans" cxnId="{24F6B753-9F9E-465F-A1B2-BFFA6FC4BA37}">
      <dgm:prSet/>
      <dgm:spPr/>
      <dgm:t>
        <a:bodyPr/>
        <a:lstStyle/>
        <a:p>
          <a:endParaRPr lang="en-US"/>
        </a:p>
      </dgm:t>
    </dgm:pt>
    <dgm:pt modelId="{6E849C1C-2230-4C8C-927B-46A44C399F07}" type="pres">
      <dgm:prSet presAssocID="{B234EA5B-3922-410F-B1A8-A83C9380438D}" presName="cycle" presStyleCnt="0">
        <dgm:presLayoutVars>
          <dgm:dir/>
          <dgm:resizeHandles val="exact"/>
        </dgm:presLayoutVars>
      </dgm:prSet>
      <dgm:spPr/>
    </dgm:pt>
    <dgm:pt modelId="{4F40F4A7-7239-4CC4-A976-542E0006211D}" type="pres">
      <dgm:prSet presAssocID="{227A161E-2E92-4BC2-91CE-0FD8C266728A}" presName="dummy" presStyleCnt="0"/>
      <dgm:spPr/>
    </dgm:pt>
    <dgm:pt modelId="{E00754B7-D07C-47A4-8948-ED727EA25F3C}" type="pres">
      <dgm:prSet presAssocID="{227A161E-2E92-4BC2-91CE-0FD8C266728A}" presName="node" presStyleLbl="revTx" presStyleIdx="0" presStyleCnt="3">
        <dgm:presLayoutVars>
          <dgm:bulletEnabled val="1"/>
        </dgm:presLayoutVars>
      </dgm:prSet>
      <dgm:spPr/>
    </dgm:pt>
    <dgm:pt modelId="{7FE37CFF-F872-4862-8998-809FCFEBF71B}" type="pres">
      <dgm:prSet presAssocID="{9B9BFFB0-9ABE-4E6E-B6C6-0FB0DE7CF01D}" presName="sibTrans" presStyleLbl="node1" presStyleIdx="0" presStyleCnt="3"/>
      <dgm:spPr/>
    </dgm:pt>
    <dgm:pt modelId="{84551C82-5BBF-4BE1-9AB5-05A3FD734D29}" type="pres">
      <dgm:prSet presAssocID="{A5FE9049-4035-416C-921C-5E33EA153FBB}" presName="dummy" presStyleCnt="0"/>
      <dgm:spPr/>
    </dgm:pt>
    <dgm:pt modelId="{9EAFDC95-9350-4594-9B04-322A16E17408}" type="pres">
      <dgm:prSet presAssocID="{A5FE9049-4035-416C-921C-5E33EA153FBB}" presName="node" presStyleLbl="revTx" presStyleIdx="1" presStyleCnt="3">
        <dgm:presLayoutVars>
          <dgm:bulletEnabled val="1"/>
        </dgm:presLayoutVars>
      </dgm:prSet>
      <dgm:spPr/>
    </dgm:pt>
    <dgm:pt modelId="{493B88DD-E157-4F98-A18E-0D7B9857EAC8}" type="pres">
      <dgm:prSet presAssocID="{7B298068-1422-4438-81D2-9332858566B2}" presName="sibTrans" presStyleLbl="node1" presStyleIdx="1" presStyleCnt="3"/>
      <dgm:spPr/>
    </dgm:pt>
    <dgm:pt modelId="{9D430E1F-A8AF-4698-8137-D949E2706F75}" type="pres">
      <dgm:prSet presAssocID="{64E530D1-2246-4F40-B83B-A7AA0430A10B}" presName="dummy" presStyleCnt="0"/>
      <dgm:spPr/>
    </dgm:pt>
    <dgm:pt modelId="{FF30031E-1C18-45BA-9A9E-515A6EC6E7DE}" type="pres">
      <dgm:prSet presAssocID="{64E530D1-2246-4F40-B83B-A7AA0430A10B}" presName="node" presStyleLbl="revTx" presStyleIdx="2" presStyleCnt="3">
        <dgm:presLayoutVars>
          <dgm:bulletEnabled val="1"/>
        </dgm:presLayoutVars>
      </dgm:prSet>
      <dgm:spPr/>
    </dgm:pt>
    <dgm:pt modelId="{0687DD54-21AD-4F1C-8D01-AC5EF6115957}" type="pres">
      <dgm:prSet presAssocID="{C2278174-B5ED-4F55-9772-AD06D4CE7F46}" presName="sibTrans" presStyleLbl="node1" presStyleIdx="2" presStyleCnt="3"/>
      <dgm:spPr/>
    </dgm:pt>
  </dgm:ptLst>
  <dgm:cxnLst>
    <dgm:cxn modelId="{3979551E-8916-48D3-B770-49E2F72BA4CD}" srcId="{B234EA5B-3922-410F-B1A8-A83C9380438D}" destId="{227A161E-2E92-4BC2-91CE-0FD8C266728A}" srcOrd="0" destOrd="0" parTransId="{235A324F-2120-4B10-8BDF-238E78A9A3D5}" sibTransId="{9B9BFFB0-9ABE-4E6E-B6C6-0FB0DE7CF01D}"/>
    <dgm:cxn modelId="{9FB39134-EB67-4F13-A7C6-CD642F8B43B7}" type="presOf" srcId="{7B298068-1422-4438-81D2-9332858566B2}" destId="{493B88DD-E157-4F98-A18E-0D7B9857EAC8}" srcOrd="0" destOrd="0" presId="urn:microsoft.com/office/officeart/2005/8/layout/cycle1"/>
    <dgm:cxn modelId="{F3482C35-0A1B-4F92-B337-073248F6DC38}" type="presOf" srcId="{B234EA5B-3922-410F-B1A8-A83C9380438D}" destId="{6E849C1C-2230-4C8C-927B-46A44C399F07}" srcOrd="0" destOrd="0" presId="urn:microsoft.com/office/officeart/2005/8/layout/cycle1"/>
    <dgm:cxn modelId="{D7A47549-BFA3-4D41-B53A-DF22D71BAA87}" type="presOf" srcId="{A5FE9049-4035-416C-921C-5E33EA153FBB}" destId="{9EAFDC95-9350-4594-9B04-322A16E17408}" srcOrd="0" destOrd="0" presId="urn:microsoft.com/office/officeart/2005/8/layout/cycle1"/>
    <dgm:cxn modelId="{08897B73-58E5-42FF-B580-5E1F072A9413}" type="presOf" srcId="{9B9BFFB0-9ABE-4E6E-B6C6-0FB0DE7CF01D}" destId="{7FE37CFF-F872-4862-8998-809FCFEBF71B}" srcOrd="0" destOrd="0" presId="urn:microsoft.com/office/officeart/2005/8/layout/cycle1"/>
    <dgm:cxn modelId="{24F6B753-9F9E-465F-A1B2-BFFA6FC4BA37}" srcId="{B234EA5B-3922-410F-B1A8-A83C9380438D}" destId="{64E530D1-2246-4F40-B83B-A7AA0430A10B}" srcOrd="2" destOrd="0" parTransId="{9BD8A40C-C8A9-4C3B-BA1F-7689C7FC3E3B}" sibTransId="{C2278174-B5ED-4F55-9772-AD06D4CE7F46}"/>
    <dgm:cxn modelId="{79677174-5F26-481D-8CEC-39F168357AAE}" type="presOf" srcId="{64E530D1-2246-4F40-B83B-A7AA0430A10B}" destId="{FF30031E-1C18-45BA-9A9E-515A6EC6E7DE}" srcOrd="0" destOrd="0" presId="urn:microsoft.com/office/officeart/2005/8/layout/cycle1"/>
    <dgm:cxn modelId="{886E6280-8884-4D4D-9B22-BB8B241881F2}" srcId="{B234EA5B-3922-410F-B1A8-A83C9380438D}" destId="{A5FE9049-4035-416C-921C-5E33EA153FBB}" srcOrd="1" destOrd="0" parTransId="{50EA960E-F98E-4E4D-AE83-4B18F7120120}" sibTransId="{7B298068-1422-4438-81D2-9332858566B2}"/>
    <dgm:cxn modelId="{B11A3396-9E60-4199-BBAA-1374872D77BE}" type="presOf" srcId="{227A161E-2E92-4BC2-91CE-0FD8C266728A}" destId="{E00754B7-D07C-47A4-8948-ED727EA25F3C}" srcOrd="0" destOrd="0" presId="urn:microsoft.com/office/officeart/2005/8/layout/cycle1"/>
    <dgm:cxn modelId="{65648ADB-6C26-4A72-A3E3-C4AB9FDE572B}" type="presOf" srcId="{C2278174-B5ED-4F55-9772-AD06D4CE7F46}" destId="{0687DD54-21AD-4F1C-8D01-AC5EF6115957}" srcOrd="0" destOrd="0" presId="urn:microsoft.com/office/officeart/2005/8/layout/cycle1"/>
    <dgm:cxn modelId="{327DA6FC-EAE5-4DB4-88E4-40712627ADA0}" type="presParOf" srcId="{6E849C1C-2230-4C8C-927B-46A44C399F07}" destId="{4F40F4A7-7239-4CC4-A976-542E0006211D}" srcOrd="0" destOrd="0" presId="urn:microsoft.com/office/officeart/2005/8/layout/cycle1"/>
    <dgm:cxn modelId="{BA27D822-1D14-4AB8-B7F7-AEA5F50A483B}" type="presParOf" srcId="{6E849C1C-2230-4C8C-927B-46A44C399F07}" destId="{E00754B7-D07C-47A4-8948-ED727EA25F3C}" srcOrd="1" destOrd="0" presId="urn:microsoft.com/office/officeart/2005/8/layout/cycle1"/>
    <dgm:cxn modelId="{303C0385-97FA-4E6C-B61C-400331E1CAA8}" type="presParOf" srcId="{6E849C1C-2230-4C8C-927B-46A44C399F07}" destId="{7FE37CFF-F872-4862-8998-809FCFEBF71B}" srcOrd="2" destOrd="0" presId="urn:microsoft.com/office/officeart/2005/8/layout/cycle1"/>
    <dgm:cxn modelId="{46D18F38-FEA7-4A28-BCF3-138C7B705B2C}" type="presParOf" srcId="{6E849C1C-2230-4C8C-927B-46A44C399F07}" destId="{84551C82-5BBF-4BE1-9AB5-05A3FD734D29}" srcOrd="3" destOrd="0" presId="urn:microsoft.com/office/officeart/2005/8/layout/cycle1"/>
    <dgm:cxn modelId="{E5E5AE2D-1F86-4450-8303-48411D8A0211}" type="presParOf" srcId="{6E849C1C-2230-4C8C-927B-46A44C399F07}" destId="{9EAFDC95-9350-4594-9B04-322A16E17408}" srcOrd="4" destOrd="0" presId="urn:microsoft.com/office/officeart/2005/8/layout/cycle1"/>
    <dgm:cxn modelId="{D481330D-0A27-4C83-BFC6-EBFFFEAFE9DA}" type="presParOf" srcId="{6E849C1C-2230-4C8C-927B-46A44C399F07}" destId="{493B88DD-E157-4F98-A18E-0D7B9857EAC8}" srcOrd="5" destOrd="0" presId="urn:microsoft.com/office/officeart/2005/8/layout/cycle1"/>
    <dgm:cxn modelId="{3512DF12-3903-4760-A704-DDD39EE4F6BC}" type="presParOf" srcId="{6E849C1C-2230-4C8C-927B-46A44C399F07}" destId="{9D430E1F-A8AF-4698-8137-D949E2706F75}" srcOrd="6" destOrd="0" presId="urn:microsoft.com/office/officeart/2005/8/layout/cycle1"/>
    <dgm:cxn modelId="{538886AD-AE01-4BCD-8FE9-A23D01DF8C79}" type="presParOf" srcId="{6E849C1C-2230-4C8C-927B-46A44C399F07}" destId="{FF30031E-1C18-45BA-9A9E-515A6EC6E7DE}" srcOrd="7" destOrd="0" presId="urn:microsoft.com/office/officeart/2005/8/layout/cycle1"/>
    <dgm:cxn modelId="{C26A50B1-B204-4502-AB04-E5D1904327C2}" type="presParOf" srcId="{6E849C1C-2230-4C8C-927B-46A44C399F07}" destId="{0687DD54-21AD-4F1C-8D01-AC5EF611595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34EA5B-3922-410F-B1A8-A83C9380438D}" type="doc">
      <dgm:prSet loTypeId="urn:microsoft.com/office/officeart/2005/8/layout/cycle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7A161E-2E92-4BC2-91CE-0FD8C266728A}">
      <dgm:prSet phldrT="[Text]" phldr="0"/>
      <dgm:spPr/>
      <dgm:t>
        <a:bodyPr/>
        <a:lstStyle/>
        <a:p>
          <a:pPr rtl="0"/>
          <a:r>
            <a:rPr lang="en-US" b="1" err="1">
              <a:latin typeface="Arial" panose="020B0604020202020204"/>
            </a:rPr>
            <a:t>Förarbete</a:t>
          </a:r>
          <a:r>
            <a:rPr lang="en-US" b="1">
              <a:latin typeface="Arial" panose="020B0604020202020204"/>
            </a:rPr>
            <a:t> </a:t>
          </a:r>
          <a:endParaRPr lang="en-US" b="1">
            <a:latin typeface="Arial"/>
            <a:cs typeface="Arial"/>
          </a:endParaRPr>
        </a:p>
      </dgm:t>
    </dgm:pt>
    <dgm:pt modelId="{235A324F-2120-4B10-8BDF-238E78A9A3D5}" type="parTrans" cxnId="{3979551E-8916-48D3-B770-49E2F72BA4CD}">
      <dgm:prSet/>
      <dgm:spPr/>
      <dgm:t>
        <a:bodyPr/>
        <a:lstStyle/>
        <a:p>
          <a:endParaRPr lang="en-US"/>
        </a:p>
      </dgm:t>
    </dgm:pt>
    <dgm:pt modelId="{9B9BFFB0-9ABE-4E6E-B6C6-0FB0DE7CF01D}" type="sibTrans" cxnId="{3979551E-8916-48D3-B770-49E2F72BA4CD}">
      <dgm:prSet/>
      <dgm:spPr/>
      <dgm:t>
        <a:bodyPr/>
        <a:lstStyle/>
        <a:p>
          <a:endParaRPr lang="en-US"/>
        </a:p>
      </dgm:t>
    </dgm:pt>
    <dgm:pt modelId="{A5FE9049-4035-416C-921C-5E33EA153FBB}">
      <dgm:prSet phldrT="[Text]" phldr="0"/>
      <dgm:spPr/>
      <dgm:t>
        <a:bodyPr/>
        <a:lstStyle/>
        <a:p>
          <a:r>
            <a:rPr lang="en-US" b="0" err="1">
              <a:latin typeface="Arial" panose="020B0604020202020204"/>
            </a:rPr>
            <a:t>Skrivdagen</a:t>
          </a:r>
          <a:endParaRPr lang="en-US" b="0"/>
        </a:p>
      </dgm:t>
    </dgm:pt>
    <dgm:pt modelId="{50EA960E-F98E-4E4D-AE83-4B18F7120120}" type="parTrans" cxnId="{886E6280-8884-4D4D-9B22-BB8B241881F2}">
      <dgm:prSet/>
      <dgm:spPr/>
      <dgm:t>
        <a:bodyPr/>
        <a:lstStyle/>
        <a:p>
          <a:endParaRPr lang="en-US"/>
        </a:p>
      </dgm:t>
    </dgm:pt>
    <dgm:pt modelId="{7B298068-1422-4438-81D2-9332858566B2}" type="sibTrans" cxnId="{886E6280-8884-4D4D-9B22-BB8B241881F2}">
      <dgm:prSet/>
      <dgm:spPr/>
      <dgm:t>
        <a:bodyPr/>
        <a:lstStyle/>
        <a:p>
          <a:endParaRPr lang="en-US"/>
        </a:p>
      </dgm:t>
    </dgm:pt>
    <dgm:pt modelId="{64E530D1-2246-4F40-B83B-A7AA0430A10B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Efterarbete</a:t>
          </a:r>
          <a:endParaRPr lang="en-US">
            <a:latin typeface="Arial"/>
            <a:cs typeface="Arial"/>
          </a:endParaRPr>
        </a:p>
      </dgm:t>
    </dgm:pt>
    <dgm:pt modelId="{9BD8A40C-C8A9-4C3B-BA1F-7689C7FC3E3B}" type="parTrans" cxnId="{24F6B753-9F9E-465F-A1B2-BFFA6FC4BA37}">
      <dgm:prSet/>
      <dgm:spPr/>
      <dgm:t>
        <a:bodyPr/>
        <a:lstStyle/>
        <a:p>
          <a:endParaRPr lang="en-US"/>
        </a:p>
      </dgm:t>
    </dgm:pt>
    <dgm:pt modelId="{C2278174-B5ED-4F55-9772-AD06D4CE7F46}" type="sibTrans" cxnId="{24F6B753-9F9E-465F-A1B2-BFFA6FC4BA37}">
      <dgm:prSet/>
      <dgm:spPr/>
      <dgm:t>
        <a:bodyPr/>
        <a:lstStyle/>
        <a:p>
          <a:endParaRPr lang="en-US"/>
        </a:p>
      </dgm:t>
    </dgm:pt>
    <dgm:pt modelId="{6E849C1C-2230-4C8C-927B-46A44C399F07}" type="pres">
      <dgm:prSet presAssocID="{B234EA5B-3922-410F-B1A8-A83C9380438D}" presName="cycle" presStyleCnt="0">
        <dgm:presLayoutVars>
          <dgm:dir/>
          <dgm:resizeHandles val="exact"/>
        </dgm:presLayoutVars>
      </dgm:prSet>
      <dgm:spPr/>
    </dgm:pt>
    <dgm:pt modelId="{4F40F4A7-7239-4CC4-A976-542E0006211D}" type="pres">
      <dgm:prSet presAssocID="{227A161E-2E92-4BC2-91CE-0FD8C266728A}" presName="dummy" presStyleCnt="0"/>
      <dgm:spPr/>
    </dgm:pt>
    <dgm:pt modelId="{E00754B7-D07C-47A4-8948-ED727EA25F3C}" type="pres">
      <dgm:prSet presAssocID="{227A161E-2E92-4BC2-91CE-0FD8C266728A}" presName="node" presStyleLbl="revTx" presStyleIdx="0" presStyleCnt="3">
        <dgm:presLayoutVars>
          <dgm:bulletEnabled val="1"/>
        </dgm:presLayoutVars>
      </dgm:prSet>
      <dgm:spPr/>
    </dgm:pt>
    <dgm:pt modelId="{7FE37CFF-F872-4862-8998-809FCFEBF71B}" type="pres">
      <dgm:prSet presAssocID="{9B9BFFB0-9ABE-4E6E-B6C6-0FB0DE7CF01D}" presName="sibTrans" presStyleLbl="node1" presStyleIdx="0" presStyleCnt="3"/>
      <dgm:spPr/>
    </dgm:pt>
    <dgm:pt modelId="{84551C82-5BBF-4BE1-9AB5-05A3FD734D29}" type="pres">
      <dgm:prSet presAssocID="{A5FE9049-4035-416C-921C-5E33EA153FBB}" presName="dummy" presStyleCnt="0"/>
      <dgm:spPr/>
    </dgm:pt>
    <dgm:pt modelId="{9EAFDC95-9350-4594-9B04-322A16E17408}" type="pres">
      <dgm:prSet presAssocID="{A5FE9049-4035-416C-921C-5E33EA153FBB}" presName="node" presStyleLbl="revTx" presStyleIdx="1" presStyleCnt="3">
        <dgm:presLayoutVars>
          <dgm:bulletEnabled val="1"/>
        </dgm:presLayoutVars>
      </dgm:prSet>
      <dgm:spPr/>
    </dgm:pt>
    <dgm:pt modelId="{493B88DD-E157-4F98-A18E-0D7B9857EAC8}" type="pres">
      <dgm:prSet presAssocID="{7B298068-1422-4438-81D2-9332858566B2}" presName="sibTrans" presStyleLbl="node1" presStyleIdx="1" presStyleCnt="3"/>
      <dgm:spPr/>
    </dgm:pt>
    <dgm:pt modelId="{9D430E1F-A8AF-4698-8137-D949E2706F75}" type="pres">
      <dgm:prSet presAssocID="{64E530D1-2246-4F40-B83B-A7AA0430A10B}" presName="dummy" presStyleCnt="0"/>
      <dgm:spPr/>
    </dgm:pt>
    <dgm:pt modelId="{FF30031E-1C18-45BA-9A9E-515A6EC6E7DE}" type="pres">
      <dgm:prSet presAssocID="{64E530D1-2246-4F40-B83B-A7AA0430A10B}" presName="node" presStyleLbl="revTx" presStyleIdx="2" presStyleCnt="3">
        <dgm:presLayoutVars>
          <dgm:bulletEnabled val="1"/>
        </dgm:presLayoutVars>
      </dgm:prSet>
      <dgm:spPr/>
    </dgm:pt>
    <dgm:pt modelId="{0687DD54-21AD-4F1C-8D01-AC5EF6115957}" type="pres">
      <dgm:prSet presAssocID="{C2278174-B5ED-4F55-9772-AD06D4CE7F46}" presName="sibTrans" presStyleLbl="node1" presStyleIdx="2" presStyleCnt="3"/>
      <dgm:spPr/>
    </dgm:pt>
  </dgm:ptLst>
  <dgm:cxnLst>
    <dgm:cxn modelId="{3979551E-8916-48D3-B770-49E2F72BA4CD}" srcId="{B234EA5B-3922-410F-B1A8-A83C9380438D}" destId="{227A161E-2E92-4BC2-91CE-0FD8C266728A}" srcOrd="0" destOrd="0" parTransId="{235A324F-2120-4B10-8BDF-238E78A9A3D5}" sibTransId="{9B9BFFB0-9ABE-4E6E-B6C6-0FB0DE7CF01D}"/>
    <dgm:cxn modelId="{9FB39134-EB67-4F13-A7C6-CD642F8B43B7}" type="presOf" srcId="{7B298068-1422-4438-81D2-9332858566B2}" destId="{493B88DD-E157-4F98-A18E-0D7B9857EAC8}" srcOrd="0" destOrd="0" presId="urn:microsoft.com/office/officeart/2005/8/layout/cycle1"/>
    <dgm:cxn modelId="{F3482C35-0A1B-4F92-B337-073248F6DC38}" type="presOf" srcId="{B234EA5B-3922-410F-B1A8-A83C9380438D}" destId="{6E849C1C-2230-4C8C-927B-46A44C399F07}" srcOrd="0" destOrd="0" presId="urn:microsoft.com/office/officeart/2005/8/layout/cycle1"/>
    <dgm:cxn modelId="{D7A47549-BFA3-4D41-B53A-DF22D71BAA87}" type="presOf" srcId="{A5FE9049-4035-416C-921C-5E33EA153FBB}" destId="{9EAFDC95-9350-4594-9B04-322A16E17408}" srcOrd="0" destOrd="0" presId="urn:microsoft.com/office/officeart/2005/8/layout/cycle1"/>
    <dgm:cxn modelId="{08897B73-58E5-42FF-B580-5E1F072A9413}" type="presOf" srcId="{9B9BFFB0-9ABE-4E6E-B6C6-0FB0DE7CF01D}" destId="{7FE37CFF-F872-4862-8998-809FCFEBF71B}" srcOrd="0" destOrd="0" presId="urn:microsoft.com/office/officeart/2005/8/layout/cycle1"/>
    <dgm:cxn modelId="{24F6B753-9F9E-465F-A1B2-BFFA6FC4BA37}" srcId="{B234EA5B-3922-410F-B1A8-A83C9380438D}" destId="{64E530D1-2246-4F40-B83B-A7AA0430A10B}" srcOrd="2" destOrd="0" parTransId="{9BD8A40C-C8A9-4C3B-BA1F-7689C7FC3E3B}" sibTransId="{C2278174-B5ED-4F55-9772-AD06D4CE7F46}"/>
    <dgm:cxn modelId="{79677174-5F26-481D-8CEC-39F168357AAE}" type="presOf" srcId="{64E530D1-2246-4F40-B83B-A7AA0430A10B}" destId="{FF30031E-1C18-45BA-9A9E-515A6EC6E7DE}" srcOrd="0" destOrd="0" presId="urn:microsoft.com/office/officeart/2005/8/layout/cycle1"/>
    <dgm:cxn modelId="{886E6280-8884-4D4D-9B22-BB8B241881F2}" srcId="{B234EA5B-3922-410F-B1A8-A83C9380438D}" destId="{A5FE9049-4035-416C-921C-5E33EA153FBB}" srcOrd="1" destOrd="0" parTransId="{50EA960E-F98E-4E4D-AE83-4B18F7120120}" sibTransId="{7B298068-1422-4438-81D2-9332858566B2}"/>
    <dgm:cxn modelId="{B11A3396-9E60-4199-BBAA-1374872D77BE}" type="presOf" srcId="{227A161E-2E92-4BC2-91CE-0FD8C266728A}" destId="{E00754B7-D07C-47A4-8948-ED727EA25F3C}" srcOrd="0" destOrd="0" presId="urn:microsoft.com/office/officeart/2005/8/layout/cycle1"/>
    <dgm:cxn modelId="{65648ADB-6C26-4A72-A3E3-C4AB9FDE572B}" type="presOf" srcId="{C2278174-B5ED-4F55-9772-AD06D4CE7F46}" destId="{0687DD54-21AD-4F1C-8D01-AC5EF6115957}" srcOrd="0" destOrd="0" presId="urn:microsoft.com/office/officeart/2005/8/layout/cycle1"/>
    <dgm:cxn modelId="{327DA6FC-EAE5-4DB4-88E4-40712627ADA0}" type="presParOf" srcId="{6E849C1C-2230-4C8C-927B-46A44C399F07}" destId="{4F40F4A7-7239-4CC4-A976-542E0006211D}" srcOrd="0" destOrd="0" presId="urn:microsoft.com/office/officeart/2005/8/layout/cycle1"/>
    <dgm:cxn modelId="{BA27D822-1D14-4AB8-B7F7-AEA5F50A483B}" type="presParOf" srcId="{6E849C1C-2230-4C8C-927B-46A44C399F07}" destId="{E00754B7-D07C-47A4-8948-ED727EA25F3C}" srcOrd="1" destOrd="0" presId="urn:microsoft.com/office/officeart/2005/8/layout/cycle1"/>
    <dgm:cxn modelId="{303C0385-97FA-4E6C-B61C-400331E1CAA8}" type="presParOf" srcId="{6E849C1C-2230-4C8C-927B-46A44C399F07}" destId="{7FE37CFF-F872-4862-8998-809FCFEBF71B}" srcOrd="2" destOrd="0" presId="urn:microsoft.com/office/officeart/2005/8/layout/cycle1"/>
    <dgm:cxn modelId="{46D18F38-FEA7-4A28-BCF3-138C7B705B2C}" type="presParOf" srcId="{6E849C1C-2230-4C8C-927B-46A44C399F07}" destId="{84551C82-5BBF-4BE1-9AB5-05A3FD734D29}" srcOrd="3" destOrd="0" presId="urn:microsoft.com/office/officeart/2005/8/layout/cycle1"/>
    <dgm:cxn modelId="{E5E5AE2D-1F86-4450-8303-48411D8A0211}" type="presParOf" srcId="{6E849C1C-2230-4C8C-927B-46A44C399F07}" destId="{9EAFDC95-9350-4594-9B04-322A16E17408}" srcOrd="4" destOrd="0" presId="urn:microsoft.com/office/officeart/2005/8/layout/cycle1"/>
    <dgm:cxn modelId="{D481330D-0A27-4C83-BFC6-EBFFFEAFE9DA}" type="presParOf" srcId="{6E849C1C-2230-4C8C-927B-46A44C399F07}" destId="{493B88DD-E157-4F98-A18E-0D7B9857EAC8}" srcOrd="5" destOrd="0" presId="urn:microsoft.com/office/officeart/2005/8/layout/cycle1"/>
    <dgm:cxn modelId="{3512DF12-3903-4760-A704-DDD39EE4F6BC}" type="presParOf" srcId="{6E849C1C-2230-4C8C-927B-46A44C399F07}" destId="{9D430E1F-A8AF-4698-8137-D949E2706F75}" srcOrd="6" destOrd="0" presId="urn:microsoft.com/office/officeart/2005/8/layout/cycle1"/>
    <dgm:cxn modelId="{538886AD-AE01-4BCD-8FE9-A23D01DF8C79}" type="presParOf" srcId="{6E849C1C-2230-4C8C-927B-46A44C399F07}" destId="{FF30031E-1C18-45BA-9A9E-515A6EC6E7DE}" srcOrd="7" destOrd="0" presId="urn:microsoft.com/office/officeart/2005/8/layout/cycle1"/>
    <dgm:cxn modelId="{C26A50B1-B204-4502-AB04-E5D1904327C2}" type="presParOf" srcId="{6E849C1C-2230-4C8C-927B-46A44C399F07}" destId="{0687DD54-21AD-4F1C-8D01-AC5EF611595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34EA5B-3922-410F-B1A8-A83C9380438D}" type="doc">
      <dgm:prSet loTypeId="urn:microsoft.com/office/officeart/2005/8/layout/cycle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7A161E-2E92-4BC2-91CE-0FD8C266728A}">
      <dgm:prSet phldrT="[Text]" phldr="0"/>
      <dgm:spPr/>
      <dgm:t>
        <a:bodyPr/>
        <a:lstStyle/>
        <a:p>
          <a:pPr rtl="0"/>
          <a:r>
            <a:rPr lang="en-US" b="0" err="1">
              <a:latin typeface="Arial" panose="020B0604020202020204"/>
            </a:rPr>
            <a:t>Förarbete</a:t>
          </a:r>
          <a:r>
            <a:rPr lang="en-US" b="1">
              <a:latin typeface="Arial" panose="020B0604020202020204"/>
            </a:rPr>
            <a:t> </a:t>
          </a:r>
          <a:endParaRPr lang="en-US" b="1">
            <a:latin typeface="Arial"/>
            <a:cs typeface="Arial"/>
          </a:endParaRPr>
        </a:p>
      </dgm:t>
    </dgm:pt>
    <dgm:pt modelId="{235A324F-2120-4B10-8BDF-238E78A9A3D5}" type="parTrans" cxnId="{3979551E-8916-48D3-B770-49E2F72BA4CD}">
      <dgm:prSet/>
      <dgm:spPr/>
      <dgm:t>
        <a:bodyPr/>
        <a:lstStyle/>
        <a:p>
          <a:endParaRPr lang="en-US"/>
        </a:p>
      </dgm:t>
    </dgm:pt>
    <dgm:pt modelId="{9B9BFFB0-9ABE-4E6E-B6C6-0FB0DE7CF01D}" type="sibTrans" cxnId="{3979551E-8916-48D3-B770-49E2F72BA4CD}">
      <dgm:prSet/>
      <dgm:spPr/>
      <dgm:t>
        <a:bodyPr/>
        <a:lstStyle/>
        <a:p>
          <a:endParaRPr lang="en-US"/>
        </a:p>
      </dgm:t>
    </dgm:pt>
    <dgm:pt modelId="{A5FE9049-4035-416C-921C-5E33EA153FBB}">
      <dgm:prSet phldrT="[Text]" phldr="0"/>
      <dgm:spPr/>
      <dgm:t>
        <a:bodyPr/>
        <a:lstStyle/>
        <a:p>
          <a:r>
            <a:rPr lang="en-US" b="1" err="1">
              <a:latin typeface="Arial" panose="020B0604020202020204"/>
            </a:rPr>
            <a:t>Skrivdagen</a:t>
          </a:r>
          <a:endParaRPr lang="en-US" b="1"/>
        </a:p>
      </dgm:t>
    </dgm:pt>
    <dgm:pt modelId="{50EA960E-F98E-4E4D-AE83-4B18F7120120}" type="parTrans" cxnId="{886E6280-8884-4D4D-9B22-BB8B241881F2}">
      <dgm:prSet/>
      <dgm:spPr/>
      <dgm:t>
        <a:bodyPr/>
        <a:lstStyle/>
        <a:p>
          <a:endParaRPr lang="en-US"/>
        </a:p>
      </dgm:t>
    </dgm:pt>
    <dgm:pt modelId="{7B298068-1422-4438-81D2-9332858566B2}" type="sibTrans" cxnId="{886E6280-8884-4D4D-9B22-BB8B241881F2}">
      <dgm:prSet/>
      <dgm:spPr/>
      <dgm:t>
        <a:bodyPr/>
        <a:lstStyle/>
        <a:p>
          <a:endParaRPr lang="en-US"/>
        </a:p>
      </dgm:t>
    </dgm:pt>
    <dgm:pt modelId="{64E530D1-2246-4F40-B83B-A7AA0430A10B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Efterarbete</a:t>
          </a:r>
          <a:endParaRPr lang="en-US">
            <a:latin typeface="Arial"/>
            <a:cs typeface="Arial"/>
          </a:endParaRPr>
        </a:p>
      </dgm:t>
    </dgm:pt>
    <dgm:pt modelId="{9BD8A40C-C8A9-4C3B-BA1F-7689C7FC3E3B}" type="parTrans" cxnId="{24F6B753-9F9E-465F-A1B2-BFFA6FC4BA37}">
      <dgm:prSet/>
      <dgm:spPr/>
      <dgm:t>
        <a:bodyPr/>
        <a:lstStyle/>
        <a:p>
          <a:endParaRPr lang="en-US"/>
        </a:p>
      </dgm:t>
    </dgm:pt>
    <dgm:pt modelId="{C2278174-B5ED-4F55-9772-AD06D4CE7F46}" type="sibTrans" cxnId="{24F6B753-9F9E-465F-A1B2-BFFA6FC4BA37}">
      <dgm:prSet/>
      <dgm:spPr/>
      <dgm:t>
        <a:bodyPr/>
        <a:lstStyle/>
        <a:p>
          <a:endParaRPr lang="en-US"/>
        </a:p>
      </dgm:t>
    </dgm:pt>
    <dgm:pt modelId="{6E849C1C-2230-4C8C-927B-46A44C399F07}" type="pres">
      <dgm:prSet presAssocID="{B234EA5B-3922-410F-B1A8-A83C9380438D}" presName="cycle" presStyleCnt="0">
        <dgm:presLayoutVars>
          <dgm:dir/>
          <dgm:resizeHandles val="exact"/>
        </dgm:presLayoutVars>
      </dgm:prSet>
      <dgm:spPr/>
    </dgm:pt>
    <dgm:pt modelId="{4F40F4A7-7239-4CC4-A976-542E0006211D}" type="pres">
      <dgm:prSet presAssocID="{227A161E-2E92-4BC2-91CE-0FD8C266728A}" presName="dummy" presStyleCnt="0"/>
      <dgm:spPr/>
    </dgm:pt>
    <dgm:pt modelId="{E00754B7-D07C-47A4-8948-ED727EA25F3C}" type="pres">
      <dgm:prSet presAssocID="{227A161E-2E92-4BC2-91CE-0FD8C266728A}" presName="node" presStyleLbl="revTx" presStyleIdx="0" presStyleCnt="3">
        <dgm:presLayoutVars>
          <dgm:bulletEnabled val="1"/>
        </dgm:presLayoutVars>
      </dgm:prSet>
      <dgm:spPr/>
    </dgm:pt>
    <dgm:pt modelId="{7FE37CFF-F872-4862-8998-809FCFEBF71B}" type="pres">
      <dgm:prSet presAssocID="{9B9BFFB0-9ABE-4E6E-B6C6-0FB0DE7CF01D}" presName="sibTrans" presStyleLbl="node1" presStyleIdx="0" presStyleCnt="3"/>
      <dgm:spPr/>
    </dgm:pt>
    <dgm:pt modelId="{84551C82-5BBF-4BE1-9AB5-05A3FD734D29}" type="pres">
      <dgm:prSet presAssocID="{A5FE9049-4035-416C-921C-5E33EA153FBB}" presName="dummy" presStyleCnt="0"/>
      <dgm:spPr/>
    </dgm:pt>
    <dgm:pt modelId="{9EAFDC95-9350-4594-9B04-322A16E17408}" type="pres">
      <dgm:prSet presAssocID="{A5FE9049-4035-416C-921C-5E33EA153FBB}" presName="node" presStyleLbl="revTx" presStyleIdx="1" presStyleCnt="3">
        <dgm:presLayoutVars>
          <dgm:bulletEnabled val="1"/>
        </dgm:presLayoutVars>
      </dgm:prSet>
      <dgm:spPr/>
    </dgm:pt>
    <dgm:pt modelId="{493B88DD-E157-4F98-A18E-0D7B9857EAC8}" type="pres">
      <dgm:prSet presAssocID="{7B298068-1422-4438-81D2-9332858566B2}" presName="sibTrans" presStyleLbl="node1" presStyleIdx="1" presStyleCnt="3"/>
      <dgm:spPr/>
    </dgm:pt>
    <dgm:pt modelId="{9D430E1F-A8AF-4698-8137-D949E2706F75}" type="pres">
      <dgm:prSet presAssocID="{64E530D1-2246-4F40-B83B-A7AA0430A10B}" presName="dummy" presStyleCnt="0"/>
      <dgm:spPr/>
    </dgm:pt>
    <dgm:pt modelId="{FF30031E-1C18-45BA-9A9E-515A6EC6E7DE}" type="pres">
      <dgm:prSet presAssocID="{64E530D1-2246-4F40-B83B-A7AA0430A10B}" presName="node" presStyleLbl="revTx" presStyleIdx="2" presStyleCnt="3">
        <dgm:presLayoutVars>
          <dgm:bulletEnabled val="1"/>
        </dgm:presLayoutVars>
      </dgm:prSet>
      <dgm:spPr/>
    </dgm:pt>
    <dgm:pt modelId="{0687DD54-21AD-4F1C-8D01-AC5EF6115957}" type="pres">
      <dgm:prSet presAssocID="{C2278174-B5ED-4F55-9772-AD06D4CE7F46}" presName="sibTrans" presStyleLbl="node1" presStyleIdx="2" presStyleCnt="3"/>
      <dgm:spPr/>
    </dgm:pt>
  </dgm:ptLst>
  <dgm:cxnLst>
    <dgm:cxn modelId="{3979551E-8916-48D3-B770-49E2F72BA4CD}" srcId="{B234EA5B-3922-410F-B1A8-A83C9380438D}" destId="{227A161E-2E92-4BC2-91CE-0FD8C266728A}" srcOrd="0" destOrd="0" parTransId="{235A324F-2120-4B10-8BDF-238E78A9A3D5}" sibTransId="{9B9BFFB0-9ABE-4E6E-B6C6-0FB0DE7CF01D}"/>
    <dgm:cxn modelId="{9FB39134-EB67-4F13-A7C6-CD642F8B43B7}" type="presOf" srcId="{7B298068-1422-4438-81D2-9332858566B2}" destId="{493B88DD-E157-4F98-A18E-0D7B9857EAC8}" srcOrd="0" destOrd="0" presId="urn:microsoft.com/office/officeart/2005/8/layout/cycle1"/>
    <dgm:cxn modelId="{F3482C35-0A1B-4F92-B337-073248F6DC38}" type="presOf" srcId="{B234EA5B-3922-410F-B1A8-A83C9380438D}" destId="{6E849C1C-2230-4C8C-927B-46A44C399F07}" srcOrd="0" destOrd="0" presId="urn:microsoft.com/office/officeart/2005/8/layout/cycle1"/>
    <dgm:cxn modelId="{D7A47549-BFA3-4D41-B53A-DF22D71BAA87}" type="presOf" srcId="{A5FE9049-4035-416C-921C-5E33EA153FBB}" destId="{9EAFDC95-9350-4594-9B04-322A16E17408}" srcOrd="0" destOrd="0" presId="urn:microsoft.com/office/officeart/2005/8/layout/cycle1"/>
    <dgm:cxn modelId="{08897B73-58E5-42FF-B580-5E1F072A9413}" type="presOf" srcId="{9B9BFFB0-9ABE-4E6E-B6C6-0FB0DE7CF01D}" destId="{7FE37CFF-F872-4862-8998-809FCFEBF71B}" srcOrd="0" destOrd="0" presId="urn:microsoft.com/office/officeart/2005/8/layout/cycle1"/>
    <dgm:cxn modelId="{24F6B753-9F9E-465F-A1B2-BFFA6FC4BA37}" srcId="{B234EA5B-3922-410F-B1A8-A83C9380438D}" destId="{64E530D1-2246-4F40-B83B-A7AA0430A10B}" srcOrd="2" destOrd="0" parTransId="{9BD8A40C-C8A9-4C3B-BA1F-7689C7FC3E3B}" sibTransId="{C2278174-B5ED-4F55-9772-AD06D4CE7F46}"/>
    <dgm:cxn modelId="{79677174-5F26-481D-8CEC-39F168357AAE}" type="presOf" srcId="{64E530D1-2246-4F40-B83B-A7AA0430A10B}" destId="{FF30031E-1C18-45BA-9A9E-515A6EC6E7DE}" srcOrd="0" destOrd="0" presId="urn:microsoft.com/office/officeart/2005/8/layout/cycle1"/>
    <dgm:cxn modelId="{886E6280-8884-4D4D-9B22-BB8B241881F2}" srcId="{B234EA5B-3922-410F-B1A8-A83C9380438D}" destId="{A5FE9049-4035-416C-921C-5E33EA153FBB}" srcOrd="1" destOrd="0" parTransId="{50EA960E-F98E-4E4D-AE83-4B18F7120120}" sibTransId="{7B298068-1422-4438-81D2-9332858566B2}"/>
    <dgm:cxn modelId="{B11A3396-9E60-4199-BBAA-1374872D77BE}" type="presOf" srcId="{227A161E-2E92-4BC2-91CE-0FD8C266728A}" destId="{E00754B7-D07C-47A4-8948-ED727EA25F3C}" srcOrd="0" destOrd="0" presId="urn:microsoft.com/office/officeart/2005/8/layout/cycle1"/>
    <dgm:cxn modelId="{65648ADB-6C26-4A72-A3E3-C4AB9FDE572B}" type="presOf" srcId="{C2278174-B5ED-4F55-9772-AD06D4CE7F46}" destId="{0687DD54-21AD-4F1C-8D01-AC5EF6115957}" srcOrd="0" destOrd="0" presId="urn:microsoft.com/office/officeart/2005/8/layout/cycle1"/>
    <dgm:cxn modelId="{327DA6FC-EAE5-4DB4-88E4-40712627ADA0}" type="presParOf" srcId="{6E849C1C-2230-4C8C-927B-46A44C399F07}" destId="{4F40F4A7-7239-4CC4-A976-542E0006211D}" srcOrd="0" destOrd="0" presId="urn:microsoft.com/office/officeart/2005/8/layout/cycle1"/>
    <dgm:cxn modelId="{BA27D822-1D14-4AB8-B7F7-AEA5F50A483B}" type="presParOf" srcId="{6E849C1C-2230-4C8C-927B-46A44C399F07}" destId="{E00754B7-D07C-47A4-8948-ED727EA25F3C}" srcOrd="1" destOrd="0" presId="urn:microsoft.com/office/officeart/2005/8/layout/cycle1"/>
    <dgm:cxn modelId="{303C0385-97FA-4E6C-B61C-400331E1CAA8}" type="presParOf" srcId="{6E849C1C-2230-4C8C-927B-46A44C399F07}" destId="{7FE37CFF-F872-4862-8998-809FCFEBF71B}" srcOrd="2" destOrd="0" presId="urn:microsoft.com/office/officeart/2005/8/layout/cycle1"/>
    <dgm:cxn modelId="{46D18F38-FEA7-4A28-BCF3-138C7B705B2C}" type="presParOf" srcId="{6E849C1C-2230-4C8C-927B-46A44C399F07}" destId="{84551C82-5BBF-4BE1-9AB5-05A3FD734D29}" srcOrd="3" destOrd="0" presId="urn:microsoft.com/office/officeart/2005/8/layout/cycle1"/>
    <dgm:cxn modelId="{E5E5AE2D-1F86-4450-8303-48411D8A0211}" type="presParOf" srcId="{6E849C1C-2230-4C8C-927B-46A44C399F07}" destId="{9EAFDC95-9350-4594-9B04-322A16E17408}" srcOrd="4" destOrd="0" presId="urn:microsoft.com/office/officeart/2005/8/layout/cycle1"/>
    <dgm:cxn modelId="{D481330D-0A27-4C83-BFC6-EBFFFEAFE9DA}" type="presParOf" srcId="{6E849C1C-2230-4C8C-927B-46A44C399F07}" destId="{493B88DD-E157-4F98-A18E-0D7B9857EAC8}" srcOrd="5" destOrd="0" presId="urn:microsoft.com/office/officeart/2005/8/layout/cycle1"/>
    <dgm:cxn modelId="{3512DF12-3903-4760-A704-DDD39EE4F6BC}" type="presParOf" srcId="{6E849C1C-2230-4C8C-927B-46A44C399F07}" destId="{9D430E1F-A8AF-4698-8137-D949E2706F75}" srcOrd="6" destOrd="0" presId="urn:microsoft.com/office/officeart/2005/8/layout/cycle1"/>
    <dgm:cxn modelId="{538886AD-AE01-4BCD-8FE9-A23D01DF8C79}" type="presParOf" srcId="{6E849C1C-2230-4C8C-927B-46A44C399F07}" destId="{FF30031E-1C18-45BA-9A9E-515A6EC6E7DE}" srcOrd="7" destOrd="0" presId="urn:microsoft.com/office/officeart/2005/8/layout/cycle1"/>
    <dgm:cxn modelId="{C26A50B1-B204-4502-AB04-E5D1904327C2}" type="presParOf" srcId="{6E849C1C-2230-4C8C-927B-46A44C399F07}" destId="{0687DD54-21AD-4F1C-8D01-AC5EF611595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34EA5B-3922-410F-B1A8-A83C9380438D}" type="doc">
      <dgm:prSet loTypeId="urn:microsoft.com/office/officeart/2005/8/layout/cycle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7A161E-2E92-4BC2-91CE-0FD8C266728A}">
      <dgm:prSet phldrT="[Text]" phldr="0"/>
      <dgm:spPr/>
      <dgm:t>
        <a:bodyPr/>
        <a:lstStyle/>
        <a:p>
          <a:pPr rtl="0"/>
          <a:r>
            <a:rPr lang="en-US" b="0" err="1">
              <a:latin typeface="Arial" panose="020B0604020202020204"/>
            </a:rPr>
            <a:t>Förarbete</a:t>
          </a:r>
          <a:r>
            <a:rPr lang="en-US" b="1">
              <a:latin typeface="Arial" panose="020B0604020202020204"/>
            </a:rPr>
            <a:t> </a:t>
          </a:r>
          <a:endParaRPr lang="en-US" b="1">
            <a:latin typeface="Arial"/>
            <a:cs typeface="Arial"/>
          </a:endParaRPr>
        </a:p>
      </dgm:t>
    </dgm:pt>
    <dgm:pt modelId="{235A324F-2120-4B10-8BDF-238E78A9A3D5}" type="parTrans" cxnId="{3979551E-8916-48D3-B770-49E2F72BA4CD}">
      <dgm:prSet/>
      <dgm:spPr/>
      <dgm:t>
        <a:bodyPr/>
        <a:lstStyle/>
        <a:p>
          <a:endParaRPr lang="en-US"/>
        </a:p>
      </dgm:t>
    </dgm:pt>
    <dgm:pt modelId="{9B9BFFB0-9ABE-4E6E-B6C6-0FB0DE7CF01D}" type="sibTrans" cxnId="{3979551E-8916-48D3-B770-49E2F72BA4CD}">
      <dgm:prSet/>
      <dgm:spPr/>
      <dgm:t>
        <a:bodyPr/>
        <a:lstStyle/>
        <a:p>
          <a:endParaRPr lang="en-US"/>
        </a:p>
      </dgm:t>
    </dgm:pt>
    <dgm:pt modelId="{A5FE9049-4035-416C-921C-5E33EA153FBB}">
      <dgm:prSet phldrT="[Text]" phldr="0"/>
      <dgm:spPr/>
      <dgm:t>
        <a:bodyPr/>
        <a:lstStyle/>
        <a:p>
          <a:r>
            <a:rPr lang="en-US" b="1" i="0" err="1">
              <a:latin typeface="Arial" panose="020B0604020202020204"/>
            </a:rPr>
            <a:t>Skrivdagen</a:t>
          </a:r>
          <a:endParaRPr lang="en-US" b="1" i="0"/>
        </a:p>
      </dgm:t>
    </dgm:pt>
    <dgm:pt modelId="{50EA960E-F98E-4E4D-AE83-4B18F7120120}" type="parTrans" cxnId="{886E6280-8884-4D4D-9B22-BB8B241881F2}">
      <dgm:prSet/>
      <dgm:spPr/>
      <dgm:t>
        <a:bodyPr/>
        <a:lstStyle/>
        <a:p>
          <a:endParaRPr lang="en-US"/>
        </a:p>
      </dgm:t>
    </dgm:pt>
    <dgm:pt modelId="{7B298068-1422-4438-81D2-9332858566B2}" type="sibTrans" cxnId="{886E6280-8884-4D4D-9B22-BB8B241881F2}">
      <dgm:prSet/>
      <dgm:spPr/>
      <dgm:t>
        <a:bodyPr/>
        <a:lstStyle/>
        <a:p>
          <a:endParaRPr lang="en-US"/>
        </a:p>
      </dgm:t>
    </dgm:pt>
    <dgm:pt modelId="{64E530D1-2246-4F40-B83B-A7AA0430A10B}">
      <dgm:prSet phldrT="[Text]" phldr="0"/>
      <dgm:spPr/>
      <dgm:t>
        <a:bodyPr/>
        <a:lstStyle/>
        <a:p>
          <a:pPr rtl="0"/>
          <a:r>
            <a:rPr lang="en-US" b="0" err="1">
              <a:latin typeface="Arial" panose="020B0604020202020204"/>
            </a:rPr>
            <a:t>Efterarbete</a:t>
          </a:r>
          <a:endParaRPr lang="en-US" b="0">
            <a:latin typeface="Arial"/>
            <a:cs typeface="Arial"/>
          </a:endParaRPr>
        </a:p>
      </dgm:t>
    </dgm:pt>
    <dgm:pt modelId="{9BD8A40C-C8A9-4C3B-BA1F-7689C7FC3E3B}" type="parTrans" cxnId="{24F6B753-9F9E-465F-A1B2-BFFA6FC4BA37}">
      <dgm:prSet/>
      <dgm:spPr/>
      <dgm:t>
        <a:bodyPr/>
        <a:lstStyle/>
        <a:p>
          <a:endParaRPr lang="en-US"/>
        </a:p>
      </dgm:t>
    </dgm:pt>
    <dgm:pt modelId="{C2278174-B5ED-4F55-9772-AD06D4CE7F46}" type="sibTrans" cxnId="{24F6B753-9F9E-465F-A1B2-BFFA6FC4BA37}">
      <dgm:prSet/>
      <dgm:spPr/>
      <dgm:t>
        <a:bodyPr/>
        <a:lstStyle/>
        <a:p>
          <a:endParaRPr lang="en-US"/>
        </a:p>
      </dgm:t>
    </dgm:pt>
    <dgm:pt modelId="{6E849C1C-2230-4C8C-927B-46A44C399F07}" type="pres">
      <dgm:prSet presAssocID="{B234EA5B-3922-410F-B1A8-A83C9380438D}" presName="cycle" presStyleCnt="0">
        <dgm:presLayoutVars>
          <dgm:dir/>
          <dgm:resizeHandles val="exact"/>
        </dgm:presLayoutVars>
      </dgm:prSet>
      <dgm:spPr/>
    </dgm:pt>
    <dgm:pt modelId="{4F40F4A7-7239-4CC4-A976-542E0006211D}" type="pres">
      <dgm:prSet presAssocID="{227A161E-2E92-4BC2-91CE-0FD8C266728A}" presName="dummy" presStyleCnt="0"/>
      <dgm:spPr/>
    </dgm:pt>
    <dgm:pt modelId="{E00754B7-D07C-47A4-8948-ED727EA25F3C}" type="pres">
      <dgm:prSet presAssocID="{227A161E-2E92-4BC2-91CE-0FD8C266728A}" presName="node" presStyleLbl="revTx" presStyleIdx="0" presStyleCnt="3">
        <dgm:presLayoutVars>
          <dgm:bulletEnabled val="1"/>
        </dgm:presLayoutVars>
      </dgm:prSet>
      <dgm:spPr/>
    </dgm:pt>
    <dgm:pt modelId="{7FE37CFF-F872-4862-8998-809FCFEBF71B}" type="pres">
      <dgm:prSet presAssocID="{9B9BFFB0-9ABE-4E6E-B6C6-0FB0DE7CF01D}" presName="sibTrans" presStyleLbl="node1" presStyleIdx="0" presStyleCnt="3"/>
      <dgm:spPr/>
    </dgm:pt>
    <dgm:pt modelId="{84551C82-5BBF-4BE1-9AB5-05A3FD734D29}" type="pres">
      <dgm:prSet presAssocID="{A5FE9049-4035-416C-921C-5E33EA153FBB}" presName="dummy" presStyleCnt="0"/>
      <dgm:spPr/>
    </dgm:pt>
    <dgm:pt modelId="{9EAFDC95-9350-4594-9B04-322A16E17408}" type="pres">
      <dgm:prSet presAssocID="{A5FE9049-4035-416C-921C-5E33EA153FBB}" presName="node" presStyleLbl="revTx" presStyleIdx="1" presStyleCnt="3">
        <dgm:presLayoutVars>
          <dgm:bulletEnabled val="1"/>
        </dgm:presLayoutVars>
      </dgm:prSet>
      <dgm:spPr/>
    </dgm:pt>
    <dgm:pt modelId="{493B88DD-E157-4F98-A18E-0D7B9857EAC8}" type="pres">
      <dgm:prSet presAssocID="{7B298068-1422-4438-81D2-9332858566B2}" presName="sibTrans" presStyleLbl="node1" presStyleIdx="1" presStyleCnt="3"/>
      <dgm:spPr/>
    </dgm:pt>
    <dgm:pt modelId="{9D430E1F-A8AF-4698-8137-D949E2706F75}" type="pres">
      <dgm:prSet presAssocID="{64E530D1-2246-4F40-B83B-A7AA0430A10B}" presName="dummy" presStyleCnt="0"/>
      <dgm:spPr/>
    </dgm:pt>
    <dgm:pt modelId="{FF30031E-1C18-45BA-9A9E-515A6EC6E7DE}" type="pres">
      <dgm:prSet presAssocID="{64E530D1-2246-4F40-B83B-A7AA0430A10B}" presName="node" presStyleLbl="revTx" presStyleIdx="2" presStyleCnt="3">
        <dgm:presLayoutVars>
          <dgm:bulletEnabled val="1"/>
        </dgm:presLayoutVars>
      </dgm:prSet>
      <dgm:spPr/>
    </dgm:pt>
    <dgm:pt modelId="{0687DD54-21AD-4F1C-8D01-AC5EF6115957}" type="pres">
      <dgm:prSet presAssocID="{C2278174-B5ED-4F55-9772-AD06D4CE7F46}" presName="sibTrans" presStyleLbl="node1" presStyleIdx="2" presStyleCnt="3"/>
      <dgm:spPr/>
    </dgm:pt>
  </dgm:ptLst>
  <dgm:cxnLst>
    <dgm:cxn modelId="{3979551E-8916-48D3-B770-49E2F72BA4CD}" srcId="{B234EA5B-3922-410F-B1A8-A83C9380438D}" destId="{227A161E-2E92-4BC2-91CE-0FD8C266728A}" srcOrd="0" destOrd="0" parTransId="{235A324F-2120-4B10-8BDF-238E78A9A3D5}" sibTransId="{9B9BFFB0-9ABE-4E6E-B6C6-0FB0DE7CF01D}"/>
    <dgm:cxn modelId="{9FB39134-EB67-4F13-A7C6-CD642F8B43B7}" type="presOf" srcId="{7B298068-1422-4438-81D2-9332858566B2}" destId="{493B88DD-E157-4F98-A18E-0D7B9857EAC8}" srcOrd="0" destOrd="0" presId="urn:microsoft.com/office/officeart/2005/8/layout/cycle1"/>
    <dgm:cxn modelId="{F3482C35-0A1B-4F92-B337-073248F6DC38}" type="presOf" srcId="{B234EA5B-3922-410F-B1A8-A83C9380438D}" destId="{6E849C1C-2230-4C8C-927B-46A44C399F07}" srcOrd="0" destOrd="0" presId="urn:microsoft.com/office/officeart/2005/8/layout/cycle1"/>
    <dgm:cxn modelId="{D7A47549-BFA3-4D41-B53A-DF22D71BAA87}" type="presOf" srcId="{A5FE9049-4035-416C-921C-5E33EA153FBB}" destId="{9EAFDC95-9350-4594-9B04-322A16E17408}" srcOrd="0" destOrd="0" presId="urn:microsoft.com/office/officeart/2005/8/layout/cycle1"/>
    <dgm:cxn modelId="{08897B73-58E5-42FF-B580-5E1F072A9413}" type="presOf" srcId="{9B9BFFB0-9ABE-4E6E-B6C6-0FB0DE7CF01D}" destId="{7FE37CFF-F872-4862-8998-809FCFEBF71B}" srcOrd="0" destOrd="0" presId="urn:microsoft.com/office/officeart/2005/8/layout/cycle1"/>
    <dgm:cxn modelId="{24F6B753-9F9E-465F-A1B2-BFFA6FC4BA37}" srcId="{B234EA5B-3922-410F-B1A8-A83C9380438D}" destId="{64E530D1-2246-4F40-B83B-A7AA0430A10B}" srcOrd="2" destOrd="0" parTransId="{9BD8A40C-C8A9-4C3B-BA1F-7689C7FC3E3B}" sibTransId="{C2278174-B5ED-4F55-9772-AD06D4CE7F46}"/>
    <dgm:cxn modelId="{79677174-5F26-481D-8CEC-39F168357AAE}" type="presOf" srcId="{64E530D1-2246-4F40-B83B-A7AA0430A10B}" destId="{FF30031E-1C18-45BA-9A9E-515A6EC6E7DE}" srcOrd="0" destOrd="0" presId="urn:microsoft.com/office/officeart/2005/8/layout/cycle1"/>
    <dgm:cxn modelId="{886E6280-8884-4D4D-9B22-BB8B241881F2}" srcId="{B234EA5B-3922-410F-B1A8-A83C9380438D}" destId="{A5FE9049-4035-416C-921C-5E33EA153FBB}" srcOrd="1" destOrd="0" parTransId="{50EA960E-F98E-4E4D-AE83-4B18F7120120}" sibTransId="{7B298068-1422-4438-81D2-9332858566B2}"/>
    <dgm:cxn modelId="{B11A3396-9E60-4199-BBAA-1374872D77BE}" type="presOf" srcId="{227A161E-2E92-4BC2-91CE-0FD8C266728A}" destId="{E00754B7-D07C-47A4-8948-ED727EA25F3C}" srcOrd="0" destOrd="0" presId="urn:microsoft.com/office/officeart/2005/8/layout/cycle1"/>
    <dgm:cxn modelId="{65648ADB-6C26-4A72-A3E3-C4AB9FDE572B}" type="presOf" srcId="{C2278174-B5ED-4F55-9772-AD06D4CE7F46}" destId="{0687DD54-21AD-4F1C-8D01-AC5EF6115957}" srcOrd="0" destOrd="0" presId="urn:microsoft.com/office/officeart/2005/8/layout/cycle1"/>
    <dgm:cxn modelId="{327DA6FC-EAE5-4DB4-88E4-40712627ADA0}" type="presParOf" srcId="{6E849C1C-2230-4C8C-927B-46A44C399F07}" destId="{4F40F4A7-7239-4CC4-A976-542E0006211D}" srcOrd="0" destOrd="0" presId="urn:microsoft.com/office/officeart/2005/8/layout/cycle1"/>
    <dgm:cxn modelId="{BA27D822-1D14-4AB8-B7F7-AEA5F50A483B}" type="presParOf" srcId="{6E849C1C-2230-4C8C-927B-46A44C399F07}" destId="{E00754B7-D07C-47A4-8948-ED727EA25F3C}" srcOrd="1" destOrd="0" presId="urn:microsoft.com/office/officeart/2005/8/layout/cycle1"/>
    <dgm:cxn modelId="{303C0385-97FA-4E6C-B61C-400331E1CAA8}" type="presParOf" srcId="{6E849C1C-2230-4C8C-927B-46A44C399F07}" destId="{7FE37CFF-F872-4862-8998-809FCFEBF71B}" srcOrd="2" destOrd="0" presId="urn:microsoft.com/office/officeart/2005/8/layout/cycle1"/>
    <dgm:cxn modelId="{46D18F38-FEA7-4A28-BCF3-138C7B705B2C}" type="presParOf" srcId="{6E849C1C-2230-4C8C-927B-46A44C399F07}" destId="{84551C82-5BBF-4BE1-9AB5-05A3FD734D29}" srcOrd="3" destOrd="0" presId="urn:microsoft.com/office/officeart/2005/8/layout/cycle1"/>
    <dgm:cxn modelId="{E5E5AE2D-1F86-4450-8303-48411D8A0211}" type="presParOf" srcId="{6E849C1C-2230-4C8C-927B-46A44C399F07}" destId="{9EAFDC95-9350-4594-9B04-322A16E17408}" srcOrd="4" destOrd="0" presId="urn:microsoft.com/office/officeart/2005/8/layout/cycle1"/>
    <dgm:cxn modelId="{D481330D-0A27-4C83-BFC6-EBFFFEAFE9DA}" type="presParOf" srcId="{6E849C1C-2230-4C8C-927B-46A44C399F07}" destId="{493B88DD-E157-4F98-A18E-0D7B9857EAC8}" srcOrd="5" destOrd="0" presId="urn:microsoft.com/office/officeart/2005/8/layout/cycle1"/>
    <dgm:cxn modelId="{3512DF12-3903-4760-A704-DDD39EE4F6BC}" type="presParOf" srcId="{6E849C1C-2230-4C8C-927B-46A44C399F07}" destId="{9D430E1F-A8AF-4698-8137-D949E2706F75}" srcOrd="6" destOrd="0" presId="urn:microsoft.com/office/officeart/2005/8/layout/cycle1"/>
    <dgm:cxn modelId="{538886AD-AE01-4BCD-8FE9-A23D01DF8C79}" type="presParOf" srcId="{6E849C1C-2230-4C8C-927B-46A44C399F07}" destId="{FF30031E-1C18-45BA-9A9E-515A6EC6E7DE}" srcOrd="7" destOrd="0" presId="urn:microsoft.com/office/officeart/2005/8/layout/cycle1"/>
    <dgm:cxn modelId="{C26A50B1-B204-4502-AB04-E5D1904327C2}" type="presParOf" srcId="{6E849C1C-2230-4C8C-927B-46A44C399F07}" destId="{0687DD54-21AD-4F1C-8D01-AC5EF611595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34EA5B-3922-410F-B1A8-A83C9380438D}" type="doc">
      <dgm:prSet loTypeId="urn:microsoft.com/office/officeart/2005/8/layout/cycle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7A161E-2E92-4BC2-91CE-0FD8C266728A}">
      <dgm:prSet phldrT="[Text]" phldr="0"/>
      <dgm:spPr/>
      <dgm:t>
        <a:bodyPr/>
        <a:lstStyle/>
        <a:p>
          <a:pPr rtl="0"/>
          <a:r>
            <a:rPr lang="en-US" b="0" err="1">
              <a:latin typeface="Arial" panose="020B0604020202020204"/>
            </a:rPr>
            <a:t>Förarbete</a:t>
          </a:r>
          <a:r>
            <a:rPr lang="en-US" b="1">
              <a:latin typeface="Arial" panose="020B0604020202020204"/>
            </a:rPr>
            <a:t> </a:t>
          </a:r>
          <a:endParaRPr lang="en-US" b="1">
            <a:latin typeface="Arial"/>
            <a:cs typeface="Arial"/>
          </a:endParaRPr>
        </a:p>
      </dgm:t>
    </dgm:pt>
    <dgm:pt modelId="{235A324F-2120-4B10-8BDF-238E78A9A3D5}" type="parTrans" cxnId="{3979551E-8916-48D3-B770-49E2F72BA4CD}">
      <dgm:prSet/>
      <dgm:spPr/>
      <dgm:t>
        <a:bodyPr/>
        <a:lstStyle/>
        <a:p>
          <a:endParaRPr lang="en-US"/>
        </a:p>
      </dgm:t>
    </dgm:pt>
    <dgm:pt modelId="{9B9BFFB0-9ABE-4E6E-B6C6-0FB0DE7CF01D}" type="sibTrans" cxnId="{3979551E-8916-48D3-B770-49E2F72BA4CD}">
      <dgm:prSet/>
      <dgm:spPr/>
      <dgm:t>
        <a:bodyPr/>
        <a:lstStyle/>
        <a:p>
          <a:endParaRPr lang="en-US"/>
        </a:p>
      </dgm:t>
    </dgm:pt>
    <dgm:pt modelId="{A5FE9049-4035-416C-921C-5E33EA153FBB}">
      <dgm:prSet phldrT="[Text]" phldr="0"/>
      <dgm:spPr/>
      <dgm:t>
        <a:bodyPr/>
        <a:lstStyle/>
        <a:p>
          <a:r>
            <a:rPr lang="en-US" b="0" err="1">
              <a:latin typeface="Arial" panose="020B0604020202020204"/>
            </a:rPr>
            <a:t>Skrivdagen</a:t>
          </a:r>
          <a:endParaRPr lang="en-US" b="0"/>
        </a:p>
      </dgm:t>
    </dgm:pt>
    <dgm:pt modelId="{50EA960E-F98E-4E4D-AE83-4B18F7120120}" type="parTrans" cxnId="{886E6280-8884-4D4D-9B22-BB8B241881F2}">
      <dgm:prSet/>
      <dgm:spPr/>
      <dgm:t>
        <a:bodyPr/>
        <a:lstStyle/>
        <a:p>
          <a:endParaRPr lang="en-US"/>
        </a:p>
      </dgm:t>
    </dgm:pt>
    <dgm:pt modelId="{7B298068-1422-4438-81D2-9332858566B2}" type="sibTrans" cxnId="{886E6280-8884-4D4D-9B22-BB8B241881F2}">
      <dgm:prSet/>
      <dgm:spPr/>
      <dgm:t>
        <a:bodyPr/>
        <a:lstStyle/>
        <a:p>
          <a:endParaRPr lang="en-US"/>
        </a:p>
      </dgm:t>
    </dgm:pt>
    <dgm:pt modelId="{64E530D1-2246-4F40-B83B-A7AA0430A10B}">
      <dgm:prSet phldrT="[Text]" phldr="0"/>
      <dgm:spPr/>
      <dgm:t>
        <a:bodyPr/>
        <a:lstStyle/>
        <a:p>
          <a:pPr rtl="0"/>
          <a:r>
            <a:rPr lang="en-US" b="1" err="1">
              <a:latin typeface="Arial" panose="020B0604020202020204"/>
            </a:rPr>
            <a:t>Efterarbete</a:t>
          </a:r>
          <a:endParaRPr lang="en-US" b="1">
            <a:latin typeface="Arial"/>
            <a:cs typeface="Arial"/>
          </a:endParaRPr>
        </a:p>
      </dgm:t>
    </dgm:pt>
    <dgm:pt modelId="{9BD8A40C-C8A9-4C3B-BA1F-7689C7FC3E3B}" type="parTrans" cxnId="{24F6B753-9F9E-465F-A1B2-BFFA6FC4BA37}">
      <dgm:prSet/>
      <dgm:spPr/>
      <dgm:t>
        <a:bodyPr/>
        <a:lstStyle/>
        <a:p>
          <a:endParaRPr lang="en-US"/>
        </a:p>
      </dgm:t>
    </dgm:pt>
    <dgm:pt modelId="{C2278174-B5ED-4F55-9772-AD06D4CE7F46}" type="sibTrans" cxnId="{24F6B753-9F9E-465F-A1B2-BFFA6FC4BA37}">
      <dgm:prSet/>
      <dgm:spPr/>
      <dgm:t>
        <a:bodyPr/>
        <a:lstStyle/>
        <a:p>
          <a:endParaRPr lang="en-US"/>
        </a:p>
      </dgm:t>
    </dgm:pt>
    <dgm:pt modelId="{6E849C1C-2230-4C8C-927B-46A44C399F07}" type="pres">
      <dgm:prSet presAssocID="{B234EA5B-3922-410F-B1A8-A83C9380438D}" presName="cycle" presStyleCnt="0">
        <dgm:presLayoutVars>
          <dgm:dir/>
          <dgm:resizeHandles val="exact"/>
        </dgm:presLayoutVars>
      </dgm:prSet>
      <dgm:spPr/>
    </dgm:pt>
    <dgm:pt modelId="{4F40F4A7-7239-4CC4-A976-542E0006211D}" type="pres">
      <dgm:prSet presAssocID="{227A161E-2E92-4BC2-91CE-0FD8C266728A}" presName="dummy" presStyleCnt="0"/>
      <dgm:spPr/>
    </dgm:pt>
    <dgm:pt modelId="{E00754B7-D07C-47A4-8948-ED727EA25F3C}" type="pres">
      <dgm:prSet presAssocID="{227A161E-2E92-4BC2-91CE-0FD8C266728A}" presName="node" presStyleLbl="revTx" presStyleIdx="0" presStyleCnt="3">
        <dgm:presLayoutVars>
          <dgm:bulletEnabled val="1"/>
        </dgm:presLayoutVars>
      </dgm:prSet>
      <dgm:spPr/>
    </dgm:pt>
    <dgm:pt modelId="{7FE37CFF-F872-4862-8998-809FCFEBF71B}" type="pres">
      <dgm:prSet presAssocID="{9B9BFFB0-9ABE-4E6E-B6C6-0FB0DE7CF01D}" presName="sibTrans" presStyleLbl="node1" presStyleIdx="0" presStyleCnt="3"/>
      <dgm:spPr/>
    </dgm:pt>
    <dgm:pt modelId="{84551C82-5BBF-4BE1-9AB5-05A3FD734D29}" type="pres">
      <dgm:prSet presAssocID="{A5FE9049-4035-416C-921C-5E33EA153FBB}" presName="dummy" presStyleCnt="0"/>
      <dgm:spPr/>
    </dgm:pt>
    <dgm:pt modelId="{9EAFDC95-9350-4594-9B04-322A16E17408}" type="pres">
      <dgm:prSet presAssocID="{A5FE9049-4035-416C-921C-5E33EA153FBB}" presName="node" presStyleLbl="revTx" presStyleIdx="1" presStyleCnt="3">
        <dgm:presLayoutVars>
          <dgm:bulletEnabled val="1"/>
        </dgm:presLayoutVars>
      </dgm:prSet>
      <dgm:spPr/>
    </dgm:pt>
    <dgm:pt modelId="{493B88DD-E157-4F98-A18E-0D7B9857EAC8}" type="pres">
      <dgm:prSet presAssocID="{7B298068-1422-4438-81D2-9332858566B2}" presName="sibTrans" presStyleLbl="node1" presStyleIdx="1" presStyleCnt="3"/>
      <dgm:spPr/>
    </dgm:pt>
    <dgm:pt modelId="{9D430E1F-A8AF-4698-8137-D949E2706F75}" type="pres">
      <dgm:prSet presAssocID="{64E530D1-2246-4F40-B83B-A7AA0430A10B}" presName="dummy" presStyleCnt="0"/>
      <dgm:spPr/>
    </dgm:pt>
    <dgm:pt modelId="{FF30031E-1C18-45BA-9A9E-515A6EC6E7DE}" type="pres">
      <dgm:prSet presAssocID="{64E530D1-2246-4F40-B83B-A7AA0430A10B}" presName="node" presStyleLbl="revTx" presStyleIdx="2" presStyleCnt="3">
        <dgm:presLayoutVars>
          <dgm:bulletEnabled val="1"/>
        </dgm:presLayoutVars>
      </dgm:prSet>
      <dgm:spPr/>
    </dgm:pt>
    <dgm:pt modelId="{0687DD54-21AD-4F1C-8D01-AC5EF6115957}" type="pres">
      <dgm:prSet presAssocID="{C2278174-B5ED-4F55-9772-AD06D4CE7F46}" presName="sibTrans" presStyleLbl="node1" presStyleIdx="2" presStyleCnt="3"/>
      <dgm:spPr/>
    </dgm:pt>
  </dgm:ptLst>
  <dgm:cxnLst>
    <dgm:cxn modelId="{3979551E-8916-48D3-B770-49E2F72BA4CD}" srcId="{B234EA5B-3922-410F-B1A8-A83C9380438D}" destId="{227A161E-2E92-4BC2-91CE-0FD8C266728A}" srcOrd="0" destOrd="0" parTransId="{235A324F-2120-4B10-8BDF-238E78A9A3D5}" sibTransId="{9B9BFFB0-9ABE-4E6E-B6C6-0FB0DE7CF01D}"/>
    <dgm:cxn modelId="{9FB39134-EB67-4F13-A7C6-CD642F8B43B7}" type="presOf" srcId="{7B298068-1422-4438-81D2-9332858566B2}" destId="{493B88DD-E157-4F98-A18E-0D7B9857EAC8}" srcOrd="0" destOrd="0" presId="urn:microsoft.com/office/officeart/2005/8/layout/cycle1"/>
    <dgm:cxn modelId="{F3482C35-0A1B-4F92-B337-073248F6DC38}" type="presOf" srcId="{B234EA5B-3922-410F-B1A8-A83C9380438D}" destId="{6E849C1C-2230-4C8C-927B-46A44C399F07}" srcOrd="0" destOrd="0" presId="urn:microsoft.com/office/officeart/2005/8/layout/cycle1"/>
    <dgm:cxn modelId="{D7A47549-BFA3-4D41-B53A-DF22D71BAA87}" type="presOf" srcId="{A5FE9049-4035-416C-921C-5E33EA153FBB}" destId="{9EAFDC95-9350-4594-9B04-322A16E17408}" srcOrd="0" destOrd="0" presId="urn:microsoft.com/office/officeart/2005/8/layout/cycle1"/>
    <dgm:cxn modelId="{08897B73-58E5-42FF-B580-5E1F072A9413}" type="presOf" srcId="{9B9BFFB0-9ABE-4E6E-B6C6-0FB0DE7CF01D}" destId="{7FE37CFF-F872-4862-8998-809FCFEBF71B}" srcOrd="0" destOrd="0" presId="urn:microsoft.com/office/officeart/2005/8/layout/cycle1"/>
    <dgm:cxn modelId="{24F6B753-9F9E-465F-A1B2-BFFA6FC4BA37}" srcId="{B234EA5B-3922-410F-B1A8-A83C9380438D}" destId="{64E530D1-2246-4F40-B83B-A7AA0430A10B}" srcOrd="2" destOrd="0" parTransId="{9BD8A40C-C8A9-4C3B-BA1F-7689C7FC3E3B}" sibTransId="{C2278174-B5ED-4F55-9772-AD06D4CE7F46}"/>
    <dgm:cxn modelId="{79677174-5F26-481D-8CEC-39F168357AAE}" type="presOf" srcId="{64E530D1-2246-4F40-B83B-A7AA0430A10B}" destId="{FF30031E-1C18-45BA-9A9E-515A6EC6E7DE}" srcOrd="0" destOrd="0" presId="urn:microsoft.com/office/officeart/2005/8/layout/cycle1"/>
    <dgm:cxn modelId="{886E6280-8884-4D4D-9B22-BB8B241881F2}" srcId="{B234EA5B-3922-410F-B1A8-A83C9380438D}" destId="{A5FE9049-4035-416C-921C-5E33EA153FBB}" srcOrd="1" destOrd="0" parTransId="{50EA960E-F98E-4E4D-AE83-4B18F7120120}" sibTransId="{7B298068-1422-4438-81D2-9332858566B2}"/>
    <dgm:cxn modelId="{B11A3396-9E60-4199-BBAA-1374872D77BE}" type="presOf" srcId="{227A161E-2E92-4BC2-91CE-0FD8C266728A}" destId="{E00754B7-D07C-47A4-8948-ED727EA25F3C}" srcOrd="0" destOrd="0" presId="urn:microsoft.com/office/officeart/2005/8/layout/cycle1"/>
    <dgm:cxn modelId="{65648ADB-6C26-4A72-A3E3-C4AB9FDE572B}" type="presOf" srcId="{C2278174-B5ED-4F55-9772-AD06D4CE7F46}" destId="{0687DD54-21AD-4F1C-8D01-AC5EF6115957}" srcOrd="0" destOrd="0" presId="urn:microsoft.com/office/officeart/2005/8/layout/cycle1"/>
    <dgm:cxn modelId="{327DA6FC-EAE5-4DB4-88E4-40712627ADA0}" type="presParOf" srcId="{6E849C1C-2230-4C8C-927B-46A44C399F07}" destId="{4F40F4A7-7239-4CC4-A976-542E0006211D}" srcOrd="0" destOrd="0" presId="urn:microsoft.com/office/officeart/2005/8/layout/cycle1"/>
    <dgm:cxn modelId="{BA27D822-1D14-4AB8-B7F7-AEA5F50A483B}" type="presParOf" srcId="{6E849C1C-2230-4C8C-927B-46A44C399F07}" destId="{E00754B7-D07C-47A4-8948-ED727EA25F3C}" srcOrd="1" destOrd="0" presId="urn:microsoft.com/office/officeart/2005/8/layout/cycle1"/>
    <dgm:cxn modelId="{303C0385-97FA-4E6C-B61C-400331E1CAA8}" type="presParOf" srcId="{6E849C1C-2230-4C8C-927B-46A44C399F07}" destId="{7FE37CFF-F872-4862-8998-809FCFEBF71B}" srcOrd="2" destOrd="0" presId="urn:microsoft.com/office/officeart/2005/8/layout/cycle1"/>
    <dgm:cxn modelId="{46D18F38-FEA7-4A28-BCF3-138C7B705B2C}" type="presParOf" srcId="{6E849C1C-2230-4C8C-927B-46A44C399F07}" destId="{84551C82-5BBF-4BE1-9AB5-05A3FD734D29}" srcOrd="3" destOrd="0" presId="urn:microsoft.com/office/officeart/2005/8/layout/cycle1"/>
    <dgm:cxn modelId="{E5E5AE2D-1F86-4450-8303-48411D8A0211}" type="presParOf" srcId="{6E849C1C-2230-4C8C-927B-46A44C399F07}" destId="{9EAFDC95-9350-4594-9B04-322A16E17408}" srcOrd="4" destOrd="0" presId="urn:microsoft.com/office/officeart/2005/8/layout/cycle1"/>
    <dgm:cxn modelId="{D481330D-0A27-4C83-BFC6-EBFFFEAFE9DA}" type="presParOf" srcId="{6E849C1C-2230-4C8C-927B-46A44C399F07}" destId="{493B88DD-E157-4F98-A18E-0D7B9857EAC8}" srcOrd="5" destOrd="0" presId="urn:microsoft.com/office/officeart/2005/8/layout/cycle1"/>
    <dgm:cxn modelId="{3512DF12-3903-4760-A704-DDD39EE4F6BC}" type="presParOf" srcId="{6E849C1C-2230-4C8C-927B-46A44C399F07}" destId="{9D430E1F-A8AF-4698-8137-D949E2706F75}" srcOrd="6" destOrd="0" presId="urn:microsoft.com/office/officeart/2005/8/layout/cycle1"/>
    <dgm:cxn modelId="{538886AD-AE01-4BCD-8FE9-A23D01DF8C79}" type="presParOf" srcId="{6E849C1C-2230-4C8C-927B-46A44C399F07}" destId="{FF30031E-1C18-45BA-9A9E-515A6EC6E7DE}" srcOrd="7" destOrd="0" presId="urn:microsoft.com/office/officeart/2005/8/layout/cycle1"/>
    <dgm:cxn modelId="{C26A50B1-B204-4502-AB04-E5D1904327C2}" type="presParOf" srcId="{6E849C1C-2230-4C8C-927B-46A44C399F07}" destId="{0687DD54-21AD-4F1C-8D01-AC5EF6115957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32B024-C53E-46F2-BDD2-D92B9DDD5989}" type="doc">
      <dgm:prSet loTypeId="urn:microsoft.com/office/officeart/2005/8/layout/cycle7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E83D4BF4-8449-4BDA-BEE7-B267D083B2F6}">
      <dgm:prSet phldrT="[Text]" phldr="0"/>
      <dgm:spPr>
        <a:solidFill>
          <a:schemeClr val="bg2">
            <a:lumMod val="25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GB" err="1">
              <a:latin typeface="Aptos"/>
            </a:rPr>
            <a:t>Elevers</a:t>
          </a:r>
          <a:r>
            <a:rPr lang="en-GB">
              <a:latin typeface="Aptos"/>
            </a:rPr>
            <a:t> </a:t>
          </a:r>
          <a:r>
            <a:rPr lang="en-GB" err="1">
              <a:latin typeface="Aptos"/>
            </a:rPr>
            <a:t>framtidsliteracitet</a:t>
          </a:r>
          <a:r>
            <a:rPr lang="en-GB">
              <a:latin typeface="Aptos"/>
            </a:rPr>
            <a:t> och AI-</a:t>
          </a:r>
          <a:r>
            <a:rPr lang="en-GB" err="1">
              <a:latin typeface="Aptos"/>
            </a:rPr>
            <a:t>användning</a:t>
          </a:r>
        </a:p>
      </dgm:t>
    </dgm:pt>
    <dgm:pt modelId="{C359C973-7DF1-40E0-AF22-18755EDBF79C}" type="parTrans" cxnId="{DB90FA93-11B0-480E-84C8-A6C82F6C86B1}">
      <dgm:prSet/>
      <dgm:spPr/>
      <dgm:t>
        <a:bodyPr/>
        <a:lstStyle/>
        <a:p>
          <a:endParaRPr lang="en-GB"/>
        </a:p>
      </dgm:t>
    </dgm:pt>
    <dgm:pt modelId="{03D5AC98-C0FA-4333-8645-8D494CEFFB06}" type="sibTrans" cxnId="{DB90FA93-11B0-480E-84C8-A6C82F6C86B1}">
      <dgm:prSet/>
      <dgm:spPr/>
      <dgm:t>
        <a:bodyPr/>
        <a:lstStyle/>
        <a:p>
          <a:endParaRPr lang="en-GB"/>
        </a:p>
      </dgm:t>
    </dgm:pt>
    <dgm:pt modelId="{8FF5DAD0-07B8-4C7D-87AF-27C0774770E8}">
      <dgm:prSet phldrT="[Text]" phldr="0"/>
      <dgm:spPr/>
      <dgm:t>
        <a:bodyPr/>
        <a:lstStyle/>
        <a:p>
          <a:pPr rtl="0"/>
          <a:r>
            <a:rPr lang="en-GB" err="1">
              <a:latin typeface="Aptos"/>
            </a:rPr>
            <a:t>Kollegial</a:t>
          </a:r>
          <a:r>
            <a:rPr lang="en-GB">
              <a:latin typeface="Aptos"/>
            </a:rPr>
            <a:t> </a:t>
          </a:r>
          <a:r>
            <a:rPr lang="en-GB" err="1">
              <a:latin typeface="Aptos"/>
            </a:rPr>
            <a:t>fortbildning</a:t>
          </a:r>
          <a:endParaRPr lang="en-GB"/>
        </a:p>
      </dgm:t>
    </dgm:pt>
    <dgm:pt modelId="{59484212-D04B-4ADB-AB81-3F0F5332BB0B}" type="parTrans" cxnId="{32F5B4D8-69DC-404A-9D8B-7AFF428296F8}">
      <dgm:prSet/>
      <dgm:spPr/>
      <dgm:t>
        <a:bodyPr/>
        <a:lstStyle/>
        <a:p>
          <a:endParaRPr lang="en-GB"/>
        </a:p>
      </dgm:t>
    </dgm:pt>
    <dgm:pt modelId="{337BE503-02E7-446B-BD73-0F74F61EB656}" type="sibTrans" cxnId="{32F5B4D8-69DC-404A-9D8B-7AFF428296F8}">
      <dgm:prSet/>
      <dgm:spPr/>
      <dgm:t>
        <a:bodyPr/>
        <a:lstStyle/>
        <a:p>
          <a:endParaRPr lang="en-GB"/>
        </a:p>
      </dgm:t>
    </dgm:pt>
    <dgm:pt modelId="{743356CD-E524-4600-9249-4D03EE6F8894}">
      <dgm:prSet phldrT="[Text]" phldr="0"/>
      <dgm:spPr/>
      <dgm:t>
        <a:bodyPr/>
        <a:lstStyle/>
        <a:p>
          <a:r>
            <a:rPr lang="en-GB" err="1">
              <a:latin typeface="Aptos"/>
            </a:rPr>
            <a:t>Forskning</a:t>
          </a:r>
          <a:endParaRPr lang="en-GB" err="1"/>
        </a:p>
      </dgm:t>
    </dgm:pt>
    <dgm:pt modelId="{1221C2A3-C67E-40AB-B103-0866E7FDCC31}" type="parTrans" cxnId="{553227AC-6CB7-4BBA-BA9D-F047DA4C0AE6}">
      <dgm:prSet/>
      <dgm:spPr/>
      <dgm:t>
        <a:bodyPr/>
        <a:lstStyle/>
        <a:p>
          <a:endParaRPr lang="en-GB"/>
        </a:p>
      </dgm:t>
    </dgm:pt>
    <dgm:pt modelId="{7BC89986-7FD7-431B-9A70-CA8A062E0E21}" type="sibTrans" cxnId="{553227AC-6CB7-4BBA-BA9D-F047DA4C0AE6}">
      <dgm:prSet/>
      <dgm:spPr/>
      <dgm:t>
        <a:bodyPr/>
        <a:lstStyle/>
        <a:p>
          <a:endParaRPr lang="en-GB"/>
        </a:p>
      </dgm:t>
    </dgm:pt>
    <dgm:pt modelId="{06541181-A3D6-4E39-AC46-A2FCAC08D4C9}" type="pres">
      <dgm:prSet presAssocID="{6E32B024-C53E-46F2-BDD2-D92B9DDD5989}" presName="Name0" presStyleCnt="0">
        <dgm:presLayoutVars>
          <dgm:dir/>
          <dgm:resizeHandles val="exact"/>
        </dgm:presLayoutVars>
      </dgm:prSet>
      <dgm:spPr/>
    </dgm:pt>
    <dgm:pt modelId="{BC3116C3-6797-414D-A2BA-CF9CF6F12EE1}" type="pres">
      <dgm:prSet presAssocID="{E83D4BF4-8449-4BDA-BEE7-B267D083B2F6}" presName="node" presStyleLbl="node1" presStyleIdx="0" presStyleCnt="3">
        <dgm:presLayoutVars>
          <dgm:bulletEnabled val="1"/>
        </dgm:presLayoutVars>
      </dgm:prSet>
      <dgm:spPr/>
    </dgm:pt>
    <dgm:pt modelId="{1972B9F9-AD49-49EB-B98D-87419D5A59B9}" type="pres">
      <dgm:prSet presAssocID="{03D5AC98-C0FA-4333-8645-8D494CEFFB06}" presName="sibTrans" presStyleLbl="sibTrans2D1" presStyleIdx="0" presStyleCnt="3"/>
      <dgm:spPr/>
    </dgm:pt>
    <dgm:pt modelId="{A3FD7700-1195-4562-A4F3-54EBD5E2D2EA}" type="pres">
      <dgm:prSet presAssocID="{03D5AC98-C0FA-4333-8645-8D494CEFFB06}" presName="connectorText" presStyleLbl="sibTrans2D1" presStyleIdx="0" presStyleCnt="3"/>
      <dgm:spPr/>
    </dgm:pt>
    <dgm:pt modelId="{BF8AB9B3-9ABE-46F2-886A-8F7379462F87}" type="pres">
      <dgm:prSet presAssocID="{8FF5DAD0-07B8-4C7D-87AF-27C0774770E8}" presName="node" presStyleLbl="node1" presStyleIdx="1" presStyleCnt="3">
        <dgm:presLayoutVars>
          <dgm:bulletEnabled val="1"/>
        </dgm:presLayoutVars>
      </dgm:prSet>
      <dgm:spPr/>
    </dgm:pt>
    <dgm:pt modelId="{91316009-781E-4431-A2A5-316C7081ED68}" type="pres">
      <dgm:prSet presAssocID="{337BE503-02E7-446B-BD73-0F74F61EB656}" presName="sibTrans" presStyleLbl="sibTrans2D1" presStyleIdx="1" presStyleCnt="3"/>
      <dgm:spPr/>
    </dgm:pt>
    <dgm:pt modelId="{43155FB2-F81C-44A1-A1A4-7A44CC86B824}" type="pres">
      <dgm:prSet presAssocID="{337BE503-02E7-446B-BD73-0F74F61EB656}" presName="connectorText" presStyleLbl="sibTrans2D1" presStyleIdx="1" presStyleCnt="3"/>
      <dgm:spPr/>
    </dgm:pt>
    <dgm:pt modelId="{5FB9516E-94F0-4060-B391-CF7B85A0881E}" type="pres">
      <dgm:prSet presAssocID="{743356CD-E524-4600-9249-4D03EE6F8894}" presName="node" presStyleLbl="node1" presStyleIdx="2" presStyleCnt="3">
        <dgm:presLayoutVars>
          <dgm:bulletEnabled val="1"/>
        </dgm:presLayoutVars>
      </dgm:prSet>
      <dgm:spPr/>
    </dgm:pt>
    <dgm:pt modelId="{FA676C2D-3AF1-45CD-890B-7A1F1E9A2FE5}" type="pres">
      <dgm:prSet presAssocID="{7BC89986-7FD7-431B-9A70-CA8A062E0E21}" presName="sibTrans" presStyleLbl="sibTrans2D1" presStyleIdx="2" presStyleCnt="3"/>
      <dgm:spPr/>
    </dgm:pt>
    <dgm:pt modelId="{31DD0048-E674-4CBF-9B52-A4E1420F3BBA}" type="pres">
      <dgm:prSet presAssocID="{7BC89986-7FD7-431B-9A70-CA8A062E0E21}" presName="connectorText" presStyleLbl="sibTrans2D1" presStyleIdx="2" presStyleCnt="3"/>
      <dgm:spPr/>
    </dgm:pt>
  </dgm:ptLst>
  <dgm:cxnLst>
    <dgm:cxn modelId="{E369B60C-1A41-43A0-B997-9C0C1E6C3DBC}" type="presOf" srcId="{E83D4BF4-8449-4BDA-BEE7-B267D083B2F6}" destId="{BC3116C3-6797-414D-A2BA-CF9CF6F12EE1}" srcOrd="0" destOrd="0" presId="urn:microsoft.com/office/officeart/2005/8/layout/cycle7"/>
    <dgm:cxn modelId="{D32AF52C-0B9D-46D4-A14F-504B6EDB10C6}" type="presOf" srcId="{03D5AC98-C0FA-4333-8645-8D494CEFFB06}" destId="{A3FD7700-1195-4562-A4F3-54EBD5E2D2EA}" srcOrd="1" destOrd="0" presId="urn:microsoft.com/office/officeart/2005/8/layout/cycle7"/>
    <dgm:cxn modelId="{5A657D3A-466D-4585-BCBC-7AC72F0CE320}" type="presOf" srcId="{337BE503-02E7-446B-BD73-0F74F61EB656}" destId="{91316009-781E-4431-A2A5-316C7081ED68}" srcOrd="0" destOrd="0" presId="urn:microsoft.com/office/officeart/2005/8/layout/cycle7"/>
    <dgm:cxn modelId="{40527C50-4F85-472D-9EC2-D198B494BA81}" type="presOf" srcId="{7BC89986-7FD7-431B-9A70-CA8A062E0E21}" destId="{FA676C2D-3AF1-45CD-890B-7A1F1E9A2FE5}" srcOrd="0" destOrd="0" presId="urn:microsoft.com/office/officeart/2005/8/layout/cycle7"/>
    <dgm:cxn modelId="{EDC62B7C-D023-4AF1-A419-7EF8B7F4FCBD}" type="presOf" srcId="{8FF5DAD0-07B8-4C7D-87AF-27C0774770E8}" destId="{BF8AB9B3-9ABE-46F2-886A-8F7379462F87}" srcOrd="0" destOrd="0" presId="urn:microsoft.com/office/officeart/2005/8/layout/cycle7"/>
    <dgm:cxn modelId="{DB90FA93-11B0-480E-84C8-A6C82F6C86B1}" srcId="{6E32B024-C53E-46F2-BDD2-D92B9DDD5989}" destId="{E83D4BF4-8449-4BDA-BEE7-B267D083B2F6}" srcOrd="0" destOrd="0" parTransId="{C359C973-7DF1-40E0-AF22-18755EDBF79C}" sibTransId="{03D5AC98-C0FA-4333-8645-8D494CEFFB06}"/>
    <dgm:cxn modelId="{553227AC-6CB7-4BBA-BA9D-F047DA4C0AE6}" srcId="{6E32B024-C53E-46F2-BDD2-D92B9DDD5989}" destId="{743356CD-E524-4600-9249-4D03EE6F8894}" srcOrd="2" destOrd="0" parTransId="{1221C2A3-C67E-40AB-B103-0866E7FDCC31}" sibTransId="{7BC89986-7FD7-431B-9A70-CA8A062E0E21}"/>
    <dgm:cxn modelId="{B31F08B0-EC3B-4DA9-BC47-92311DBEFB1F}" type="presOf" srcId="{7BC89986-7FD7-431B-9A70-CA8A062E0E21}" destId="{31DD0048-E674-4CBF-9B52-A4E1420F3BBA}" srcOrd="1" destOrd="0" presId="urn:microsoft.com/office/officeart/2005/8/layout/cycle7"/>
    <dgm:cxn modelId="{046EE9B7-302A-484B-9502-A7B81E41BC8A}" type="presOf" srcId="{337BE503-02E7-446B-BD73-0F74F61EB656}" destId="{43155FB2-F81C-44A1-A1A4-7A44CC86B824}" srcOrd="1" destOrd="0" presId="urn:microsoft.com/office/officeart/2005/8/layout/cycle7"/>
    <dgm:cxn modelId="{BBE383C7-30D7-4C3C-AE00-1B1041AB7371}" type="presOf" srcId="{743356CD-E524-4600-9249-4D03EE6F8894}" destId="{5FB9516E-94F0-4060-B391-CF7B85A0881E}" srcOrd="0" destOrd="0" presId="urn:microsoft.com/office/officeart/2005/8/layout/cycle7"/>
    <dgm:cxn modelId="{8466D5D2-7666-4033-B7C2-80D22C032098}" type="presOf" srcId="{03D5AC98-C0FA-4333-8645-8D494CEFFB06}" destId="{1972B9F9-AD49-49EB-B98D-87419D5A59B9}" srcOrd="0" destOrd="0" presId="urn:microsoft.com/office/officeart/2005/8/layout/cycle7"/>
    <dgm:cxn modelId="{32F5B4D8-69DC-404A-9D8B-7AFF428296F8}" srcId="{6E32B024-C53E-46F2-BDD2-D92B9DDD5989}" destId="{8FF5DAD0-07B8-4C7D-87AF-27C0774770E8}" srcOrd="1" destOrd="0" parTransId="{59484212-D04B-4ADB-AB81-3F0F5332BB0B}" sibTransId="{337BE503-02E7-446B-BD73-0F74F61EB656}"/>
    <dgm:cxn modelId="{D233C6FC-8F83-4CDA-A31E-9AA74E3E7252}" type="presOf" srcId="{6E32B024-C53E-46F2-BDD2-D92B9DDD5989}" destId="{06541181-A3D6-4E39-AC46-A2FCAC08D4C9}" srcOrd="0" destOrd="0" presId="urn:microsoft.com/office/officeart/2005/8/layout/cycle7"/>
    <dgm:cxn modelId="{745FC6F1-782C-49FE-B147-1431890F8B03}" type="presParOf" srcId="{06541181-A3D6-4E39-AC46-A2FCAC08D4C9}" destId="{BC3116C3-6797-414D-A2BA-CF9CF6F12EE1}" srcOrd="0" destOrd="0" presId="urn:microsoft.com/office/officeart/2005/8/layout/cycle7"/>
    <dgm:cxn modelId="{7B664767-617B-4655-98ED-F325C1D5E8E7}" type="presParOf" srcId="{06541181-A3D6-4E39-AC46-A2FCAC08D4C9}" destId="{1972B9F9-AD49-49EB-B98D-87419D5A59B9}" srcOrd="1" destOrd="0" presId="urn:microsoft.com/office/officeart/2005/8/layout/cycle7"/>
    <dgm:cxn modelId="{50E1B2CF-1DAA-475B-A1BD-3637330E0426}" type="presParOf" srcId="{1972B9F9-AD49-49EB-B98D-87419D5A59B9}" destId="{A3FD7700-1195-4562-A4F3-54EBD5E2D2EA}" srcOrd="0" destOrd="0" presId="urn:microsoft.com/office/officeart/2005/8/layout/cycle7"/>
    <dgm:cxn modelId="{95D43412-6495-4321-942A-8AEA3CC169AD}" type="presParOf" srcId="{06541181-A3D6-4E39-AC46-A2FCAC08D4C9}" destId="{BF8AB9B3-9ABE-46F2-886A-8F7379462F87}" srcOrd="2" destOrd="0" presId="urn:microsoft.com/office/officeart/2005/8/layout/cycle7"/>
    <dgm:cxn modelId="{616252B7-0C0A-4804-9D47-6B0BC2259BF2}" type="presParOf" srcId="{06541181-A3D6-4E39-AC46-A2FCAC08D4C9}" destId="{91316009-781E-4431-A2A5-316C7081ED68}" srcOrd="3" destOrd="0" presId="urn:microsoft.com/office/officeart/2005/8/layout/cycle7"/>
    <dgm:cxn modelId="{926BA7DE-D7B8-41F0-B877-8155C60BE404}" type="presParOf" srcId="{91316009-781E-4431-A2A5-316C7081ED68}" destId="{43155FB2-F81C-44A1-A1A4-7A44CC86B824}" srcOrd="0" destOrd="0" presId="urn:microsoft.com/office/officeart/2005/8/layout/cycle7"/>
    <dgm:cxn modelId="{85F96BEB-9366-448B-819B-128BA129AC65}" type="presParOf" srcId="{06541181-A3D6-4E39-AC46-A2FCAC08D4C9}" destId="{5FB9516E-94F0-4060-B391-CF7B85A0881E}" srcOrd="4" destOrd="0" presId="urn:microsoft.com/office/officeart/2005/8/layout/cycle7"/>
    <dgm:cxn modelId="{61653552-7B13-4044-9F64-1D042491DC07}" type="presParOf" srcId="{06541181-A3D6-4E39-AC46-A2FCAC08D4C9}" destId="{FA676C2D-3AF1-45CD-890B-7A1F1E9A2FE5}" srcOrd="5" destOrd="0" presId="urn:microsoft.com/office/officeart/2005/8/layout/cycle7"/>
    <dgm:cxn modelId="{BF57B43D-C20E-49F9-B527-3C9DC088C2D2}" type="presParOf" srcId="{FA676C2D-3AF1-45CD-890B-7A1F1E9A2FE5}" destId="{31DD0048-E674-4CBF-9B52-A4E1420F3BB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32B024-C53E-46F2-BDD2-D92B9DDD5989}" type="doc">
      <dgm:prSet loTypeId="urn:microsoft.com/office/officeart/2005/8/layout/cycle7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E83D4BF4-8449-4BDA-BEE7-B267D083B2F6}">
      <dgm:prSet phldrT="[Text]" phldr="0"/>
      <dgm:spPr>
        <a:solidFill>
          <a:schemeClr val="bg2">
            <a:lumMod val="25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GB" err="1">
              <a:latin typeface="Aptos"/>
            </a:rPr>
            <a:t>Elevers</a:t>
          </a:r>
          <a:r>
            <a:rPr lang="en-GB">
              <a:latin typeface="Aptos"/>
            </a:rPr>
            <a:t> </a:t>
          </a:r>
          <a:r>
            <a:rPr lang="en-GB" err="1">
              <a:latin typeface="Aptos"/>
            </a:rPr>
            <a:t>framtidsliteracitet</a:t>
          </a:r>
          <a:r>
            <a:rPr lang="en-GB">
              <a:latin typeface="Aptos"/>
            </a:rPr>
            <a:t> och AI </a:t>
          </a:r>
          <a:r>
            <a:rPr lang="en-GB" err="1">
              <a:latin typeface="Aptos"/>
            </a:rPr>
            <a:t>användning</a:t>
          </a:r>
          <a:endParaRPr lang="en-GB">
            <a:latin typeface="Aptos"/>
          </a:endParaRPr>
        </a:p>
      </dgm:t>
    </dgm:pt>
    <dgm:pt modelId="{C359C973-7DF1-40E0-AF22-18755EDBF79C}" type="parTrans" cxnId="{DB90FA93-11B0-480E-84C8-A6C82F6C86B1}">
      <dgm:prSet/>
      <dgm:spPr/>
      <dgm:t>
        <a:bodyPr/>
        <a:lstStyle/>
        <a:p>
          <a:endParaRPr lang="en-GB"/>
        </a:p>
      </dgm:t>
    </dgm:pt>
    <dgm:pt modelId="{03D5AC98-C0FA-4333-8645-8D494CEFFB06}" type="sibTrans" cxnId="{DB90FA93-11B0-480E-84C8-A6C82F6C86B1}">
      <dgm:prSet/>
      <dgm:spPr/>
      <dgm:t>
        <a:bodyPr/>
        <a:lstStyle/>
        <a:p>
          <a:endParaRPr lang="en-GB"/>
        </a:p>
      </dgm:t>
    </dgm:pt>
    <dgm:pt modelId="{8FF5DAD0-07B8-4C7D-87AF-27C0774770E8}">
      <dgm:prSet phldrT="[Text]" phldr="0"/>
      <dgm:spPr/>
      <dgm:t>
        <a:bodyPr/>
        <a:lstStyle/>
        <a:p>
          <a:pPr rtl="0"/>
          <a:r>
            <a:rPr lang="en-GB" err="1">
              <a:latin typeface="Aptos"/>
            </a:rPr>
            <a:t>Kollegial</a:t>
          </a:r>
          <a:r>
            <a:rPr lang="en-GB">
              <a:latin typeface="Aptos"/>
            </a:rPr>
            <a:t> </a:t>
          </a:r>
          <a:r>
            <a:rPr lang="en-GB" err="1">
              <a:latin typeface="Aptos"/>
            </a:rPr>
            <a:t>fortbildning</a:t>
          </a:r>
          <a:endParaRPr lang="en-GB"/>
        </a:p>
      </dgm:t>
    </dgm:pt>
    <dgm:pt modelId="{59484212-D04B-4ADB-AB81-3F0F5332BB0B}" type="parTrans" cxnId="{32F5B4D8-69DC-404A-9D8B-7AFF428296F8}">
      <dgm:prSet/>
      <dgm:spPr/>
      <dgm:t>
        <a:bodyPr/>
        <a:lstStyle/>
        <a:p>
          <a:endParaRPr lang="en-GB"/>
        </a:p>
      </dgm:t>
    </dgm:pt>
    <dgm:pt modelId="{337BE503-02E7-446B-BD73-0F74F61EB656}" type="sibTrans" cxnId="{32F5B4D8-69DC-404A-9D8B-7AFF428296F8}">
      <dgm:prSet/>
      <dgm:spPr/>
      <dgm:t>
        <a:bodyPr/>
        <a:lstStyle/>
        <a:p>
          <a:endParaRPr lang="en-GB"/>
        </a:p>
      </dgm:t>
    </dgm:pt>
    <dgm:pt modelId="{06541181-A3D6-4E39-AC46-A2FCAC08D4C9}" type="pres">
      <dgm:prSet presAssocID="{6E32B024-C53E-46F2-BDD2-D92B9DDD5989}" presName="Name0" presStyleCnt="0">
        <dgm:presLayoutVars>
          <dgm:dir/>
          <dgm:resizeHandles val="exact"/>
        </dgm:presLayoutVars>
      </dgm:prSet>
      <dgm:spPr/>
    </dgm:pt>
    <dgm:pt modelId="{BC3116C3-6797-414D-A2BA-CF9CF6F12EE1}" type="pres">
      <dgm:prSet presAssocID="{E83D4BF4-8449-4BDA-BEE7-B267D083B2F6}" presName="node" presStyleLbl="node1" presStyleIdx="0" presStyleCnt="2">
        <dgm:presLayoutVars>
          <dgm:bulletEnabled val="1"/>
        </dgm:presLayoutVars>
      </dgm:prSet>
      <dgm:spPr/>
    </dgm:pt>
    <dgm:pt modelId="{1972B9F9-AD49-49EB-B98D-87419D5A59B9}" type="pres">
      <dgm:prSet presAssocID="{03D5AC98-C0FA-4333-8645-8D494CEFFB06}" presName="sibTrans" presStyleLbl="sibTrans2D1" presStyleIdx="0" presStyleCnt="2"/>
      <dgm:spPr/>
    </dgm:pt>
    <dgm:pt modelId="{A3FD7700-1195-4562-A4F3-54EBD5E2D2EA}" type="pres">
      <dgm:prSet presAssocID="{03D5AC98-C0FA-4333-8645-8D494CEFFB06}" presName="connectorText" presStyleLbl="sibTrans2D1" presStyleIdx="0" presStyleCnt="2"/>
      <dgm:spPr/>
    </dgm:pt>
    <dgm:pt modelId="{BF8AB9B3-9ABE-46F2-886A-8F7379462F87}" type="pres">
      <dgm:prSet presAssocID="{8FF5DAD0-07B8-4C7D-87AF-27C0774770E8}" presName="node" presStyleLbl="node1" presStyleIdx="1" presStyleCnt="2">
        <dgm:presLayoutVars>
          <dgm:bulletEnabled val="1"/>
        </dgm:presLayoutVars>
      </dgm:prSet>
      <dgm:spPr/>
    </dgm:pt>
    <dgm:pt modelId="{91316009-781E-4431-A2A5-316C7081ED68}" type="pres">
      <dgm:prSet presAssocID="{337BE503-02E7-446B-BD73-0F74F61EB656}" presName="sibTrans" presStyleLbl="sibTrans2D1" presStyleIdx="1" presStyleCnt="2"/>
      <dgm:spPr/>
    </dgm:pt>
    <dgm:pt modelId="{43155FB2-F81C-44A1-A1A4-7A44CC86B824}" type="pres">
      <dgm:prSet presAssocID="{337BE503-02E7-446B-BD73-0F74F61EB656}" presName="connectorText" presStyleLbl="sibTrans2D1" presStyleIdx="1" presStyleCnt="2"/>
      <dgm:spPr/>
    </dgm:pt>
  </dgm:ptLst>
  <dgm:cxnLst>
    <dgm:cxn modelId="{E369B60C-1A41-43A0-B997-9C0C1E6C3DBC}" type="presOf" srcId="{E83D4BF4-8449-4BDA-BEE7-B267D083B2F6}" destId="{BC3116C3-6797-414D-A2BA-CF9CF6F12EE1}" srcOrd="0" destOrd="0" presId="urn:microsoft.com/office/officeart/2005/8/layout/cycle7"/>
    <dgm:cxn modelId="{D32AF52C-0B9D-46D4-A14F-504B6EDB10C6}" type="presOf" srcId="{03D5AC98-C0FA-4333-8645-8D494CEFFB06}" destId="{A3FD7700-1195-4562-A4F3-54EBD5E2D2EA}" srcOrd="1" destOrd="0" presId="urn:microsoft.com/office/officeart/2005/8/layout/cycle7"/>
    <dgm:cxn modelId="{5A657D3A-466D-4585-BCBC-7AC72F0CE320}" type="presOf" srcId="{337BE503-02E7-446B-BD73-0F74F61EB656}" destId="{91316009-781E-4431-A2A5-316C7081ED68}" srcOrd="0" destOrd="0" presId="urn:microsoft.com/office/officeart/2005/8/layout/cycle7"/>
    <dgm:cxn modelId="{EDC62B7C-D023-4AF1-A419-7EF8B7F4FCBD}" type="presOf" srcId="{8FF5DAD0-07B8-4C7D-87AF-27C0774770E8}" destId="{BF8AB9B3-9ABE-46F2-886A-8F7379462F87}" srcOrd="0" destOrd="0" presId="urn:microsoft.com/office/officeart/2005/8/layout/cycle7"/>
    <dgm:cxn modelId="{DB90FA93-11B0-480E-84C8-A6C82F6C86B1}" srcId="{6E32B024-C53E-46F2-BDD2-D92B9DDD5989}" destId="{E83D4BF4-8449-4BDA-BEE7-B267D083B2F6}" srcOrd="0" destOrd="0" parTransId="{C359C973-7DF1-40E0-AF22-18755EDBF79C}" sibTransId="{03D5AC98-C0FA-4333-8645-8D494CEFFB06}"/>
    <dgm:cxn modelId="{046EE9B7-302A-484B-9502-A7B81E41BC8A}" type="presOf" srcId="{337BE503-02E7-446B-BD73-0F74F61EB656}" destId="{43155FB2-F81C-44A1-A1A4-7A44CC86B824}" srcOrd="1" destOrd="0" presId="urn:microsoft.com/office/officeart/2005/8/layout/cycle7"/>
    <dgm:cxn modelId="{8466D5D2-7666-4033-B7C2-80D22C032098}" type="presOf" srcId="{03D5AC98-C0FA-4333-8645-8D494CEFFB06}" destId="{1972B9F9-AD49-49EB-B98D-87419D5A59B9}" srcOrd="0" destOrd="0" presId="urn:microsoft.com/office/officeart/2005/8/layout/cycle7"/>
    <dgm:cxn modelId="{32F5B4D8-69DC-404A-9D8B-7AFF428296F8}" srcId="{6E32B024-C53E-46F2-BDD2-D92B9DDD5989}" destId="{8FF5DAD0-07B8-4C7D-87AF-27C0774770E8}" srcOrd="1" destOrd="0" parTransId="{59484212-D04B-4ADB-AB81-3F0F5332BB0B}" sibTransId="{337BE503-02E7-446B-BD73-0F74F61EB656}"/>
    <dgm:cxn modelId="{D233C6FC-8F83-4CDA-A31E-9AA74E3E7252}" type="presOf" srcId="{6E32B024-C53E-46F2-BDD2-D92B9DDD5989}" destId="{06541181-A3D6-4E39-AC46-A2FCAC08D4C9}" srcOrd="0" destOrd="0" presId="urn:microsoft.com/office/officeart/2005/8/layout/cycle7"/>
    <dgm:cxn modelId="{745FC6F1-782C-49FE-B147-1431890F8B03}" type="presParOf" srcId="{06541181-A3D6-4E39-AC46-A2FCAC08D4C9}" destId="{BC3116C3-6797-414D-A2BA-CF9CF6F12EE1}" srcOrd="0" destOrd="0" presId="urn:microsoft.com/office/officeart/2005/8/layout/cycle7"/>
    <dgm:cxn modelId="{7B664767-617B-4655-98ED-F325C1D5E8E7}" type="presParOf" srcId="{06541181-A3D6-4E39-AC46-A2FCAC08D4C9}" destId="{1972B9F9-AD49-49EB-B98D-87419D5A59B9}" srcOrd="1" destOrd="0" presId="urn:microsoft.com/office/officeart/2005/8/layout/cycle7"/>
    <dgm:cxn modelId="{50E1B2CF-1DAA-475B-A1BD-3637330E0426}" type="presParOf" srcId="{1972B9F9-AD49-49EB-B98D-87419D5A59B9}" destId="{A3FD7700-1195-4562-A4F3-54EBD5E2D2EA}" srcOrd="0" destOrd="0" presId="urn:microsoft.com/office/officeart/2005/8/layout/cycle7"/>
    <dgm:cxn modelId="{95D43412-6495-4321-942A-8AEA3CC169AD}" type="presParOf" srcId="{06541181-A3D6-4E39-AC46-A2FCAC08D4C9}" destId="{BF8AB9B3-9ABE-46F2-886A-8F7379462F87}" srcOrd="2" destOrd="0" presId="urn:microsoft.com/office/officeart/2005/8/layout/cycle7"/>
    <dgm:cxn modelId="{616252B7-0C0A-4804-9D47-6B0BC2259BF2}" type="presParOf" srcId="{06541181-A3D6-4E39-AC46-A2FCAC08D4C9}" destId="{91316009-781E-4431-A2A5-316C7081ED68}" srcOrd="3" destOrd="0" presId="urn:microsoft.com/office/officeart/2005/8/layout/cycle7"/>
    <dgm:cxn modelId="{926BA7DE-D7B8-41F0-B877-8155C60BE404}" type="presParOf" srcId="{91316009-781E-4431-A2A5-316C7081ED68}" destId="{43155FB2-F81C-44A1-A1A4-7A44CC86B82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754B7-D07C-47A4-8948-ED727EA25F3C}">
      <dsp:nvSpPr>
        <dsp:cNvPr id="0" name=""/>
        <dsp:cNvSpPr/>
      </dsp:nvSpPr>
      <dsp:spPr>
        <a:xfrm>
          <a:off x="4520020" y="447137"/>
          <a:ext cx="2278347" cy="2278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err="1">
              <a:latin typeface="Arial" panose="020B0604020202020204"/>
            </a:rPr>
            <a:t>Förarbete</a:t>
          </a:r>
          <a:r>
            <a:rPr lang="en-US" sz="3400" b="1" kern="1200">
              <a:latin typeface="Arial" panose="020B0604020202020204"/>
            </a:rPr>
            <a:t> </a:t>
          </a:r>
          <a:endParaRPr lang="en-US" sz="3400" b="1" kern="1200">
            <a:latin typeface="Arial" panose="020B0604020202020204"/>
            <a:cs typeface="Arial"/>
          </a:endParaRPr>
        </a:p>
      </dsp:txBody>
      <dsp:txXfrm>
        <a:off x="4520020" y="447137"/>
        <a:ext cx="2278347" cy="2278347"/>
      </dsp:txXfrm>
    </dsp:sp>
    <dsp:sp modelId="{7FE37CFF-F872-4862-8998-809FCFEBF71B}">
      <dsp:nvSpPr>
        <dsp:cNvPr id="0" name=""/>
        <dsp:cNvSpPr/>
      </dsp:nvSpPr>
      <dsp:spPr>
        <a:xfrm>
          <a:off x="1053008" y="-249"/>
          <a:ext cx="5383640" cy="5383640"/>
        </a:xfrm>
        <a:prstGeom prst="circularArrow">
          <a:avLst>
            <a:gd name="adj1" fmla="val 8252"/>
            <a:gd name="adj2" fmla="val 576450"/>
            <a:gd name="adj3" fmla="val 2962330"/>
            <a:gd name="adj4" fmla="val 52745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FDC95-9350-4594-9B04-322A16E17408}">
      <dsp:nvSpPr>
        <dsp:cNvPr id="0" name=""/>
        <dsp:cNvSpPr/>
      </dsp:nvSpPr>
      <dsp:spPr>
        <a:xfrm>
          <a:off x="2605654" y="3762915"/>
          <a:ext cx="2278347" cy="2278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err="1">
              <a:latin typeface="Arial" panose="020B0604020202020204"/>
            </a:rPr>
            <a:t>Skrivdagen</a:t>
          </a:r>
          <a:endParaRPr lang="en-US" sz="3400" kern="1200"/>
        </a:p>
      </dsp:txBody>
      <dsp:txXfrm>
        <a:off x="2605654" y="3762915"/>
        <a:ext cx="2278347" cy="2278347"/>
      </dsp:txXfrm>
    </dsp:sp>
    <dsp:sp modelId="{493B88DD-E157-4F98-A18E-0D7B9857EAC8}">
      <dsp:nvSpPr>
        <dsp:cNvPr id="0" name=""/>
        <dsp:cNvSpPr/>
      </dsp:nvSpPr>
      <dsp:spPr>
        <a:xfrm>
          <a:off x="1053008" y="-249"/>
          <a:ext cx="5383640" cy="5383640"/>
        </a:xfrm>
        <a:prstGeom prst="circularArrow">
          <a:avLst>
            <a:gd name="adj1" fmla="val 8252"/>
            <a:gd name="adj2" fmla="val 576450"/>
            <a:gd name="adj3" fmla="val 10170805"/>
            <a:gd name="adj4" fmla="val 7261220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0031E-1C18-45BA-9A9E-515A6EC6E7DE}">
      <dsp:nvSpPr>
        <dsp:cNvPr id="0" name=""/>
        <dsp:cNvSpPr/>
      </dsp:nvSpPr>
      <dsp:spPr>
        <a:xfrm>
          <a:off x="691288" y="447137"/>
          <a:ext cx="2278347" cy="2278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Arial" panose="020B0604020202020204"/>
            </a:rPr>
            <a:t>Efterarbete</a:t>
          </a:r>
          <a:endParaRPr lang="en-US" sz="3400" kern="1200">
            <a:latin typeface="Arial" panose="020B0604020202020204"/>
            <a:cs typeface="Arial"/>
          </a:endParaRPr>
        </a:p>
      </dsp:txBody>
      <dsp:txXfrm>
        <a:off x="691288" y="447137"/>
        <a:ext cx="2278347" cy="2278347"/>
      </dsp:txXfrm>
    </dsp:sp>
    <dsp:sp modelId="{0687DD54-21AD-4F1C-8D01-AC5EF6115957}">
      <dsp:nvSpPr>
        <dsp:cNvPr id="0" name=""/>
        <dsp:cNvSpPr/>
      </dsp:nvSpPr>
      <dsp:spPr>
        <a:xfrm>
          <a:off x="1053008" y="-249"/>
          <a:ext cx="5383640" cy="5383640"/>
        </a:xfrm>
        <a:prstGeom prst="circularArrow">
          <a:avLst>
            <a:gd name="adj1" fmla="val 8252"/>
            <a:gd name="adj2" fmla="val 576450"/>
            <a:gd name="adj3" fmla="val 16855296"/>
            <a:gd name="adj4" fmla="val 14968254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754B7-D07C-47A4-8948-ED727EA25F3C}">
      <dsp:nvSpPr>
        <dsp:cNvPr id="0" name=""/>
        <dsp:cNvSpPr/>
      </dsp:nvSpPr>
      <dsp:spPr>
        <a:xfrm>
          <a:off x="3173269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err="1">
              <a:latin typeface="Arial" panose="020B0604020202020204"/>
            </a:rPr>
            <a:t>Förarbete</a:t>
          </a:r>
          <a:r>
            <a:rPr lang="en-US" sz="2400" b="1" kern="1200">
              <a:latin typeface="Arial" panose="020B0604020202020204"/>
            </a:rPr>
            <a:t> </a:t>
          </a:r>
          <a:endParaRPr lang="en-US" sz="2400" b="1" kern="1200">
            <a:latin typeface="Arial" panose="020B0604020202020204"/>
            <a:cs typeface="Arial"/>
          </a:endParaRPr>
        </a:p>
      </dsp:txBody>
      <dsp:txXfrm>
        <a:off x="3173269" y="313911"/>
        <a:ext cx="1599508" cy="1599508"/>
      </dsp:txXfrm>
    </dsp:sp>
    <dsp:sp modelId="{7FE37CFF-F872-4862-8998-809FCFEBF71B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2962330"/>
            <a:gd name="adj4" fmla="val 52745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FDC95-9350-4594-9B04-322A16E17408}">
      <dsp:nvSpPr>
        <dsp:cNvPr id="0" name=""/>
        <dsp:cNvSpPr/>
      </dsp:nvSpPr>
      <dsp:spPr>
        <a:xfrm>
          <a:off x="1829293" y="2641746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>
              <a:latin typeface="Arial" panose="020B0604020202020204"/>
            </a:rPr>
            <a:t>Skrivdagen</a:t>
          </a:r>
          <a:endParaRPr lang="en-US" sz="2400" kern="1200"/>
        </a:p>
      </dsp:txBody>
      <dsp:txXfrm>
        <a:off x="1829293" y="2641746"/>
        <a:ext cx="1599508" cy="1599508"/>
      </dsp:txXfrm>
    </dsp:sp>
    <dsp:sp modelId="{493B88DD-E157-4F98-A18E-0D7B9857EAC8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0170805"/>
            <a:gd name="adj4" fmla="val 7261220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0031E-1C18-45BA-9A9E-515A6EC6E7DE}">
      <dsp:nvSpPr>
        <dsp:cNvPr id="0" name=""/>
        <dsp:cNvSpPr/>
      </dsp:nvSpPr>
      <dsp:spPr>
        <a:xfrm>
          <a:off x="485317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/>
            </a:rPr>
            <a:t>Efterarbete</a:t>
          </a:r>
          <a:endParaRPr lang="en-US" sz="2400" kern="1200">
            <a:latin typeface="Arial" panose="020B0604020202020204"/>
            <a:cs typeface="Arial"/>
          </a:endParaRPr>
        </a:p>
      </dsp:txBody>
      <dsp:txXfrm>
        <a:off x="485317" y="313911"/>
        <a:ext cx="1599508" cy="1599508"/>
      </dsp:txXfrm>
    </dsp:sp>
    <dsp:sp modelId="{0687DD54-21AD-4F1C-8D01-AC5EF6115957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6855296"/>
            <a:gd name="adj4" fmla="val 14968253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754B7-D07C-47A4-8948-ED727EA25F3C}">
      <dsp:nvSpPr>
        <dsp:cNvPr id="0" name=""/>
        <dsp:cNvSpPr/>
      </dsp:nvSpPr>
      <dsp:spPr>
        <a:xfrm>
          <a:off x="3173269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err="1">
              <a:latin typeface="Arial" panose="020B0604020202020204"/>
            </a:rPr>
            <a:t>Förarbete</a:t>
          </a:r>
          <a:r>
            <a:rPr lang="en-US" sz="2400" b="1" kern="1200">
              <a:latin typeface="Arial" panose="020B0604020202020204"/>
            </a:rPr>
            <a:t> </a:t>
          </a:r>
          <a:endParaRPr lang="en-US" sz="2400" b="1" kern="1200">
            <a:latin typeface="Arial" panose="020B0604020202020204"/>
            <a:cs typeface="Arial"/>
          </a:endParaRPr>
        </a:p>
      </dsp:txBody>
      <dsp:txXfrm>
        <a:off x="3173269" y="313911"/>
        <a:ext cx="1599508" cy="1599508"/>
      </dsp:txXfrm>
    </dsp:sp>
    <dsp:sp modelId="{7FE37CFF-F872-4862-8998-809FCFEBF71B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2962330"/>
            <a:gd name="adj4" fmla="val 52745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FDC95-9350-4594-9B04-322A16E17408}">
      <dsp:nvSpPr>
        <dsp:cNvPr id="0" name=""/>
        <dsp:cNvSpPr/>
      </dsp:nvSpPr>
      <dsp:spPr>
        <a:xfrm>
          <a:off x="1829293" y="2641746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err="1">
              <a:latin typeface="Arial" panose="020B0604020202020204"/>
            </a:rPr>
            <a:t>Skrivdagen</a:t>
          </a:r>
          <a:endParaRPr lang="en-US" sz="2400" b="0" kern="1200"/>
        </a:p>
      </dsp:txBody>
      <dsp:txXfrm>
        <a:off x="1829293" y="2641746"/>
        <a:ext cx="1599508" cy="1599508"/>
      </dsp:txXfrm>
    </dsp:sp>
    <dsp:sp modelId="{493B88DD-E157-4F98-A18E-0D7B9857EAC8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0170805"/>
            <a:gd name="adj4" fmla="val 7261220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0031E-1C18-45BA-9A9E-515A6EC6E7DE}">
      <dsp:nvSpPr>
        <dsp:cNvPr id="0" name=""/>
        <dsp:cNvSpPr/>
      </dsp:nvSpPr>
      <dsp:spPr>
        <a:xfrm>
          <a:off x="485317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/>
            </a:rPr>
            <a:t>Efterarbete</a:t>
          </a:r>
          <a:endParaRPr lang="en-US" sz="2400" kern="1200">
            <a:latin typeface="Arial" panose="020B0604020202020204"/>
            <a:cs typeface="Arial"/>
          </a:endParaRPr>
        </a:p>
      </dsp:txBody>
      <dsp:txXfrm>
        <a:off x="485317" y="313911"/>
        <a:ext cx="1599508" cy="1599508"/>
      </dsp:txXfrm>
    </dsp:sp>
    <dsp:sp modelId="{0687DD54-21AD-4F1C-8D01-AC5EF6115957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6855296"/>
            <a:gd name="adj4" fmla="val 14968253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754B7-D07C-47A4-8948-ED727EA25F3C}">
      <dsp:nvSpPr>
        <dsp:cNvPr id="0" name=""/>
        <dsp:cNvSpPr/>
      </dsp:nvSpPr>
      <dsp:spPr>
        <a:xfrm>
          <a:off x="3173269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latin typeface="Arial" panose="020B0604020202020204"/>
            </a:rPr>
            <a:t>Förarbete</a:t>
          </a:r>
          <a:r>
            <a:rPr lang="en-US" sz="2200" b="1" kern="1200">
              <a:latin typeface="Arial" panose="020B0604020202020204"/>
            </a:rPr>
            <a:t> </a:t>
          </a:r>
          <a:endParaRPr lang="en-US" sz="2200" b="1" kern="1200">
            <a:latin typeface="Arial" panose="020B0604020202020204"/>
            <a:cs typeface="Arial"/>
          </a:endParaRPr>
        </a:p>
      </dsp:txBody>
      <dsp:txXfrm>
        <a:off x="3173269" y="313911"/>
        <a:ext cx="1599508" cy="1599508"/>
      </dsp:txXfrm>
    </dsp:sp>
    <dsp:sp modelId="{7FE37CFF-F872-4862-8998-809FCFEBF71B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2962330"/>
            <a:gd name="adj4" fmla="val 52745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FDC95-9350-4594-9B04-322A16E17408}">
      <dsp:nvSpPr>
        <dsp:cNvPr id="0" name=""/>
        <dsp:cNvSpPr/>
      </dsp:nvSpPr>
      <dsp:spPr>
        <a:xfrm>
          <a:off x="1829293" y="2641746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>
              <a:latin typeface="Arial" panose="020B0604020202020204"/>
            </a:rPr>
            <a:t>Skrivdagen</a:t>
          </a:r>
          <a:endParaRPr lang="en-US" sz="2200" b="1" kern="1200"/>
        </a:p>
      </dsp:txBody>
      <dsp:txXfrm>
        <a:off x="1829293" y="2641746"/>
        <a:ext cx="1599508" cy="1599508"/>
      </dsp:txXfrm>
    </dsp:sp>
    <dsp:sp modelId="{493B88DD-E157-4F98-A18E-0D7B9857EAC8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0170805"/>
            <a:gd name="adj4" fmla="val 7261220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0031E-1C18-45BA-9A9E-515A6EC6E7DE}">
      <dsp:nvSpPr>
        <dsp:cNvPr id="0" name=""/>
        <dsp:cNvSpPr/>
      </dsp:nvSpPr>
      <dsp:spPr>
        <a:xfrm>
          <a:off x="485317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 panose="020B0604020202020204"/>
            </a:rPr>
            <a:t>Efterarbete</a:t>
          </a:r>
          <a:endParaRPr lang="en-US" sz="2200" kern="1200">
            <a:latin typeface="Arial" panose="020B0604020202020204"/>
            <a:cs typeface="Arial"/>
          </a:endParaRPr>
        </a:p>
      </dsp:txBody>
      <dsp:txXfrm>
        <a:off x="485317" y="313911"/>
        <a:ext cx="1599508" cy="1599508"/>
      </dsp:txXfrm>
    </dsp:sp>
    <dsp:sp modelId="{0687DD54-21AD-4F1C-8D01-AC5EF6115957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6855296"/>
            <a:gd name="adj4" fmla="val 14968253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754B7-D07C-47A4-8948-ED727EA25F3C}">
      <dsp:nvSpPr>
        <dsp:cNvPr id="0" name=""/>
        <dsp:cNvSpPr/>
      </dsp:nvSpPr>
      <dsp:spPr>
        <a:xfrm>
          <a:off x="3173269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latin typeface="Arial" panose="020B0604020202020204"/>
            </a:rPr>
            <a:t>Förarbete</a:t>
          </a:r>
          <a:r>
            <a:rPr lang="en-US" sz="2200" b="1" kern="1200">
              <a:latin typeface="Arial" panose="020B0604020202020204"/>
            </a:rPr>
            <a:t> </a:t>
          </a:r>
          <a:endParaRPr lang="en-US" sz="2200" b="1" kern="1200">
            <a:latin typeface="Arial" panose="020B0604020202020204"/>
            <a:cs typeface="Arial"/>
          </a:endParaRPr>
        </a:p>
      </dsp:txBody>
      <dsp:txXfrm>
        <a:off x="3173269" y="313911"/>
        <a:ext cx="1599508" cy="1599508"/>
      </dsp:txXfrm>
    </dsp:sp>
    <dsp:sp modelId="{7FE37CFF-F872-4862-8998-809FCFEBF71B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2962330"/>
            <a:gd name="adj4" fmla="val 52745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FDC95-9350-4594-9B04-322A16E17408}">
      <dsp:nvSpPr>
        <dsp:cNvPr id="0" name=""/>
        <dsp:cNvSpPr/>
      </dsp:nvSpPr>
      <dsp:spPr>
        <a:xfrm>
          <a:off x="1829293" y="2641746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err="1">
              <a:latin typeface="Arial" panose="020B0604020202020204"/>
            </a:rPr>
            <a:t>Skrivdagen</a:t>
          </a:r>
          <a:endParaRPr lang="en-US" sz="2200" b="1" i="0" kern="1200"/>
        </a:p>
      </dsp:txBody>
      <dsp:txXfrm>
        <a:off x="1829293" y="2641746"/>
        <a:ext cx="1599508" cy="1599508"/>
      </dsp:txXfrm>
    </dsp:sp>
    <dsp:sp modelId="{493B88DD-E157-4F98-A18E-0D7B9857EAC8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0170805"/>
            <a:gd name="adj4" fmla="val 7261220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0031E-1C18-45BA-9A9E-515A6EC6E7DE}">
      <dsp:nvSpPr>
        <dsp:cNvPr id="0" name=""/>
        <dsp:cNvSpPr/>
      </dsp:nvSpPr>
      <dsp:spPr>
        <a:xfrm>
          <a:off x="485317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latin typeface="Arial" panose="020B0604020202020204"/>
            </a:rPr>
            <a:t>Efterarbete</a:t>
          </a:r>
          <a:endParaRPr lang="en-US" sz="2200" b="0" kern="1200">
            <a:latin typeface="Arial" panose="020B0604020202020204"/>
            <a:cs typeface="Arial"/>
          </a:endParaRPr>
        </a:p>
      </dsp:txBody>
      <dsp:txXfrm>
        <a:off x="485317" y="313911"/>
        <a:ext cx="1599508" cy="1599508"/>
      </dsp:txXfrm>
    </dsp:sp>
    <dsp:sp modelId="{0687DD54-21AD-4F1C-8D01-AC5EF6115957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6855296"/>
            <a:gd name="adj4" fmla="val 14968253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754B7-D07C-47A4-8948-ED727EA25F3C}">
      <dsp:nvSpPr>
        <dsp:cNvPr id="0" name=""/>
        <dsp:cNvSpPr/>
      </dsp:nvSpPr>
      <dsp:spPr>
        <a:xfrm>
          <a:off x="3173269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latin typeface="Arial" panose="020B0604020202020204"/>
            </a:rPr>
            <a:t>Förarbete</a:t>
          </a:r>
          <a:r>
            <a:rPr lang="en-US" sz="2200" b="1" kern="1200">
              <a:latin typeface="Arial" panose="020B0604020202020204"/>
            </a:rPr>
            <a:t> </a:t>
          </a:r>
          <a:endParaRPr lang="en-US" sz="2200" b="1" kern="1200">
            <a:latin typeface="Arial" panose="020B0604020202020204"/>
            <a:cs typeface="Arial"/>
          </a:endParaRPr>
        </a:p>
      </dsp:txBody>
      <dsp:txXfrm>
        <a:off x="3173269" y="313911"/>
        <a:ext cx="1599508" cy="1599508"/>
      </dsp:txXfrm>
    </dsp:sp>
    <dsp:sp modelId="{7FE37CFF-F872-4862-8998-809FCFEBF71B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2962330"/>
            <a:gd name="adj4" fmla="val 52745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FDC95-9350-4594-9B04-322A16E17408}">
      <dsp:nvSpPr>
        <dsp:cNvPr id="0" name=""/>
        <dsp:cNvSpPr/>
      </dsp:nvSpPr>
      <dsp:spPr>
        <a:xfrm>
          <a:off x="1829293" y="2641746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latin typeface="Arial" panose="020B0604020202020204"/>
            </a:rPr>
            <a:t>Skrivdagen</a:t>
          </a:r>
          <a:endParaRPr lang="en-US" sz="2200" b="0" kern="1200"/>
        </a:p>
      </dsp:txBody>
      <dsp:txXfrm>
        <a:off x="1829293" y="2641746"/>
        <a:ext cx="1599508" cy="1599508"/>
      </dsp:txXfrm>
    </dsp:sp>
    <dsp:sp modelId="{493B88DD-E157-4F98-A18E-0D7B9857EAC8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0170805"/>
            <a:gd name="adj4" fmla="val 7261220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0031E-1C18-45BA-9A9E-515A6EC6E7DE}">
      <dsp:nvSpPr>
        <dsp:cNvPr id="0" name=""/>
        <dsp:cNvSpPr/>
      </dsp:nvSpPr>
      <dsp:spPr>
        <a:xfrm>
          <a:off x="485317" y="313911"/>
          <a:ext cx="1599508" cy="1599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>
              <a:latin typeface="Arial" panose="020B0604020202020204"/>
            </a:rPr>
            <a:t>Efterarbete</a:t>
          </a:r>
          <a:endParaRPr lang="en-US" sz="2200" b="1" kern="1200">
            <a:latin typeface="Arial" panose="020B0604020202020204"/>
            <a:cs typeface="Arial"/>
          </a:endParaRPr>
        </a:p>
      </dsp:txBody>
      <dsp:txXfrm>
        <a:off x="485317" y="313911"/>
        <a:ext cx="1599508" cy="1599508"/>
      </dsp:txXfrm>
    </dsp:sp>
    <dsp:sp modelId="{0687DD54-21AD-4F1C-8D01-AC5EF6115957}">
      <dsp:nvSpPr>
        <dsp:cNvPr id="0" name=""/>
        <dsp:cNvSpPr/>
      </dsp:nvSpPr>
      <dsp:spPr>
        <a:xfrm>
          <a:off x="739261" y="-175"/>
          <a:ext cx="3779571" cy="3779571"/>
        </a:xfrm>
        <a:prstGeom prst="circularArrow">
          <a:avLst>
            <a:gd name="adj1" fmla="val 8252"/>
            <a:gd name="adj2" fmla="val 576450"/>
            <a:gd name="adj3" fmla="val 16855296"/>
            <a:gd name="adj4" fmla="val 14968253"/>
            <a:gd name="adj5" fmla="val 962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116C3-6797-414D-A2BA-CF9CF6F12EE1}">
      <dsp:nvSpPr>
        <dsp:cNvPr id="0" name=""/>
        <dsp:cNvSpPr/>
      </dsp:nvSpPr>
      <dsp:spPr>
        <a:xfrm>
          <a:off x="1924281" y="294828"/>
          <a:ext cx="2328441" cy="1164220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err="1">
              <a:latin typeface="Aptos"/>
            </a:rPr>
            <a:t>Elevers</a:t>
          </a:r>
          <a:r>
            <a:rPr lang="en-GB" sz="2000" kern="1200">
              <a:latin typeface="Aptos"/>
            </a:rPr>
            <a:t> </a:t>
          </a:r>
          <a:r>
            <a:rPr lang="en-GB" sz="2000" kern="1200" err="1">
              <a:latin typeface="Aptos"/>
            </a:rPr>
            <a:t>framtidsliteracitet</a:t>
          </a:r>
          <a:r>
            <a:rPr lang="en-GB" sz="2000" kern="1200">
              <a:latin typeface="Aptos"/>
            </a:rPr>
            <a:t> och AI-</a:t>
          </a:r>
          <a:r>
            <a:rPr lang="en-GB" sz="2000" kern="1200" err="1">
              <a:latin typeface="Aptos"/>
            </a:rPr>
            <a:t>användning</a:t>
          </a:r>
        </a:p>
      </dsp:txBody>
      <dsp:txXfrm>
        <a:off x="1958380" y="328927"/>
        <a:ext cx="2260243" cy="1096022"/>
      </dsp:txXfrm>
    </dsp:sp>
    <dsp:sp modelId="{1972B9F9-AD49-49EB-B98D-87419D5A59B9}">
      <dsp:nvSpPr>
        <dsp:cNvPr id="0" name=""/>
        <dsp:cNvSpPr/>
      </dsp:nvSpPr>
      <dsp:spPr>
        <a:xfrm rot="3600000">
          <a:off x="3442759" y="2339200"/>
          <a:ext cx="1215217" cy="40747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3565002" y="2420695"/>
        <a:ext cx="970731" cy="244487"/>
      </dsp:txXfrm>
    </dsp:sp>
    <dsp:sp modelId="{BF8AB9B3-9ABE-46F2-886A-8F7379462F87}">
      <dsp:nvSpPr>
        <dsp:cNvPr id="0" name=""/>
        <dsp:cNvSpPr/>
      </dsp:nvSpPr>
      <dsp:spPr>
        <a:xfrm>
          <a:off x="3848013" y="3626828"/>
          <a:ext cx="2328441" cy="116422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err="1">
              <a:latin typeface="Aptos"/>
            </a:rPr>
            <a:t>Kollegial</a:t>
          </a:r>
          <a:r>
            <a:rPr lang="en-GB" sz="2000" kern="1200">
              <a:latin typeface="Aptos"/>
            </a:rPr>
            <a:t> </a:t>
          </a:r>
          <a:r>
            <a:rPr lang="en-GB" sz="2000" kern="1200" err="1">
              <a:latin typeface="Aptos"/>
            </a:rPr>
            <a:t>fortbildning</a:t>
          </a:r>
          <a:endParaRPr lang="en-GB" sz="2000" kern="1200"/>
        </a:p>
      </dsp:txBody>
      <dsp:txXfrm>
        <a:off x="3882112" y="3660927"/>
        <a:ext cx="2260243" cy="1096022"/>
      </dsp:txXfrm>
    </dsp:sp>
    <dsp:sp modelId="{91316009-781E-4431-A2A5-316C7081ED68}">
      <dsp:nvSpPr>
        <dsp:cNvPr id="0" name=""/>
        <dsp:cNvSpPr/>
      </dsp:nvSpPr>
      <dsp:spPr>
        <a:xfrm rot="10800000">
          <a:off x="2480893" y="4005200"/>
          <a:ext cx="1215217" cy="40747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72720"/>
            <a:satOff val="-28084"/>
            <a:lumOff val="183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2603136" y="4086695"/>
        <a:ext cx="970731" cy="244487"/>
      </dsp:txXfrm>
    </dsp:sp>
    <dsp:sp modelId="{5FB9516E-94F0-4060-B391-CF7B85A0881E}">
      <dsp:nvSpPr>
        <dsp:cNvPr id="0" name=""/>
        <dsp:cNvSpPr/>
      </dsp:nvSpPr>
      <dsp:spPr>
        <a:xfrm>
          <a:off x="550" y="3626828"/>
          <a:ext cx="2328441" cy="116422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err="1">
              <a:latin typeface="Aptos"/>
            </a:rPr>
            <a:t>Forskning</a:t>
          </a:r>
          <a:endParaRPr lang="en-GB" sz="2000" kern="1200" err="1"/>
        </a:p>
      </dsp:txBody>
      <dsp:txXfrm>
        <a:off x="34649" y="3660927"/>
        <a:ext cx="2260243" cy="1096022"/>
      </dsp:txXfrm>
    </dsp:sp>
    <dsp:sp modelId="{FA676C2D-3AF1-45CD-890B-7A1F1E9A2FE5}">
      <dsp:nvSpPr>
        <dsp:cNvPr id="0" name=""/>
        <dsp:cNvSpPr/>
      </dsp:nvSpPr>
      <dsp:spPr>
        <a:xfrm rot="18000000">
          <a:off x="1519028" y="2339200"/>
          <a:ext cx="1215217" cy="40747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545439"/>
            <a:satOff val="-56168"/>
            <a:lumOff val="366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1641271" y="2420695"/>
        <a:ext cx="970731" cy="2444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116C3-6797-414D-A2BA-CF9CF6F12EE1}">
      <dsp:nvSpPr>
        <dsp:cNvPr id="0" name=""/>
        <dsp:cNvSpPr/>
      </dsp:nvSpPr>
      <dsp:spPr>
        <a:xfrm>
          <a:off x="1548775" y="1139"/>
          <a:ext cx="3079454" cy="1539727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err="1">
              <a:latin typeface="Aptos"/>
            </a:rPr>
            <a:t>Elevers</a:t>
          </a:r>
          <a:r>
            <a:rPr lang="en-GB" sz="2700" kern="1200">
              <a:latin typeface="Aptos"/>
            </a:rPr>
            <a:t> </a:t>
          </a:r>
          <a:r>
            <a:rPr lang="en-GB" sz="2700" kern="1200" err="1">
              <a:latin typeface="Aptos"/>
            </a:rPr>
            <a:t>framtidsliteracitet</a:t>
          </a:r>
          <a:r>
            <a:rPr lang="en-GB" sz="2700" kern="1200">
              <a:latin typeface="Aptos"/>
            </a:rPr>
            <a:t> och AI </a:t>
          </a:r>
          <a:r>
            <a:rPr lang="en-GB" sz="2700" kern="1200" err="1">
              <a:latin typeface="Aptos"/>
            </a:rPr>
            <a:t>användning</a:t>
          </a:r>
          <a:endParaRPr lang="en-GB" sz="2700" kern="1200">
            <a:latin typeface="Aptos"/>
          </a:endParaRPr>
        </a:p>
      </dsp:txBody>
      <dsp:txXfrm>
        <a:off x="1593872" y="46236"/>
        <a:ext cx="2989260" cy="1449533"/>
      </dsp:txXfrm>
    </dsp:sp>
    <dsp:sp modelId="{1972B9F9-AD49-49EB-B98D-87419D5A59B9}">
      <dsp:nvSpPr>
        <dsp:cNvPr id="0" name=""/>
        <dsp:cNvSpPr/>
      </dsp:nvSpPr>
      <dsp:spPr>
        <a:xfrm rot="5400000">
          <a:off x="2286844" y="2273486"/>
          <a:ext cx="1603315" cy="53890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2448515" y="2381267"/>
        <a:ext cx="1279973" cy="323342"/>
      </dsp:txXfrm>
    </dsp:sp>
    <dsp:sp modelId="{BF8AB9B3-9ABE-46F2-886A-8F7379462F87}">
      <dsp:nvSpPr>
        <dsp:cNvPr id="0" name=""/>
        <dsp:cNvSpPr/>
      </dsp:nvSpPr>
      <dsp:spPr>
        <a:xfrm>
          <a:off x="1548775" y="3545011"/>
          <a:ext cx="3079454" cy="1539727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err="1">
              <a:latin typeface="Aptos"/>
            </a:rPr>
            <a:t>Kollegial</a:t>
          </a:r>
          <a:r>
            <a:rPr lang="en-GB" sz="2700" kern="1200">
              <a:latin typeface="Aptos"/>
            </a:rPr>
            <a:t> </a:t>
          </a:r>
          <a:r>
            <a:rPr lang="en-GB" sz="2700" kern="1200" err="1">
              <a:latin typeface="Aptos"/>
            </a:rPr>
            <a:t>fortbildning</a:t>
          </a:r>
          <a:endParaRPr lang="en-GB" sz="2700" kern="1200"/>
        </a:p>
      </dsp:txBody>
      <dsp:txXfrm>
        <a:off x="1593872" y="3590108"/>
        <a:ext cx="2989260" cy="1449533"/>
      </dsp:txXfrm>
    </dsp:sp>
    <dsp:sp modelId="{91316009-781E-4431-A2A5-316C7081ED68}">
      <dsp:nvSpPr>
        <dsp:cNvPr id="0" name=""/>
        <dsp:cNvSpPr/>
      </dsp:nvSpPr>
      <dsp:spPr>
        <a:xfrm rot="16200000">
          <a:off x="2286844" y="2273486"/>
          <a:ext cx="1603315" cy="53890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545439"/>
            <a:satOff val="-56168"/>
            <a:lumOff val="366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/>
        </a:p>
      </dsp:txBody>
      <dsp:txXfrm>
        <a:off x="2448515" y="2381267"/>
        <a:ext cx="1279973" cy="323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ADFB8-75BF-475F-9093-0E5BF548E091}" type="datetimeFigureOut">
              <a:rPr lang="sv-SE" smtClean="0"/>
              <a:t>2026-06-04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3688A-8785-4961-9C13-BD88509775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478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7486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376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244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71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488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1200"/>
              </a:spcAft>
              <a:buNone/>
            </a:pPr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024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556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21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681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6D614-F48B-8CA1-3C10-671D8FA75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FAEC95B-6AEA-23A9-E013-478C56678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AAB0257-2193-91E8-4F0D-6E70D370F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478123-4035-714D-9EC9-265050B67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3688A-8785-4961-9C13-BD8850977547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864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JU logo on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4521246-9A62-F789-0884-6EFBEF1BB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Lila högst upp">
            <a:extLst>
              <a:ext uri="{FF2B5EF4-FFF2-40B4-BE49-F238E27FC236}">
                <a16:creationId xmlns:a16="http://schemas.microsoft.com/office/drawing/2014/main" id="{EED9FB54-4D01-C7C7-5270-A1C42EE9C279}"/>
              </a:ext>
            </a:extLst>
          </p:cNvPr>
          <p:cNvSpPr>
            <a:spLocks/>
          </p:cNvSpPr>
          <p:nvPr userDrawn="1"/>
        </p:nvSpPr>
        <p:spPr>
          <a:xfrm rot="10800000">
            <a:off x="0" y="-4"/>
            <a:ext cx="12192000" cy="4165604"/>
          </a:xfrm>
          <a:prstGeom prst="rect">
            <a:avLst/>
          </a:prstGeom>
          <a:gradFill>
            <a:gsLst>
              <a:gs pos="0">
                <a:srgbClr val="80166F">
                  <a:alpha val="0"/>
                </a:srgbClr>
              </a:gs>
              <a:gs pos="98000">
                <a:srgbClr val="80166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sp>
        <p:nvSpPr>
          <p:cNvPr id="14" name="Mörk platta">
            <a:extLst>
              <a:ext uri="{FF2B5EF4-FFF2-40B4-BE49-F238E27FC236}">
                <a16:creationId xmlns:a16="http://schemas.microsoft.com/office/drawing/2014/main" id="{938D1A3F-5774-934C-9D36-7DB3A0CB9E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5193792"/>
            <a:ext cx="12192001" cy="16642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accent1">
                  <a:lumMod val="50000"/>
                  <a:alpha val="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sp>
        <p:nvSpPr>
          <p:cNvPr id="9" name="Lila vänster">
            <a:extLst>
              <a:ext uri="{FF2B5EF4-FFF2-40B4-BE49-F238E27FC236}">
                <a16:creationId xmlns:a16="http://schemas.microsoft.com/office/drawing/2014/main" id="{9142540E-181B-C8DE-E583-0407B4780CDE}"/>
              </a:ext>
            </a:extLst>
          </p:cNvPr>
          <p:cNvSpPr>
            <a:spLocks/>
          </p:cNvSpPr>
          <p:nvPr userDrawn="1"/>
        </p:nvSpPr>
        <p:spPr>
          <a:xfrm rot="16200000">
            <a:off x="-380998" y="381000"/>
            <a:ext cx="6858000" cy="6096000"/>
          </a:xfrm>
          <a:prstGeom prst="rect">
            <a:avLst/>
          </a:prstGeom>
          <a:gradFill flip="none" rotWithShape="1">
            <a:gsLst>
              <a:gs pos="0">
                <a:srgbClr val="80166F">
                  <a:alpha val="0"/>
                </a:srgbClr>
              </a:gs>
              <a:gs pos="98000">
                <a:srgbClr val="80166F">
                  <a:alpha val="4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1AC4480-7658-558A-387B-846D353469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19946" y="369667"/>
            <a:ext cx="1164635" cy="286190"/>
          </a:xfrm>
          <a:prstGeom prst="rect">
            <a:avLst/>
          </a:prstGeom>
        </p:spPr>
      </p:pic>
      <p:sp>
        <p:nvSpPr>
          <p:cNvPr id="13" name="Date">
            <a:extLst>
              <a:ext uri="{FF2B5EF4-FFF2-40B4-BE49-F238E27FC236}">
                <a16:creationId xmlns:a16="http://schemas.microsoft.com/office/drawing/2014/main" id="{B0839F66-33D4-95ED-E75D-4E72BABE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201833"/>
            <a:ext cx="2110845" cy="287867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>
              <a:defRPr lang="en-SE" sz="1000" b="1" i="1" spc="30" baseline="0" smtClean="0">
                <a:solidFill>
                  <a:schemeClr val="tx1"/>
                </a:solidFill>
              </a:defRPr>
            </a:lvl1pPr>
          </a:lstStyle>
          <a:p>
            <a:fld id="{C66995AB-0F08-CC49-B84F-A4273C727515}" type="datetime1">
              <a:rPr lang="en-SE" smtClean="0"/>
              <a:pPr/>
              <a:t>06/04/2026</a:t>
            </a:fld>
            <a:endParaRPr lang="en-SE"/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F50ACF00-FDEA-1C99-8E18-70F95AB3BC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8" y="3120092"/>
            <a:ext cx="9649376" cy="516836"/>
          </a:xfrm>
          <a:prstGeom prst="rect">
            <a:avLst/>
          </a:prstGeom>
          <a:effectLst>
            <a:outerShdw blurRad="220121" dir="1561299" algn="ctr" rotWithShape="0">
              <a:schemeClr val="bg2">
                <a:lumMod val="50000"/>
                <a:alpha val="0"/>
              </a:schemeClr>
            </a:outerShdw>
          </a:effectLst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cap="none" spc="0" baseline="0">
                <a:solidFill>
                  <a:schemeClr val="tx1"/>
                </a:solidFill>
                <a:effectLst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0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1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596D70D1-E45E-CA7B-3096-EFE98E46F1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582318"/>
            <a:ext cx="9649376" cy="1529138"/>
          </a:xfrm>
          <a:prstGeom prst="rect">
            <a:avLst/>
          </a:prstGeom>
          <a:effectLst/>
        </p:spPr>
        <p:txBody>
          <a:bodyPr wrap="square" anchor="b" anchorCtr="0">
            <a:normAutofit/>
          </a:bodyPr>
          <a:lstStyle>
            <a:lvl1pPr algn="l">
              <a:lnSpc>
                <a:spcPct val="90000"/>
              </a:lnSpc>
              <a:defRPr sz="6500" b="1">
                <a:solidFill>
                  <a:schemeClr val="tx1"/>
                </a:solidFill>
                <a:effectLst>
                  <a:outerShdw blurRad="302162" dir="960000" sx="99824" sy="99824" algn="ctr" rotWithShape="0">
                    <a:schemeClr val="bg2">
                      <a:lumMod val="50000"/>
                      <a:alpha val="27000"/>
                    </a:schemeClr>
                  </a:outerShdw>
                </a:effectLst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14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JU logo on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4521246-9A62-F789-0884-6EFBEF1BB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Lila högst upp">
            <a:extLst>
              <a:ext uri="{FF2B5EF4-FFF2-40B4-BE49-F238E27FC236}">
                <a16:creationId xmlns:a16="http://schemas.microsoft.com/office/drawing/2014/main" id="{EED9FB54-4D01-C7C7-5270-A1C42EE9C279}"/>
              </a:ext>
            </a:extLst>
          </p:cNvPr>
          <p:cNvSpPr>
            <a:spLocks/>
          </p:cNvSpPr>
          <p:nvPr userDrawn="1"/>
        </p:nvSpPr>
        <p:spPr>
          <a:xfrm rot="10800000">
            <a:off x="0" y="-1"/>
            <a:ext cx="12192000" cy="4182534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98000">
                <a:srgbClr val="80166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sp>
        <p:nvSpPr>
          <p:cNvPr id="14" name="Mörk platta">
            <a:extLst>
              <a:ext uri="{FF2B5EF4-FFF2-40B4-BE49-F238E27FC236}">
                <a16:creationId xmlns:a16="http://schemas.microsoft.com/office/drawing/2014/main" id="{938D1A3F-5774-934C-9D36-7DB3A0CB9E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5193792"/>
            <a:ext cx="12192001" cy="16642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accent1">
                  <a:lumMod val="50000"/>
                  <a:alpha val="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sp>
        <p:nvSpPr>
          <p:cNvPr id="9" name="Lila vänster">
            <a:extLst>
              <a:ext uri="{FF2B5EF4-FFF2-40B4-BE49-F238E27FC236}">
                <a16:creationId xmlns:a16="http://schemas.microsoft.com/office/drawing/2014/main" id="{9142540E-181B-C8DE-E583-0407B4780CDE}"/>
              </a:ext>
            </a:extLst>
          </p:cNvPr>
          <p:cNvSpPr>
            <a:spLocks/>
          </p:cNvSpPr>
          <p:nvPr userDrawn="1"/>
        </p:nvSpPr>
        <p:spPr>
          <a:xfrm rot="16200000">
            <a:off x="-381000" y="381000"/>
            <a:ext cx="6858000" cy="609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98000">
                <a:srgbClr val="80166F">
                  <a:alpha val="47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B0839F66-33D4-95ED-E75D-4E72BABE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201833"/>
            <a:ext cx="2110845" cy="287867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>
              <a:defRPr lang="en-SE" sz="1000" b="1" i="1" spc="30" baseline="0" smtClean="0">
                <a:solidFill>
                  <a:schemeClr val="tx1"/>
                </a:solidFill>
              </a:defRPr>
            </a:lvl1pPr>
          </a:lstStyle>
          <a:p>
            <a:fld id="{C66995AB-0F08-CC49-B84F-A4273C727515}" type="datetime1">
              <a:rPr lang="en-SE" smtClean="0"/>
              <a:pPr/>
              <a:t>06/04/2026</a:t>
            </a:fld>
            <a:endParaRPr lang="en-S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1314BD-CD6A-2DBB-9944-9175162A7A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70656" y="1947672"/>
            <a:ext cx="3050689" cy="1353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858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JU logo on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E182AC52-9C04-B4E9-8D86-7967843F5A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radient purple 1">
            <a:extLst>
              <a:ext uri="{FF2B5EF4-FFF2-40B4-BE49-F238E27FC236}">
                <a16:creationId xmlns:a16="http://schemas.microsoft.com/office/drawing/2014/main" id="{3E908E12-265B-DE4C-E9D9-B3DE85B3FB4C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chemeClr val="tx1">
                  <a:alpha val="0"/>
                </a:schemeClr>
              </a:gs>
              <a:gs pos="99000">
                <a:srgbClr val="80166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E987CC4-04BF-1625-86FD-17331B986C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1902" y="2566731"/>
            <a:ext cx="3888197" cy="17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9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">
            <a:extLst>
              <a:ext uri="{FF2B5EF4-FFF2-40B4-BE49-F238E27FC236}">
                <a16:creationId xmlns:a16="http://schemas.microsoft.com/office/drawing/2014/main" id="{1D9DDBE7-0FE4-DBA6-3656-0E99FD9F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201833"/>
            <a:ext cx="2110845" cy="287867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>
              <a:defRPr lang="en-SE" sz="1000" i="1" spc="30" baseline="0" smtClean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C66995AB-0F08-CC49-B84F-A4273C727515}" type="datetime1">
              <a:rPr lang="en-SE" smtClean="0"/>
              <a:pPr/>
              <a:t>06/04/2026</a:t>
            </a:fld>
            <a:endParaRPr lang="en-SE"/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366D62-FFE2-1E13-2404-3575948DC6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9" y="4326468"/>
            <a:ext cx="9313546" cy="4018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0" baseline="0">
                <a:solidFill>
                  <a:schemeClr val="tx1"/>
                </a:solidFill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0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1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32BF814-E802-A8E2-4CD1-E325B6F9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9" y="1786468"/>
            <a:ext cx="9313546" cy="254000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algn="l">
              <a:lnSpc>
                <a:spcPct val="90000"/>
              </a:lnSpc>
              <a:defRPr sz="9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91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">
            <a:extLst>
              <a:ext uri="{FF2B5EF4-FFF2-40B4-BE49-F238E27FC236}">
                <a16:creationId xmlns:a16="http://schemas.microsoft.com/office/drawing/2014/main" id="{E49C0729-C519-9A28-9F5D-CB756F5AFF1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1055688" y="6200774"/>
            <a:ext cx="9313546" cy="288926"/>
          </a:xfrm>
        </p:spPr>
        <p:txBody>
          <a:bodyPr/>
          <a:lstStyle/>
          <a:p>
            <a:endParaRPr lang="sv-SE"/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B1FC13C3-87D9-C1DE-C369-06B8AA9A8D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9" y="4512734"/>
            <a:ext cx="9313546" cy="973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0" baseline="0">
                <a:solidFill>
                  <a:schemeClr val="tx1"/>
                </a:solidFill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0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1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GB"/>
              <a:t>Click to add text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F2B30E35-6290-6128-4D55-021E9AE03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91" y="2336800"/>
            <a:ext cx="9313546" cy="2099733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lvl1pPr algn="l">
              <a:lnSpc>
                <a:spcPct val="90000"/>
              </a:lnSpc>
              <a:defRPr sz="7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add section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2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">
            <a:extLst>
              <a:ext uri="{FF2B5EF4-FFF2-40B4-BE49-F238E27FC236}">
                <a16:creationId xmlns:a16="http://schemas.microsoft.com/office/drawing/2014/main" id="{AD80E697-EEBD-B22A-A323-980DAA933DD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270250AD-26E0-2314-2045-404EDA7C2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916112"/>
            <a:ext cx="10080625" cy="4284662"/>
          </a:xfrm>
          <a:prstGeom prst="rect">
            <a:avLst/>
          </a:prstGeom>
        </p:spPr>
        <p:txBody>
          <a:bodyPr vert="horz" lIns="91440" tIns="90000" rIns="91440" bIns="9000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BF928E5-FF81-C4E0-8C2A-27B60E0FA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015999"/>
            <a:ext cx="10080627" cy="678047"/>
          </a:xfrm>
        </p:spPr>
        <p:txBody>
          <a:bodyPr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5471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">
            <a:extLst>
              <a:ext uri="{FF2B5EF4-FFF2-40B4-BE49-F238E27FC236}">
                <a16:creationId xmlns:a16="http://schemas.microsoft.com/office/drawing/2014/main" id="{AD80E697-EEBD-B22A-A323-980DAA933DD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1055688" y="6200774"/>
            <a:ext cx="10080626" cy="288926"/>
          </a:xfrm>
        </p:spPr>
        <p:txBody>
          <a:bodyPr/>
          <a:lstStyle/>
          <a:p>
            <a:endParaRPr lang="sv-S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BF928E5-FF81-C4E0-8C2A-27B60E0FA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015999"/>
            <a:ext cx="10080627" cy="678047"/>
          </a:xfrm>
        </p:spPr>
        <p:txBody>
          <a:bodyPr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4878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D88117C-EA72-D53A-EF86-C2B07D39B6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95310" y="3242886"/>
            <a:ext cx="2941003" cy="29500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D08C3F0-A327-E4E8-2F5D-1CD427B007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3647" y="1016000"/>
            <a:ext cx="2942666" cy="2126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5122CE1-1343-AC5E-C5CD-BE50704B59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95511" y="2178453"/>
            <a:ext cx="2778843" cy="40145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E89FDE94-1E0C-FBF0-AE94-0106FD43E9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8" y="2178453"/>
            <a:ext cx="4122194" cy="40145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7" name="Text ">
            <a:extLst>
              <a:ext uri="{FF2B5EF4-FFF2-40B4-BE49-F238E27FC236}">
                <a16:creationId xmlns:a16="http://schemas.microsoft.com/office/drawing/2014/main" id="{9BC9FCD0-05C9-5F38-B512-2486DECA57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5906" y="1016000"/>
            <a:ext cx="3398448" cy="900113"/>
          </a:xfrm>
        </p:spPr>
        <p:txBody>
          <a:bodyPr tIns="54000">
            <a:normAutofit/>
          </a:bodyPr>
          <a:lstStyle>
            <a:lvl1pPr marL="0" indent="0">
              <a:spcBef>
                <a:spcPts val="0"/>
              </a:spcBef>
              <a:buNone/>
              <a:defRPr sz="1300"/>
            </a:lvl1pPr>
          </a:lstStyle>
          <a:p>
            <a:endParaRPr lang="sv-S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BF928E5-FF81-C4E0-8C2A-27B60E0FA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015998"/>
            <a:ext cx="3500925" cy="900113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1AAC43-2A23-7835-CEAA-DC4CCE460A8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7583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">
            <a:extLst>
              <a:ext uri="{FF2B5EF4-FFF2-40B4-BE49-F238E27FC236}">
                <a16:creationId xmlns:a16="http://schemas.microsoft.com/office/drawing/2014/main" id="{AD80E697-EEBD-B22A-A323-980DAA933DD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1055688" y="6200774"/>
            <a:ext cx="10080626" cy="288926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right">
            <a:extLst>
              <a:ext uri="{FF2B5EF4-FFF2-40B4-BE49-F238E27FC236}">
                <a16:creationId xmlns:a16="http://schemas.microsoft.com/office/drawing/2014/main" id="{6DE9C415-FB9C-8F6B-EEA7-DDC29EEF49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6987" y="3160058"/>
            <a:ext cx="4760913" cy="30407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Subtitle right">
            <a:extLst>
              <a:ext uri="{FF2B5EF4-FFF2-40B4-BE49-F238E27FC236}">
                <a16:creationId xmlns:a16="http://schemas.microsoft.com/office/drawing/2014/main" id="{21EA6DB4-1CA8-D771-02F7-4D5DA8A081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6987" y="2639359"/>
            <a:ext cx="4760913" cy="52069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Text left">
            <a:extLst>
              <a:ext uri="{FF2B5EF4-FFF2-40B4-BE49-F238E27FC236}">
                <a16:creationId xmlns:a16="http://schemas.microsoft.com/office/drawing/2014/main" id="{7C6A9A87-9E3D-4CAF-4A8B-B99ADF1CAE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55688" y="3160058"/>
            <a:ext cx="4760913" cy="3040716"/>
          </a:xfrm>
        </p:spPr>
        <p:txBody>
          <a:bodyPr tIns="90000"/>
          <a:lstStyle>
            <a:lvl1pPr marL="0" indent="0">
              <a:spcBef>
                <a:spcPts val="0"/>
              </a:spcBef>
              <a:buNone/>
              <a:defRPr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Subtitle left">
            <a:extLst>
              <a:ext uri="{FF2B5EF4-FFF2-40B4-BE49-F238E27FC236}">
                <a16:creationId xmlns:a16="http://schemas.microsoft.com/office/drawing/2014/main" id="{8F1A3F93-4684-A57A-B6C3-BCB189D6CCF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55688" y="2639359"/>
            <a:ext cx="4760913" cy="52069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43C35D-0856-FC7C-83B4-DBFAF9A31D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6894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">
            <a:extLst>
              <a:ext uri="{FF2B5EF4-FFF2-40B4-BE49-F238E27FC236}">
                <a16:creationId xmlns:a16="http://schemas.microsoft.com/office/drawing/2014/main" id="{AD80E697-EEBD-B22A-A323-980DAA933DD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9" name="Text right">
            <a:extLst>
              <a:ext uri="{FF2B5EF4-FFF2-40B4-BE49-F238E27FC236}">
                <a16:creationId xmlns:a16="http://schemas.microsoft.com/office/drawing/2014/main" id="{2F43C952-B207-902E-5632-E4DF44B0BE7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88133" y="3160058"/>
            <a:ext cx="3148179" cy="304071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Subtitle right">
            <a:extLst>
              <a:ext uri="{FF2B5EF4-FFF2-40B4-BE49-F238E27FC236}">
                <a16:creationId xmlns:a16="http://schemas.microsoft.com/office/drawing/2014/main" id="{FD5C7088-B84C-900B-575A-4F0EBB4D71A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88133" y="2639359"/>
            <a:ext cx="3148179" cy="52069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middle">
            <a:extLst>
              <a:ext uri="{FF2B5EF4-FFF2-40B4-BE49-F238E27FC236}">
                <a16:creationId xmlns:a16="http://schemas.microsoft.com/office/drawing/2014/main" id="{7659F4A6-DD59-3B1E-BEAA-708BABDDB7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21910" y="3160058"/>
            <a:ext cx="3148179" cy="304071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Subtitle middle">
            <a:extLst>
              <a:ext uri="{FF2B5EF4-FFF2-40B4-BE49-F238E27FC236}">
                <a16:creationId xmlns:a16="http://schemas.microsoft.com/office/drawing/2014/main" id="{6A63E273-87A9-D801-2A00-CE92FDA26F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21910" y="2639359"/>
            <a:ext cx="3148179" cy="52069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left">
            <a:extLst>
              <a:ext uri="{FF2B5EF4-FFF2-40B4-BE49-F238E27FC236}">
                <a16:creationId xmlns:a16="http://schemas.microsoft.com/office/drawing/2014/main" id="{36029B5B-F563-0C16-4CBC-CF92E767ED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55688" y="3160058"/>
            <a:ext cx="3148178" cy="304071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Subtitle left">
            <a:extLst>
              <a:ext uri="{FF2B5EF4-FFF2-40B4-BE49-F238E27FC236}">
                <a16:creationId xmlns:a16="http://schemas.microsoft.com/office/drawing/2014/main" id="{A94862FE-B310-6E64-4A53-C2F5F0A8540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55688" y="2639359"/>
            <a:ext cx="3148178" cy="52069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AB1C2457-8D58-CE65-D7BC-7781C1A5A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015999"/>
            <a:ext cx="10080627" cy="678047"/>
          </a:xfrm>
        </p:spPr>
        <p:txBody>
          <a:bodyPr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8613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">
            <a:extLst>
              <a:ext uri="{FF2B5EF4-FFF2-40B4-BE49-F238E27FC236}">
                <a16:creationId xmlns:a16="http://schemas.microsoft.com/office/drawing/2014/main" id="{AD80E697-EEBD-B22A-A323-980DAA933DD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ext 2 right">
            <a:extLst>
              <a:ext uri="{FF2B5EF4-FFF2-40B4-BE49-F238E27FC236}">
                <a16:creationId xmlns:a16="http://schemas.microsoft.com/office/drawing/2014/main" id="{D6D23072-5BB9-CADC-03BB-A32FF229F84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90826" y="4581437"/>
            <a:ext cx="3623190" cy="155480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Subtitle 2 right">
            <a:extLst>
              <a:ext uri="{FF2B5EF4-FFF2-40B4-BE49-F238E27FC236}">
                <a16:creationId xmlns:a16="http://schemas.microsoft.com/office/drawing/2014/main" id="{48767AEE-E54C-43EF-1E59-A5B2C3CDB14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0826" y="4113146"/>
            <a:ext cx="3623190" cy="468291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Text right">
            <a:extLst>
              <a:ext uri="{FF2B5EF4-FFF2-40B4-BE49-F238E27FC236}">
                <a16:creationId xmlns:a16="http://schemas.microsoft.com/office/drawing/2014/main" id="{DF4EEB48-5365-4427-B2AE-957179004C3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0" y="2558344"/>
            <a:ext cx="3623190" cy="147517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Subtitle right">
            <a:extLst>
              <a:ext uri="{FF2B5EF4-FFF2-40B4-BE49-F238E27FC236}">
                <a16:creationId xmlns:a16="http://schemas.microsoft.com/office/drawing/2014/main" id="{EB84C55E-E196-EEC9-6288-E4BB2E0FAF0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6000" y="2090053"/>
            <a:ext cx="3623190" cy="468291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Text 2 left">
            <a:extLst>
              <a:ext uri="{FF2B5EF4-FFF2-40B4-BE49-F238E27FC236}">
                <a16:creationId xmlns:a16="http://schemas.microsoft.com/office/drawing/2014/main" id="{25733D39-9A20-F884-B046-4F3DDEB4046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55688" y="4581437"/>
            <a:ext cx="3621600" cy="155480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Subtitle 2 left">
            <a:extLst>
              <a:ext uri="{FF2B5EF4-FFF2-40B4-BE49-F238E27FC236}">
                <a16:creationId xmlns:a16="http://schemas.microsoft.com/office/drawing/2014/main" id="{8A82CF50-2FE4-5FA9-6DD4-60D014C3C8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55688" y="4113146"/>
            <a:ext cx="3623190" cy="468291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left">
            <a:extLst>
              <a:ext uri="{FF2B5EF4-FFF2-40B4-BE49-F238E27FC236}">
                <a16:creationId xmlns:a16="http://schemas.microsoft.com/office/drawing/2014/main" id="{36029B5B-F563-0C16-4CBC-CF92E767ED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52565" y="2558344"/>
            <a:ext cx="3623190" cy="147517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Subtitle left">
            <a:extLst>
              <a:ext uri="{FF2B5EF4-FFF2-40B4-BE49-F238E27FC236}">
                <a16:creationId xmlns:a16="http://schemas.microsoft.com/office/drawing/2014/main" id="{A94862FE-B310-6E64-4A53-C2F5F0A8540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52565" y="2090053"/>
            <a:ext cx="3623190" cy="468291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AB1C2457-8D58-CE65-D7BC-7781C1A5A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7806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">
            <a:extLst>
              <a:ext uri="{FF2B5EF4-FFF2-40B4-BE49-F238E27FC236}">
                <a16:creationId xmlns:a16="http://schemas.microsoft.com/office/drawing/2014/main" id="{AD80E697-EEBD-B22A-A323-980DAA933DD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Text 2 right">
            <a:extLst>
              <a:ext uri="{FF2B5EF4-FFF2-40B4-BE49-F238E27FC236}">
                <a16:creationId xmlns:a16="http://schemas.microsoft.com/office/drawing/2014/main" id="{EA4A9C10-F94A-8C48-7430-D5BD331CE17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071261" y="4577837"/>
            <a:ext cx="3065051" cy="149784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Subtitle 2 right">
            <a:extLst>
              <a:ext uri="{FF2B5EF4-FFF2-40B4-BE49-F238E27FC236}">
                <a16:creationId xmlns:a16="http://schemas.microsoft.com/office/drawing/2014/main" id="{8A6AA59B-7BA9-488A-272B-1F1E196913E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71261" y="4109545"/>
            <a:ext cx="3065051" cy="468292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9" name="Text right">
            <a:extLst>
              <a:ext uri="{FF2B5EF4-FFF2-40B4-BE49-F238E27FC236}">
                <a16:creationId xmlns:a16="http://schemas.microsoft.com/office/drawing/2014/main" id="{2F43C952-B207-902E-5632-E4DF44B0BE7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71261" y="2558342"/>
            <a:ext cx="3065051" cy="143453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Subtitle right">
            <a:extLst>
              <a:ext uri="{FF2B5EF4-FFF2-40B4-BE49-F238E27FC236}">
                <a16:creationId xmlns:a16="http://schemas.microsoft.com/office/drawing/2014/main" id="{FD5C7088-B84C-900B-575A-4F0EBB4D71A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71261" y="2090052"/>
            <a:ext cx="3065051" cy="468290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Text 2 middle">
            <a:extLst>
              <a:ext uri="{FF2B5EF4-FFF2-40B4-BE49-F238E27FC236}">
                <a16:creationId xmlns:a16="http://schemas.microsoft.com/office/drawing/2014/main" id="{C7DBCA75-3799-5DB4-2EC7-4B98A47CEE6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63475" y="4582024"/>
            <a:ext cx="3065050" cy="149365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Subtitle 2 middle">
            <a:extLst>
              <a:ext uri="{FF2B5EF4-FFF2-40B4-BE49-F238E27FC236}">
                <a16:creationId xmlns:a16="http://schemas.microsoft.com/office/drawing/2014/main" id="{E0B62907-325C-F35F-2B58-3AA16AF644B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63475" y="4113732"/>
            <a:ext cx="3065050" cy="468292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middle">
            <a:extLst>
              <a:ext uri="{FF2B5EF4-FFF2-40B4-BE49-F238E27FC236}">
                <a16:creationId xmlns:a16="http://schemas.microsoft.com/office/drawing/2014/main" id="{7659F4A6-DD59-3B1E-BEAA-708BABDDB7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63475" y="2558342"/>
            <a:ext cx="3065050" cy="14345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Subtitle middle">
            <a:extLst>
              <a:ext uri="{FF2B5EF4-FFF2-40B4-BE49-F238E27FC236}">
                <a16:creationId xmlns:a16="http://schemas.microsoft.com/office/drawing/2014/main" id="{6A63E273-87A9-D801-2A00-CE92FDA26F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63475" y="2090053"/>
            <a:ext cx="3065050" cy="46828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6" name="Text 2 left">
            <a:extLst>
              <a:ext uri="{FF2B5EF4-FFF2-40B4-BE49-F238E27FC236}">
                <a16:creationId xmlns:a16="http://schemas.microsoft.com/office/drawing/2014/main" id="{C377FA41-6C78-E059-0794-00F070837F6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53108" y="4582024"/>
            <a:ext cx="3065050" cy="149365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Subtitle 2 left">
            <a:extLst>
              <a:ext uri="{FF2B5EF4-FFF2-40B4-BE49-F238E27FC236}">
                <a16:creationId xmlns:a16="http://schemas.microsoft.com/office/drawing/2014/main" id="{3C5AEB6B-4D6D-6E17-1CA4-5A2A55621EF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53108" y="4113732"/>
            <a:ext cx="3065050" cy="468291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left">
            <a:extLst>
              <a:ext uri="{FF2B5EF4-FFF2-40B4-BE49-F238E27FC236}">
                <a16:creationId xmlns:a16="http://schemas.microsoft.com/office/drawing/2014/main" id="{36029B5B-F563-0C16-4CBC-CF92E767ED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53108" y="2558341"/>
            <a:ext cx="3065050" cy="143453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Subtitle left">
            <a:extLst>
              <a:ext uri="{FF2B5EF4-FFF2-40B4-BE49-F238E27FC236}">
                <a16:creationId xmlns:a16="http://schemas.microsoft.com/office/drawing/2014/main" id="{A94862FE-B310-6E64-4A53-C2F5F0A8540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53108" y="2090054"/>
            <a:ext cx="3065050" cy="468290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AB1C2457-8D58-CE65-D7BC-7781C1A5A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619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">
            <a:extLst>
              <a:ext uri="{FF2B5EF4-FFF2-40B4-BE49-F238E27FC236}">
                <a16:creationId xmlns:a16="http://schemas.microsoft.com/office/drawing/2014/main" id="{1B4DAFF5-6BE4-A70B-5770-D9A4C19AFB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6048" y="0"/>
            <a:ext cx="5045952" cy="6858000"/>
          </a:xfrm>
          <a:prstGeom prst="rect">
            <a:avLst/>
          </a:prstGeom>
          <a:noFill/>
        </p:spPr>
        <p:txBody>
          <a:bodyPr tIns="2520000" rIns="180000" anchor="t" anchorCtr="0"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F5A49B8D-9C4C-B0BD-19D2-F144FE0AA314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1055688" y="6200774"/>
            <a:ext cx="5037120" cy="288926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1DBF5796-91EB-5991-F07A-486FA3C04DD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5688" y="2731325"/>
            <a:ext cx="5040312" cy="3469449"/>
          </a:xfrm>
        </p:spPr>
        <p:txBody>
          <a:bodyPr/>
          <a:lstStyle/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91C89098-4A09-6A0F-070D-B811568B07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472541"/>
            <a:ext cx="5037120" cy="1021278"/>
          </a:xfrm>
        </p:spPr>
        <p:txBody>
          <a:bodyPr anchor="b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5876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">
            <a:extLst>
              <a:ext uri="{FF2B5EF4-FFF2-40B4-BE49-F238E27FC236}">
                <a16:creationId xmlns:a16="http://schemas.microsoft.com/office/drawing/2014/main" id="{C1F93D1C-714E-4AE5-333F-16945B4DA4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tIns="2520000" rIns="180000" anchor="t" anchorCtr="0"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8B3ED04F-1317-5C76-E3CB-9F2F6597D95C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1055688" y="6200774"/>
            <a:ext cx="4071873" cy="288926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ACB598A3-200B-85F0-89B2-3D7A2581DD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5688" y="2731325"/>
            <a:ext cx="4074453" cy="3469449"/>
          </a:xfrm>
        </p:spPr>
        <p:txBody>
          <a:bodyPr/>
          <a:lstStyle/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5ECB24-0F8B-77DD-C72B-3C698B20E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472541"/>
            <a:ext cx="4071873" cy="1021278"/>
          </a:xfrm>
        </p:spPr>
        <p:txBody>
          <a:bodyPr anchor="b" anchorCtr="0"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6985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ne column and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">
            <a:extLst>
              <a:ext uri="{FF2B5EF4-FFF2-40B4-BE49-F238E27FC236}">
                <a16:creationId xmlns:a16="http://schemas.microsoft.com/office/drawing/2014/main" id="{328C360B-E530-024B-6F89-5C7DFCAF33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45952" y="0"/>
            <a:ext cx="7146048" cy="6858000"/>
          </a:xfrm>
          <a:prstGeom prst="rect">
            <a:avLst/>
          </a:prstGeom>
          <a:noFill/>
        </p:spPr>
        <p:txBody>
          <a:bodyPr tIns="2520000" rIns="180000" anchor="t" anchorCtr="0"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DD085F75-4F5A-F5C1-9FEE-460468496150}"/>
              </a:ext>
            </a:extLst>
          </p:cNvPr>
          <p:cNvSpPr>
            <a:spLocks noGrp="1"/>
          </p:cNvSpPr>
          <p:nvPr>
            <p:ph type="ftr" sz="quarter" idx="98"/>
          </p:nvPr>
        </p:nvSpPr>
        <p:spPr>
          <a:xfrm>
            <a:off x="1055688" y="6200774"/>
            <a:ext cx="2975253" cy="288926"/>
          </a:xfrm>
        </p:spPr>
        <p:txBody>
          <a:bodyPr/>
          <a:lstStyle>
            <a:lvl1pPr>
              <a:defRPr sz="1000"/>
            </a:lvl1pPr>
          </a:lstStyle>
          <a:p>
            <a:endParaRPr lang="sv-SE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2FF52501-5DA8-E9ED-7527-0D749C1EB8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3109" y="2577089"/>
            <a:ext cx="2981098" cy="36236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FA1DD90A-076C-905C-2F5E-F5BD46322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108" y="1318305"/>
            <a:ext cx="2977833" cy="1021278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4661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">
            <a:extLst>
              <a:ext uri="{FF2B5EF4-FFF2-40B4-BE49-F238E27FC236}">
                <a16:creationId xmlns:a16="http://schemas.microsoft.com/office/drawing/2014/main" id="{A795D09D-916F-5A1E-3557-F697FB8DF2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045952" cy="6858000"/>
          </a:xfrm>
          <a:prstGeom prst="rect">
            <a:avLst/>
          </a:prstGeom>
          <a:noFill/>
        </p:spPr>
        <p:txBody>
          <a:bodyPr tIns="2520000" rIns="180000" anchor="t" anchorCtr="0"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1C802B1F-1DFA-494B-300E-AF9860F788B6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6090363" y="6200774"/>
            <a:ext cx="5045950" cy="288926"/>
          </a:xfrm>
        </p:spPr>
        <p:txBody>
          <a:bodyPr/>
          <a:lstStyle/>
          <a:p>
            <a:endParaRPr lang="sv-SE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405F58F3-2698-E808-D44B-3B2A49DFAB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0362" y="2731325"/>
            <a:ext cx="5045951" cy="3469449"/>
          </a:xfrm>
        </p:spPr>
        <p:txBody>
          <a:bodyPr/>
          <a:lstStyle/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698B1B9-F0DF-A989-3FF4-0040F0D6F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290" y="1472541"/>
            <a:ext cx="5042023" cy="1021278"/>
          </a:xfrm>
        </p:spPr>
        <p:txBody>
          <a:bodyPr anchor="b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9668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">
            <a:extLst>
              <a:ext uri="{FF2B5EF4-FFF2-40B4-BE49-F238E27FC236}">
                <a16:creationId xmlns:a16="http://schemas.microsoft.com/office/drawing/2014/main" id="{C1F93D1C-714E-4AE5-333F-16945B4DA4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tIns="2520000" rIns="180000" anchor="t" anchorCtr="0"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8B3ED04F-1317-5C76-E3CB-9F2F6597D95C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7061861" y="6200774"/>
            <a:ext cx="4074452" cy="288926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ACB598A3-200B-85F0-89B2-3D7A2581DD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61860" y="2731325"/>
            <a:ext cx="4074453" cy="3469449"/>
          </a:xfrm>
        </p:spPr>
        <p:txBody>
          <a:bodyPr/>
          <a:lstStyle/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5ECB24-0F8B-77DD-C72B-3C698B20E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5032" y="1472541"/>
            <a:ext cx="4071281" cy="1021278"/>
          </a:xfrm>
        </p:spPr>
        <p:txBody>
          <a:bodyPr anchor="b" anchorCtr="0"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7401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one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">
            <a:extLst>
              <a:ext uri="{FF2B5EF4-FFF2-40B4-BE49-F238E27FC236}">
                <a16:creationId xmlns:a16="http://schemas.microsoft.com/office/drawing/2014/main" id="{328C360B-E530-024B-6F89-5C7DFCAF33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7146048" cy="6858000"/>
          </a:xfrm>
          <a:prstGeom prst="rect">
            <a:avLst/>
          </a:prstGeom>
          <a:noFill/>
        </p:spPr>
        <p:txBody>
          <a:bodyPr tIns="2520000" rIns="180000" anchor="t" anchorCtr="0"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DD085F75-4F5A-F5C1-9FEE-460468496150}"/>
              </a:ext>
            </a:extLst>
          </p:cNvPr>
          <p:cNvSpPr>
            <a:spLocks noGrp="1"/>
          </p:cNvSpPr>
          <p:nvPr>
            <p:ph type="ftr" sz="quarter" idx="98"/>
          </p:nvPr>
        </p:nvSpPr>
        <p:spPr>
          <a:xfrm>
            <a:off x="8157794" y="6200774"/>
            <a:ext cx="2975253" cy="288926"/>
          </a:xfrm>
        </p:spPr>
        <p:txBody>
          <a:bodyPr/>
          <a:lstStyle>
            <a:lvl1pPr>
              <a:defRPr sz="1000"/>
            </a:lvl1pPr>
          </a:lstStyle>
          <a:p>
            <a:endParaRPr lang="sv-SE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F6432756-F26C-598A-CB3B-C5EA8F8C2F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55215" y="2577089"/>
            <a:ext cx="2981098" cy="36236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D83201C2-A19B-A211-A662-AFCD28559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5214" y="1295604"/>
            <a:ext cx="2977833" cy="1021278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652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">
            <a:extLst>
              <a:ext uri="{FF2B5EF4-FFF2-40B4-BE49-F238E27FC236}">
                <a16:creationId xmlns:a16="http://schemas.microsoft.com/office/drawing/2014/main" id="{A88ADC1C-A8B7-09BE-1A55-B262FAE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sv-SE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DD626EE-B9F8-1AF6-F190-F1DC5B35B4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5688" y="4688958"/>
            <a:ext cx="10080624" cy="787168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40AEB8C-18E8-D704-CEE2-676A58B02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916113"/>
            <a:ext cx="10080627" cy="2449649"/>
          </a:xfrm>
        </p:spPr>
        <p:txBody>
          <a:bodyPr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/>
            </a:lvl1pPr>
          </a:lstStyle>
          <a:p>
            <a:r>
              <a:rPr lang="en-US"/>
              <a:t>Click to add bigger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66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ger tex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">
            <a:extLst>
              <a:ext uri="{FF2B5EF4-FFF2-40B4-BE49-F238E27FC236}">
                <a16:creationId xmlns:a16="http://schemas.microsoft.com/office/drawing/2014/main" id="{A88ADC1C-A8B7-09BE-1A55-B262FAE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sv-SE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AA3B76D-FCED-6173-AAF6-235135B99C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5688" y="4688958"/>
            <a:ext cx="10080624" cy="78716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513CDAD-EE8A-E595-C80C-7106F48C10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916113"/>
            <a:ext cx="10080627" cy="2449649"/>
          </a:xfrm>
        </p:spPr>
        <p:txBody>
          <a:bodyPr anchor="ctr" anchorCtr="0">
            <a:noAutofit/>
          </a:bodyPr>
          <a:lstStyle>
            <a:lvl1pPr marL="0" marR="0" indent="0" algn="ctr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/>
            </a:lvl1pPr>
          </a:lstStyle>
          <a:p>
            <a:r>
              <a:rPr lang="en-US"/>
              <a:t>Click to add bigger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3978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[purple and whit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ite">
            <a:extLst>
              <a:ext uri="{FF2B5EF4-FFF2-40B4-BE49-F238E27FC236}">
                <a16:creationId xmlns:a16="http://schemas.microsoft.com/office/drawing/2014/main" id="{7D3FD016-55D2-598D-5A21-C405A9F8F3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1033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CCE933E5-409E-EE23-AD11-B2A4C033E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9905" y="368300"/>
            <a:ext cx="1164717" cy="288925"/>
          </a:xfrm>
          <a:prstGeom prst="rect">
            <a:avLst/>
          </a:prstGeom>
        </p:spPr>
      </p:pic>
      <p:sp>
        <p:nvSpPr>
          <p:cNvPr id="7" name="Purple">
            <a:extLst>
              <a:ext uri="{FF2B5EF4-FFF2-40B4-BE49-F238E27FC236}">
                <a16:creationId xmlns:a16="http://schemas.microsoft.com/office/drawing/2014/main" id="{F627C36B-6378-FD7F-7773-D16D1873AC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275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00"/>
          </a:p>
        </p:txBody>
      </p:sp>
      <p:sp>
        <p:nvSpPr>
          <p:cNvPr id="10" name="Text right">
            <a:extLst>
              <a:ext uri="{FF2B5EF4-FFF2-40B4-BE49-F238E27FC236}">
                <a16:creationId xmlns:a16="http://schemas.microsoft.com/office/drawing/2014/main" id="{BED901F5-E75D-6DF1-8F76-AF18C9EDB69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52862" y="3209576"/>
            <a:ext cx="4083451" cy="3028664"/>
          </a:xfrm>
        </p:spPr>
        <p:txBody>
          <a:bodyPr tIns="90000">
            <a:normAutofit/>
          </a:bodyPr>
          <a:lstStyle>
            <a:lvl1pPr marL="0" indent="0" algn="ctr">
              <a:spcBef>
                <a:spcPts val="0"/>
              </a:spcBef>
              <a:buNone/>
              <a:defRPr sz="1700">
                <a:solidFill>
                  <a:schemeClr val="bg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Subtitle right">
            <a:extLst>
              <a:ext uri="{FF2B5EF4-FFF2-40B4-BE49-F238E27FC236}">
                <a16:creationId xmlns:a16="http://schemas.microsoft.com/office/drawing/2014/main" id="{FCB4AE31-07E7-1104-2E56-06D5219A142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52862" y="1752600"/>
            <a:ext cx="4083451" cy="1247077"/>
          </a:xfrm>
        </p:spPr>
        <p:txBody>
          <a:bodyPr tIns="0" bIns="0" anchor="b" anchorCtr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600" b="1">
                <a:solidFill>
                  <a:schemeClr val="bg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 left">
            <a:extLst>
              <a:ext uri="{FF2B5EF4-FFF2-40B4-BE49-F238E27FC236}">
                <a16:creationId xmlns:a16="http://schemas.microsoft.com/office/drawing/2014/main" id="{84206A9F-411B-A3CD-278D-C5EC691B7BF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64703" y="3209576"/>
            <a:ext cx="4083451" cy="3028664"/>
          </a:xfrm>
        </p:spPr>
        <p:txBody>
          <a:bodyPr lIns="90000" tIns="90000" rIns="90000">
            <a:normAutofit/>
          </a:bodyPr>
          <a:lstStyle>
            <a:lvl1pPr marL="0" indent="0" algn="ctr">
              <a:spcBef>
                <a:spcPts val="0"/>
              </a:spcBef>
              <a:buNone/>
              <a:defRPr sz="1700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Subtitle left">
            <a:extLst>
              <a:ext uri="{FF2B5EF4-FFF2-40B4-BE49-F238E27FC236}">
                <a16:creationId xmlns:a16="http://schemas.microsoft.com/office/drawing/2014/main" id="{54FA53A0-1944-0D6A-227B-C0FF44E610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64703" y="1752600"/>
            <a:ext cx="4083451" cy="1247077"/>
          </a:xfrm>
        </p:spPr>
        <p:txBody>
          <a:bodyPr tIns="0" bIns="0" anchor="b" anchorCtr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600" b="1">
                <a:solidFill>
                  <a:schemeClr val="tx1"/>
                </a:solidFill>
              </a:defRPr>
            </a:lvl1pPr>
            <a:lvl2pPr marL="540000" indent="0">
              <a:buNone/>
              <a:defRPr/>
            </a:lvl2pPr>
            <a:lvl3pPr marL="864000" indent="0">
              <a:buNone/>
              <a:defRPr/>
            </a:lvl3pPr>
            <a:lvl4pPr marL="1224000" indent="0">
              <a:buNone/>
              <a:defRPr/>
            </a:lvl4pPr>
            <a:lvl5pPr marL="1584000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31303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0B805D82-B32D-0F2D-F6BE-07E8D9ED7C7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93933" y="4572000"/>
            <a:ext cx="6098067" cy="2286000"/>
            <a:chOff x="6093933" y="2284016"/>
            <a:chExt cx="6098067" cy="2286000"/>
          </a:xfrm>
        </p:grpSpPr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77602A61-9F23-C8D2-A09D-8794A07A83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0734" y="2284016"/>
              <a:ext cx="3051266" cy="2286000"/>
            </a:xfrm>
            <a:prstGeom prst="rect">
              <a:avLst/>
            </a:prstGeom>
            <a:solidFill>
              <a:srgbClr val="4141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noFill/>
              </a:endParaRPr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71C9CB3B-CFC9-6C94-4A45-8248EE3686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3933" y="2284016"/>
              <a:ext cx="3049200" cy="228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id="{E2995E7F-BF55-E079-2844-24DF6BD07CE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95533" y="2287305"/>
            <a:ext cx="6102038" cy="2286000"/>
            <a:chOff x="6094800" y="2284016"/>
            <a:chExt cx="6102038" cy="2286000"/>
          </a:xfrm>
        </p:grpSpPr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96985562-9D5F-EA41-4B61-EF462ACC4C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7638" y="2284016"/>
              <a:ext cx="3049200" cy="228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97F9E8E4-1D6C-3F99-80CA-7FAA2B16C6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800" y="2284016"/>
              <a:ext cx="3052838" cy="22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F3F3F"/>
                </a:solidFill>
              </a:endParaRPr>
            </a:p>
          </p:txBody>
        </p:sp>
      </p:grpSp>
      <p:grpSp>
        <p:nvGrpSpPr>
          <p:cNvPr id="34" name="Group 1">
            <a:extLst>
              <a:ext uri="{FF2B5EF4-FFF2-40B4-BE49-F238E27FC236}">
                <a16:creationId xmlns:a16="http://schemas.microsoft.com/office/drawing/2014/main" id="{79F4CBBD-16D9-5278-B26B-A69A45D1C1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95999" y="0"/>
            <a:ext cx="6096001" cy="2297849"/>
            <a:chOff x="6095999" y="2272167"/>
            <a:chExt cx="6096001" cy="2297849"/>
          </a:xfrm>
        </p:grpSpPr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8DC71171-880E-4E14-5915-0A85E51C0D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2800" y="2272167"/>
              <a:ext cx="3049200" cy="22978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B12FB3C7-0522-562B-B1B3-44EBD2AF10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5999" y="2272167"/>
              <a:ext cx="3049200" cy="22978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39" name="Footer">
            <a:extLst>
              <a:ext uri="{FF2B5EF4-FFF2-40B4-BE49-F238E27FC236}">
                <a16:creationId xmlns:a16="http://schemas.microsoft.com/office/drawing/2014/main" id="{A1006389-C891-DE19-A9C5-FAA8E0EF56FE}"/>
              </a:ext>
            </a:extLst>
          </p:cNvPr>
          <p:cNvSpPr>
            <a:spLocks noGrp="1"/>
          </p:cNvSpPr>
          <p:nvPr>
            <p:ph type="ftr" sz="quarter" idx="98"/>
          </p:nvPr>
        </p:nvSpPr>
        <p:spPr>
          <a:xfrm>
            <a:off x="1053108" y="6200775"/>
            <a:ext cx="4074453" cy="288924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DDC240A3-0F96-4812-1DD2-AB7FC923873E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603016" y="5797245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7" name="Heading 6">
            <a:extLst>
              <a:ext uri="{FF2B5EF4-FFF2-40B4-BE49-F238E27FC236}">
                <a16:creationId xmlns:a16="http://schemas.microsoft.com/office/drawing/2014/main" id="{D52DF12E-0CC8-596C-CD45-3EF40C5042A4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9603933" y="5178208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A65F9C60-56AB-F127-4361-4882905787CD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558865" y="5807814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9" name="Heading 5">
            <a:extLst>
              <a:ext uri="{FF2B5EF4-FFF2-40B4-BE49-F238E27FC236}">
                <a16:creationId xmlns:a16="http://schemas.microsoft.com/office/drawing/2014/main" id="{974D1964-5F7F-BFBF-0513-A55AC48F6035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556799" y="5181600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0AEC5011-C549-5B9A-C140-2962ADC21065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609978" y="3528518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3" name="Heading 4">
            <a:extLst>
              <a:ext uri="{FF2B5EF4-FFF2-40B4-BE49-F238E27FC236}">
                <a16:creationId xmlns:a16="http://schemas.microsoft.com/office/drawing/2014/main" id="{C340D83F-E5C1-8DA3-4C08-C5D89ACB2F0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09978" y="2908393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5592CB6-F115-40B1-64B8-FFA6F4B65D79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6558865" y="3528518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5" name="Heading 3">
            <a:extLst>
              <a:ext uri="{FF2B5EF4-FFF2-40B4-BE49-F238E27FC236}">
                <a16:creationId xmlns:a16="http://schemas.microsoft.com/office/drawing/2014/main" id="{B131DBFE-CD41-39A5-3661-28F2330527C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556799" y="2902304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58" name="Text 2">
            <a:extLst>
              <a:ext uri="{FF2B5EF4-FFF2-40B4-BE49-F238E27FC236}">
                <a16:creationId xmlns:a16="http://schemas.microsoft.com/office/drawing/2014/main" id="{C5E9AE26-D373-1B37-F94C-AE8B04791CFC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603138" y="1218351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59" name="Heading 2">
            <a:extLst>
              <a:ext uri="{FF2B5EF4-FFF2-40B4-BE49-F238E27FC236}">
                <a16:creationId xmlns:a16="http://schemas.microsoft.com/office/drawing/2014/main" id="{F8AEEAB2-0F11-C1DB-9DBE-40E5D72B137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603140" y="597555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2590C067-195A-21B3-4EB9-4E9685F8C850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6560331" y="1218351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bg2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1" name="Heading 1">
            <a:extLst>
              <a:ext uri="{FF2B5EF4-FFF2-40B4-BE49-F238E27FC236}">
                <a16:creationId xmlns:a16="http://schemas.microsoft.com/office/drawing/2014/main" id="{4EE5F94A-5E8A-65DB-984C-A6A36C0269A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558865" y="597555"/>
            <a:ext cx="2120400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56F46F8F-8B95-7BD5-CDDC-D46F95B6F8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3109" y="2731325"/>
            <a:ext cx="4080224" cy="34694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4" name="Title ">
            <a:extLst>
              <a:ext uri="{FF2B5EF4-FFF2-40B4-BE49-F238E27FC236}">
                <a16:creationId xmlns:a16="http://schemas.microsoft.com/office/drawing/2014/main" id="{1E0B038D-EF27-77A2-AEAE-EBB9C54B2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108" y="1472541"/>
            <a:ext cx="4074453" cy="102127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5628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and nin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">
            <a:extLst>
              <a:ext uri="{FF2B5EF4-FFF2-40B4-BE49-F238E27FC236}">
                <a16:creationId xmlns:a16="http://schemas.microsoft.com/office/drawing/2014/main" id="{B4D16CEE-2BA1-1AB4-8A9C-4CEE6759661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41717" y="4572110"/>
            <a:ext cx="7150282" cy="2286000"/>
            <a:chOff x="5041717" y="2284016"/>
            <a:chExt cx="7150282" cy="2286000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8D1167AE-35DD-0F3C-7BD4-83AE553306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807210" y="2284016"/>
              <a:ext cx="2384789" cy="2286000"/>
            </a:xfrm>
            <a:prstGeom prst="rect">
              <a:avLst/>
            </a:prstGeom>
            <a:solidFill>
              <a:srgbClr val="4141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noFill/>
              </a:endParaRPr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76F3B669-6831-DBDB-7AA2-FD1F2AD82C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424917" y="2284016"/>
              <a:ext cx="2383200" cy="228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CFA997A0-9060-D4B8-6136-C6D70E658B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5041717" y="2284016"/>
              <a:ext cx="2383200" cy="2286000"/>
            </a:xfrm>
            <a:prstGeom prst="rect">
              <a:avLst/>
            </a:prstGeom>
            <a:solidFill>
              <a:srgbClr val="0038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A5E8F9C5-3D86-EAC8-0E4A-5395115F402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41717" y="2284016"/>
            <a:ext cx="7150282" cy="2286000"/>
            <a:chOff x="5041717" y="2284016"/>
            <a:chExt cx="7150282" cy="2286000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728D9FC1-317D-CE5D-9680-865CBF13B6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807210" y="2284016"/>
              <a:ext cx="2384789" cy="2286000"/>
            </a:xfrm>
            <a:prstGeom prst="rect">
              <a:avLst/>
            </a:prstGeom>
            <a:solidFill>
              <a:srgbClr val="CCD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AAECC39-9F8D-78C1-5A42-23E52F9FC8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424917" y="2284016"/>
              <a:ext cx="2383200" cy="2286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9B20D402-0ED4-B729-482D-D0617B8A0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5041717" y="2284016"/>
              <a:ext cx="2383200" cy="22860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414141"/>
                </a:solidFill>
              </a:endParaRPr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id="{C0C52254-77E4-D12A-2C59-267A2B346A4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41717" y="587"/>
            <a:ext cx="7150282" cy="2286000"/>
            <a:chOff x="5041717" y="2284016"/>
            <a:chExt cx="7150282" cy="2286000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987D1068-DF10-1A22-6399-2504AFB768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807210" y="2284016"/>
              <a:ext cx="2384789" cy="228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C93EB9AB-D5D1-2B6E-0619-C6115538A2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424917" y="2284016"/>
              <a:ext cx="2383200" cy="2286000"/>
            </a:xfrm>
            <a:prstGeom prst="rect">
              <a:avLst/>
            </a:prstGeom>
            <a:solidFill>
              <a:srgbClr val="0038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DD5B825F-6A31-A2DA-0455-37752F1608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5041717" y="2284016"/>
              <a:ext cx="2383200" cy="2286000"/>
            </a:xfrm>
            <a:prstGeom prst="rect">
              <a:avLst/>
            </a:prstGeom>
            <a:solidFill>
              <a:srgbClr val="7F9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D8E5EB"/>
                </a:solidFill>
              </a:endParaRPr>
            </a:p>
          </p:txBody>
        </p:sp>
      </p:grpSp>
      <p:sp>
        <p:nvSpPr>
          <p:cNvPr id="7" name="Footer">
            <a:extLst>
              <a:ext uri="{FF2B5EF4-FFF2-40B4-BE49-F238E27FC236}">
                <a16:creationId xmlns:a16="http://schemas.microsoft.com/office/drawing/2014/main" id="{DD085F75-4F5A-F5C1-9FEE-460468496150}"/>
              </a:ext>
            </a:extLst>
          </p:cNvPr>
          <p:cNvSpPr>
            <a:spLocks noGrp="1"/>
          </p:cNvSpPr>
          <p:nvPr>
            <p:ph type="ftr" sz="quarter" idx="98"/>
          </p:nvPr>
        </p:nvSpPr>
        <p:spPr>
          <a:xfrm>
            <a:off x="1055688" y="6200774"/>
            <a:ext cx="2975253" cy="288926"/>
          </a:xfrm>
        </p:spPr>
        <p:txBody>
          <a:bodyPr/>
          <a:lstStyle>
            <a:lvl1pPr>
              <a:defRPr sz="1000"/>
            </a:lvl1pPr>
          </a:lstStyle>
          <a:p>
            <a:endParaRPr lang="sv-SE"/>
          </a:p>
        </p:txBody>
      </p:sp>
      <p:sp>
        <p:nvSpPr>
          <p:cNvPr id="26" name="Text 9">
            <a:extLst>
              <a:ext uri="{FF2B5EF4-FFF2-40B4-BE49-F238E27FC236}">
                <a16:creationId xmlns:a16="http://schemas.microsoft.com/office/drawing/2014/main" id="{4C555371-2C85-99CD-BEE8-C8F29A3F036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0113570" y="5791887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2" name="Heading 9">
            <a:extLst>
              <a:ext uri="{FF2B5EF4-FFF2-40B4-BE49-F238E27FC236}">
                <a16:creationId xmlns:a16="http://schemas.microsoft.com/office/drawing/2014/main" id="{93AEE2F7-3328-085C-D398-AB445330AFF5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0112658" y="5206556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33" name="Text 8">
            <a:extLst>
              <a:ext uri="{FF2B5EF4-FFF2-40B4-BE49-F238E27FC236}">
                <a16:creationId xmlns:a16="http://schemas.microsoft.com/office/drawing/2014/main" id="{9C97063E-993E-E528-8EB1-011084F46315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7727471" y="5793757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4" name="Heading 8">
            <a:extLst>
              <a:ext uri="{FF2B5EF4-FFF2-40B4-BE49-F238E27FC236}">
                <a16:creationId xmlns:a16="http://schemas.microsoft.com/office/drawing/2014/main" id="{1F6B3C70-8093-0D47-6F30-E8E16BA05BDE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7727471" y="5208426"/>
            <a:ext cx="1774801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6D53653C-3EFF-2440-9893-B4ECEBAF1D2A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5345350" y="5789100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6" name="Heading 7">
            <a:extLst>
              <a:ext uri="{FF2B5EF4-FFF2-40B4-BE49-F238E27FC236}">
                <a16:creationId xmlns:a16="http://schemas.microsoft.com/office/drawing/2014/main" id="{44CC7370-49CD-54BD-263C-59B13BDA124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5345350" y="5208426"/>
            <a:ext cx="1774629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25" name="Text 6">
            <a:extLst>
              <a:ext uri="{FF2B5EF4-FFF2-40B4-BE49-F238E27FC236}">
                <a16:creationId xmlns:a16="http://schemas.microsoft.com/office/drawing/2014/main" id="{5722425D-AD17-AE94-7176-8C07A6FED559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0107189" y="3504792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1" name="Heading 6">
            <a:extLst>
              <a:ext uri="{FF2B5EF4-FFF2-40B4-BE49-F238E27FC236}">
                <a16:creationId xmlns:a16="http://schemas.microsoft.com/office/drawing/2014/main" id="{0D9C1BD3-C6F7-4BB7-B4A1-65D8A6727E9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0106277" y="2916693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7D97777D-F7B0-5778-DD9F-99602D073089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7727927" y="3516540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" name="Heading 5">
            <a:extLst>
              <a:ext uri="{FF2B5EF4-FFF2-40B4-BE49-F238E27FC236}">
                <a16:creationId xmlns:a16="http://schemas.microsoft.com/office/drawing/2014/main" id="{6E4D9DB8-E3CD-CCF4-D1CD-F14F76FF0EC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7471" y="2924997"/>
            <a:ext cx="1774801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8" name="Text 4_">
            <a:extLst>
              <a:ext uri="{FF2B5EF4-FFF2-40B4-BE49-F238E27FC236}">
                <a16:creationId xmlns:a16="http://schemas.microsoft.com/office/drawing/2014/main" id="{76B2EA87-B1E0-45FC-8871-13D12EC77D5D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5345350" y="3500997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Heading 4">
            <a:extLst>
              <a:ext uri="{FF2B5EF4-FFF2-40B4-BE49-F238E27FC236}">
                <a16:creationId xmlns:a16="http://schemas.microsoft.com/office/drawing/2014/main" id="{9D8BCC86-2670-1C1F-90F1-DBAFC91908F3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346090" y="2918785"/>
            <a:ext cx="1774269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E2BA09A2-6E0D-B01A-CD82-4128F4FA6495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0116518" y="1215476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chemeClr val="bg2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29" name="Heading 3">
            <a:extLst>
              <a:ext uri="{FF2B5EF4-FFF2-40B4-BE49-F238E27FC236}">
                <a16:creationId xmlns:a16="http://schemas.microsoft.com/office/drawing/2014/main" id="{D463A1EA-78CC-DD62-DBE4-B2DF5F4A76E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 flipH="1">
            <a:off x="10112658" y="633264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CB8FA521-E1BE-F1A7-F9AD-00A52F987A53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7725344" y="1215475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5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marL="0" lvl="0" indent="0" algn="ctr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</a:pPr>
            <a:r>
              <a:rPr lang="en-US"/>
              <a:t>Lorem ipsum</a:t>
            </a:r>
          </a:p>
        </p:txBody>
      </p:sp>
      <p:sp>
        <p:nvSpPr>
          <p:cNvPr id="31" name="Heading 2">
            <a:extLst>
              <a:ext uri="{FF2B5EF4-FFF2-40B4-BE49-F238E27FC236}">
                <a16:creationId xmlns:a16="http://schemas.microsoft.com/office/drawing/2014/main" id="{9623FCC2-9CC3-9DC8-302A-7C2C75A41EC8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724976" y="632785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32" name="Text 1">
            <a:extLst>
              <a:ext uri="{FF2B5EF4-FFF2-40B4-BE49-F238E27FC236}">
                <a16:creationId xmlns:a16="http://schemas.microsoft.com/office/drawing/2014/main" id="{6A3CC711-2E1A-C048-AB4F-4FCE3ECC4FB5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346091" y="1224673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5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marL="0" lvl="0" indent="0" algn="ctr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</a:pPr>
            <a:r>
              <a:rPr lang="en-US"/>
              <a:t>Lorem ipsum</a:t>
            </a:r>
          </a:p>
        </p:txBody>
      </p:sp>
      <p:sp>
        <p:nvSpPr>
          <p:cNvPr id="35" name="Heading 1">
            <a:extLst>
              <a:ext uri="{FF2B5EF4-FFF2-40B4-BE49-F238E27FC236}">
                <a16:creationId xmlns:a16="http://schemas.microsoft.com/office/drawing/2014/main" id="{D8EB59B6-C70A-8D92-3A20-0C9A2D704E7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346817" y="639475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sv-SE" sz="3200" b="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</a:pPr>
            <a:r>
              <a:rPr lang="en-US"/>
              <a:t>100</a:t>
            </a:r>
            <a:endParaRPr lang="sv-SE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E067025-8A6A-6981-0129-E94C446D57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3109" y="2577089"/>
            <a:ext cx="2981098" cy="36236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D68CE69-0CEA-4768-7C48-5463892BC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3108" y="1318305"/>
            <a:ext cx="2977833" cy="1021278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317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3">
            <a:extLst>
              <a:ext uri="{FF2B5EF4-FFF2-40B4-BE49-F238E27FC236}">
                <a16:creationId xmlns:a16="http://schemas.microsoft.com/office/drawing/2014/main" id="{9628B27F-B68F-B674-6879-E6F285E7099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067" y="4572000"/>
            <a:ext cx="6098067" cy="2286000"/>
            <a:chOff x="6093933" y="2284016"/>
            <a:chExt cx="6098067" cy="2286000"/>
          </a:xfrm>
        </p:grpSpPr>
        <p:sp>
          <p:nvSpPr>
            <p:cNvPr id="52" name="Rectangle 9">
              <a:extLst>
                <a:ext uri="{FF2B5EF4-FFF2-40B4-BE49-F238E27FC236}">
                  <a16:creationId xmlns:a16="http://schemas.microsoft.com/office/drawing/2014/main" id="{4E536A01-9FC2-D8A2-0B25-0B69537987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0734" y="2284016"/>
              <a:ext cx="3051266" cy="228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noFill/>
              </a:endParaRPr>
            </a:p>
          </p:txBody>
        </p:sp>
        <p:sp>
          <p:nvSpPr>
            <p:cNvPr id="53" name="Rectangle 8">
              <a:extLst>
                <a:ext uri="{FF2B5EF4-FFF2-40B4-BE49-F238E27FC236}">
                  <a16:creationId xmlns:a16="http://schemas.microsoft.com/office/drawing/2014/main" id="{85547B60-995E-B393-A47C-1953491DF2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3933" y="2284016"/>
              <a:ext cx="30492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4" name="Group 2">
            <a:extLst>
              <a:ext uri="{FF2B5EF4-FFF2-40B4-BE49-F238E27FC236}">
                <a16:creationId xmlns:a16="http://schemas.microsoft.com/office/drawing/2014/main" id="{34179D8A-28CB-01B0-213C-2230C64FD067}"/>
              </a:ext>
            </a:extLst>
          </p:cNvPr>
          <p:cNvGrpSpPr>
            <a:grpSpLocks/>
          </p:cNvGrpSpPr>
          <p:nvPr userDrawn="1"/>
        </p:nvGrpSpPr>
        <p:grpSpPr>
          <a:xfrm>
            <a:off x="-3642" y="2287305"/>
            <a:ext cx="6102038" cy="2286000"/>
            <a:chOff x="6094800" y="2284016"/>
            <a:chExt cx="6102038" cy="2286000"/>
          </a:xfrm>
        </p:grpSpPr>
        <p:sp>
          <p:nvSpPr>
            <p:cNvPr id="55" name="Rectangle 6">
              <a:extLst>
                <a:ext uri="{FF2B5EF4-FFF2-40B4-BE49-F238E27FC236}">
                  <a16:creationId xmlns:a16="http://schemas.microsoft.com/office/drawing/2014/main" id="{FFFFDF9D-F7A2-C15D-92E4-8711371D5409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7638" y="2284016"/>
              <a:ext cx="3049200" cy="228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Rectangle 5">
              <a:extLst>
                <a:ext uri="{FF2B5EF4-FFF2-40B4-BE49-F238E27FC236}">
                  <a16:creationId xmlns:a16="http://schemas.microsoft.com/office/drawing/2014/main" id="{5437C7BC-D46C-3190-AF4E-AE89EE7BA2DB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800" y="2284016"/>
              <a:ext cx="3052838" cy="228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3F3F3F"/>
                </a:solidFill>
              </a:endParaRPr>
            </a:p>
          </p:txBody>
        </p:sp>
      </p:grpSp>
      <p:grpSp>
        <p:nvGrpSpPr>
          <p:cNvPr id="57" name="Group 1">
            <a:extLst>
              <a:ext uri="{FF2B5EF4-FFF2-40B4-BE49-F238E27FC236}">
                <a16:creationId xmlns:a16="http://schemas.microsoft.com/office/drawing/2014/main" id="{508BE902-0806-6577-B8A2-EE00E166D91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1" y="0"/>
            <a:ext cx="6096001" cy="2297849"/>
            <a:chOff x="6095999" y="2272167"/>
            <a:chExt cx="6096001" cy="2297849"/>
          </a:xfrm>
        </p:grpSpPr>
        <p:sp>
          <p:nvSpPr>
            <p:cNvPr id="58" name="Rectangle 3">
              <a:extLst>
                <a:ext uri="{FF2B5EF4-FFF2-40B4-BE49-F238E27FC236}">
                  <a16:creationId xmlns:a16="http://schemas.microsoft.com/office/drawing/2014/main" id="{8079559B-54A9-7DC4-D32D-1D34BB97FA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2800" y="2272167"/>
              <a:ext cx="3049200" cy="22978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EFD41AC2-4B9B-50E4-1AB8-CC9C3CE6BD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5999" y="2272167"/>
              <a:ext cx="3049200" cy="22978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60" name="Text 6">
            <a:extLst>
              <a:ext uri="{FF2B5EF4-FFF2-40B4-BE49-F238E27FC236}">
                <a16:creationId xmlns:a16="http://schemas.microsoft.com/office/drawing/2014/main" id="{0956F607-5648-E15C-6E5D-4DE8A8A4CAAF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3507016" y="5783106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1" name="Heading 6">
            <a:extLst>
              <a:ext uri="{FF2B5EF4-FFF2-40B4-BE49-F238E27FC236}">
                <a16:creationId xmlns:a16="http://schemas.microsoft.com/office/drawing/2014/main" id="{249911E6-516C-21B4-EED3-551D45A6783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3507933" y="5164069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62" name="Text 5">
            <a:extLst>
              <a:ext uri="{FF2B5EF4-FFF2-40B4-BE49-F238E27FC236}">
                <a16:creationId xmlns:a16="http://schemas.microsoft.com/office/drawing/2014/main" id="{216A6EEE-DE8F-B50C-D908-470D829C73F6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58746" y="5793675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tx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3" name="Heading 5">
            <a:extLst>
              <a:ext uri="{FF2B5EF4-FFF2-40B4-BE49-F238E27FC236}">
                <a16:creationId xmlns:a16="http://schemas.microsoft.com/office/drawing/2014/main" id="{256D8B96-1622-4A45-F771-D7F3E12657D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60799" y="5167461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64" name="Text 4">
            <a:extLst>
              <a:ext uri="{FF2B5EF4-FFF2-40B4-BE49-F238E27FC236}">
                <a16:creationId xmlns:a16="http://schemas.microsoft.com/office/drawing/2014/main" id="{F2731FB1-8152-0E76-7FB2-4A691F8AAF74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3513978" y="3517402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tx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5" name="Heading 4">
            <a:extLst>
              <a:ext uri="{FF2B5EF4-FFF2-40B4-BE49-F238E27FC236}">
                <a16:creationId xmlns:a16="http://schemas.microsoft.com/office/drawing/2014/main" id="{3EC5B70C-7C4D-E41D-A50F-24D8EE99A57E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3514040" y="2895404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66" name="Text 3">
            <a:extLst>
              <a:ext uri="{FF2B5EF4-FFF2-40B4-BE49-F238E27FC236}">
                <a16:creationId xmlns:a16="http://schemas.microsoft.com/office/drawing/2014/main" id="{9B9B6ABC-8254-182C-7577-410E45B1BD44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462865" y="3507946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7" name="Heading 3">
            <a:extLst>
              <a:ext uri="{FF2B5EF4-FFF2-40B4-BE49-F238E27FC236}">
                <a16:creationId xmlns:a16="http://schemas.microsoft.com/office/drawing/2014/main" id="{A6C3E1F8-1C35-91F8-F854-227E3C6D1CDC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60799" y="2895404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68" name="Text 2">
            <a:extLst>
              <a:ext uri="{FF2B5EF4-FFF2-40B4-BE49-F238E27FC236}">
                <a16:creationId xmlns:a16="http://schemas.microsoft.com/office/drawing/2014/main" id="{8802DF9A-6867-6921-5423-DB6BD41260B9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3507138" y="1218351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bg2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9" name="Heading 2">
            <a:extLst>
              <a:ext uri="{FF2B5EF4-FFF2-40B4-BE49-F238E27FC236}">
                <a16:creationId xmlns:a16="http://schemas.microsoft.com/office/drawing/2014/main" id="{090AF5C6-783B-0691-32FF-02D2A2857819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3507140" y="597555"/>
            <a:ext cx="2120276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100</a:t>
            </a:r>
          </a:p>
        </p:txBody>
      </p:sp>
      <p:sp>
        <p:nvSpPr>
          <p:cNvPr id="70" name="Text 1">
            <a:extLst>
              <a:ext uri="{FF2B5EF4-FFF2-40B4-BE49-F238E27FC236}">
                <a16:creationId xmlns:a16="http://schemas.microsoft.com/office/drawing/2014/main" id="{B0920E8D-1831-1AB6-7801-5565E38BD996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62057" y="1218351"/>
            <a:ext cx="2120400" cy="468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spc="0" baseline="0">
                <a:solidFill>
                  <a:schemeClr val="tx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71" name="Heading 1">
            <a:extLst>
              <a:ext uri="{FF2B5EF4-FFF2-40B4-BE49-F238E27FC236}">
                <a16:creationId xmlns:a16="http://schemas.microsoft.com/office/drawing/2014/main" id="{407F7B70-9C17-FCD9-1E79-4580A16A8363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462865" y="597555"/>
            <a:ext cx="2120400" cy="612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8B3ED04F-1317-5C76-E3CB-9F2F6597D95C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7061861" y="6200774"/>
            <a:ext cx="4074452" cy="288926"/>
          </a:xfrm>
        </p:spPr>
        <p:txBody>
          <a:bodyPr/>
          <a:lstStyle/>
          <a:p>
            <a:endParaRPr lang="sv-SE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ACB598A3-200B-85F0-89B2-3D7A2581DD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67611" y="2731325"/>
            <a:ext cx="4068794" cy="3469449"/>
          </a:xfrm>
        </p:spPr>
        <p:txBody>
          <a:bodyPr/>
          <a:lstStyle/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C55ECB24-0F8B-77DD-C72B-3C698B20E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7520" y="1472541"/>
            <a:ext cx="4068794" cy="1021278"/>
          </a:xfrm>
        </p:spPr>
        <p:txBody>
          <a:bodyPr anchor="b" anchorCtr="0"/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917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boxes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">
            <a:extLst>
              <a:ext uri="{FF2B5EF4-FFF2-40B4-BE49-F238E27FC236}">
                <a16:creationId xmlns:a16="http://schemas.microsoft.com/office/drawing/2014/main" id="{B4D16CEE-2BA1-1AB4-8A9C-4CEE6759661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4572110"/>
            <a:ext cx="7150282" cy="2286000"/>
            <a:chOff x="5041717" y="2284016"/>
            <a:chExt cx="7150282" cy="2286000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8D1167AE-35DD-0F3C-7BD4-83AE553306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807210" y="2284016"/>
              <a:ext cx="2384789" cy="2286000"/>
            </a:xfrm>
            <a:prstGeom prst="rect">
              <a:avLst/>
            </a:prstGeom>
            <a:solidFill>
              <a:srgbClr val="4141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noFill/>
              </a:endParaRPr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76F3B669-6831-DBDB-7AA2-FD1F2AD82C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424917" y="2284016"/>
              <a:ext cx="2383200" cy="228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CFA997A0-9060-D4B8-6136-C6D70E658B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5041717" y="2284016"/>
              <a:ext cx="2383200" cy="2286000"/>
            </a:xfrm>
            <a:prstGeom prst="rect">
              <a:avLst/>
            </a:prstGeom>
            <a:solidFill>
              <a:srgbClr val="0038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A5E8F9C5-3D86-EAC8-0E4A-5395115F402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2287415"/>
            <a:ext cx="7150282" cy="2286000"/>
            <a:chOff x="5041717" y="2284016"/>
            <a:chExt cx="7150282" cy="2286000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728D9FC1-317D-CE5D-9680-865CBF13B6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807210" y="2284016"/>
              <a:ext cx="2384789" cy="2286000"/>
            </a:xfrm>
            <a:prstGeom prst="rect">
              <a:avLst/>
            </a:prstGeom>
            <a:solidFill>
              <a:srgbClr val="CCD7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AAECC39-9F8D-78C1-5A42-23E52F9FC8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424917" y="2284016"/>
              <a:ext cx="2383200" cy="2286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9B20D402-0ED4-B729-482D-D0617B8A01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5041717" y="2284016"/>
              <a:ext cx="2383200" cy="22860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414141"/>
                </a:solidFill>
              </a:endParaRPr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id="{C0C52254-77E4-D12A-2C59-267A2B346A4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587"/>
            <a:ext cx="7150282" cy="2286000"/>
            <a:chOff x="5041717" y="2284016"/>
            <a:chExt cx="7150282" cy="2286000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987D1068-DF10-1A22-6399-2504AFB768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807210" y="2284016"/>
              <a:ext cx="2384789" cy="228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C93EB9AB-D5D1-2B6E-0619-C6115538A2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424917" y="2284016"/>
              <a:ext cx="2383200" cy="2286000"/>
            </a:xfrm>
            <a:prstGeom prst="rect">
              <a:avLst/>
            </a:prstGeom>
            <a:solidFill>
              <a:srgbClr val="0038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DD5B825F-6A31-A2DA-0455-37752F1608F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5041717" y="2284016"/>
              <a:ext cx="2383200" cy="2286000"/>
            </a:xfrm>
            <a:prstGeom prst="rect">
              <a:avLst/>
            </a:prstGeom>
            <a:solidFill>
              <a:srgbClr val="7F9B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D8E5EB"/>
                </a:solidFill>
              </a:endParaRPr>
            </a:p>
          </p:txBody>
        </p:sp>
      </p:grpSp>
      <p:sp>
        <p:nvSpPr>
          <p:cNvPr id="7" name="Footer">
            <a:extLst>
              <a:ext uri="{FF2B5EF4-FFF2-40B4-BE49-F238E27FC236}">
                <a16:creationId xmlns:a16="http://schemas.microsoft.com/office/drawing/2014/main" id="{DD085F75-4F5A-F5C1-9FEE-460468496150}"/>
              </a:ext>
            </a:extLst>
          </p:cNvPr>
          <p:cNvSpPr>
            <a:spLocks noGrp="1"/>
          </p:cNvSpPr>
          <p:nvPr>
            <p:ph type="ftr" sz="quarter" idx="98"/>
          </p:nvPr>
        </p:nvSpPr>
        <p:spPr>
          <a:xfrm>
            <a:off x="8161060" y="6200774"/>
            <a:ext cx="2975253" cy="288926"/>
          </a:xfrm>
        </p:spPr>
        <p:txBody>
          <a:bodyPr/>
          <a:lstStyle>
            <a:lvl1pPr>
              <a:defRPr sz="1000"/>
            </a:lvl1pPr>
          </a:lstStyle>
          <a:p>
            <a:endParaRPr lang="sv-SE"/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DD706942-37AE-32CA-7C7B-0BDEEB46775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074485" y="5791887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" name="Heading 9">
            <a:extLst>
              <a:ext uri="{FF2B5EF4-FFF2-40B4-BE49-F238E27FC236}">
                <a16:creationId xmlns:a16="http://schemas.microsoft.com/office/drawing/2014/main" id="{E4D0FDDF-EAC0-8E74-47AC-72260FE71244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073573" y="5206556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28" name="Text 8">
            <a:extLst>
              <a:ext uri="{FF2B5EF4-FFF2-40B4-BE49-F238E27FC236}">
                <a16:creationId xmlns:a16="http://schemas.microsoft.com/office/drawing/2014/main" id="{05CBD3ED-770A-CB78-8230-623F9470DAD0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2688386" y="5793757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0" name="Heading 8">
            <a:extLst>
              <a:ext uri="{FF2B5EF4-FFF2-40B4-BE49-F238E27FC236}">
                <a16:creationId xmlns:a16="http://schemas.microsoft.com/office/drawing/2014/main" id="{8E415CA8-B654-CEFF-64E7-C7226A41001B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2688386" y="5208426"/>
            <a:ext cx="1774801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34" name="Text 7">
            <a:extLst>
              <a:ext uri="{FF2B5EF4-FFF2-40B4-BE49-F238E27FC236}">
                <a16:creationId xmlns:a16="http://schemas.microsoft.com/office/drawing/2014/main" id="{24D97D9D-0BDF-71D4-727A-D6E2EE2EF11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306265" y="5789100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6" name="Heading 7">
            <a:extLst>
              <a:ext uri="{FF2B5EF4-FFF2-40B4-BE49-F238E27FC236}">
                <a16:creationId xmlns:a16="http://schemas.microsoft.com/office/drawing/2014/main" id="{0B2BD789-F6E0-C24B-00F0-6F2A29ED8E6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306265" y="5208426"/>
            <a:ext cx="1774629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37" name="Text 6">
            <a:extLst>
              <a:ext uri="{FF2B5EF4-FFF2-40B4-BE49-F238E27FC236}">
                <a16:creationId xmlns:a16="http://schemas.microsoft.com/office/drawing/2014/main" id="{3413C8DC-4D39-26CA-B17E-EF92F9996CB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5068104" y="3504792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8" name="Heading 6">
            <a:extLst>
              <a:ext uri="{FF2B5EF4-FFF2-40B4-BE49-F238E27FC236}">
                <a16:creationId xmlns:a16="http://schemas.microsoft.com/office/drawing/2014/main" id="{6F9E38FA-1644-127C-798C-341D6041E64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067192" y="2916693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39" name="Text 5">
            <a:extLst>
              <a:ext uri="{FF2B5EF4-FFF2-40B4-BE49-F238E27FC236}">
                <a16:creationId xmlns:a16="http://schemas.microsoft.com/office/drawing/2014/main" id="{CE60B2D6-2331-B2B9-6E05-6B2BD91BC37F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2688842" y="3516540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rgbClr val="FFFFFF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0" name="Heading 5">
            <a:extLst>
              <a:ext uri="{FF2B5EF4-FFF2-40B4-BE49-F238E27FC236}">
                <a16:creationId xmlns:a16="http://schemas.microsoft.com/office/drawing/2014/main" id="{CE5B6CF5-29E2-599F-79F7-C91730531D8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688386" y="2924997"/>
            <a:ext cx="1774801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41" name="Text 4_">
            <a:extLst>
              <a:ext uri="{FF2B5EF4-FFF2-40B4-BE49-F238E27FC236}">
                <a16:creationId xmlns:a16="http://schemas.microsoft.com/office/drawing/2014/main" id="{0A38B1DA-2A8B-5001-C470-BFDAC4F13A7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306265" y="3500997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3" name="Heading 4">
            <a:extLst>
              <a:ext uri="{FF2B5EF4-FFF2-40B4-BE49-F238E27FC236}">
                <a16:creationId xmlns:a16="http://schemas.microsoft.com/office/drawing/2014/main" id="{577D43A7-BA8C-7F1B-3E76-C3AA476BC55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07005" y="2918785"/>
            <a:ext cx="1774269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45" name="Text 3">
            <a:extLst>
              <a:ext uri="{FF2B5EF4-FFF2-40B4-BE49-F238E27FC236}">
                <a16:creationId xmlns:a16="http://schemas.microsoft.com/office/drawing/2014/main" id="{F7FF067F-2A41-0F2F-9D0D-F4567C9CF8FE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5077433" y="1215476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spc="0" baseline="0">
                <a:solidFill>
                  <a:schemeClr val="bg2"/>
                </a:solidFill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47" name="Heading 3">
            <a:extLst>
              <a:ext uri="{FF2B5EF4-FFF2-40B4-BE49-F238E27FC236}">
                <a16:creationId xmlns:a16="http://schemas.microsoft.com/office/drawing/2014/main" id="{6C82884B-E09C-063C-00E2-A513CE6DBF0D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 flipH="1">
            <a:off x="5073573" y="633264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48" name="Text 2">
            <a:extLst>
              <a:ext uri="{FF2B5EF4-FFF2-40B4-BE49-F238E27FC236}">
                <a16:creationId xmlns:a16="http://schemas.microsoft.com/office/drawing/2014/main" id="{F513F537-1EA9-7603-82A1-201F9FD2ADA8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686259" y="1215475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5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marL="0" lvl="0" indent="0" algn="ctr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</a:pPr>
            <a:r>
              <a:rPr lang="en-US"/>
              <a:t>Lorem ipsum</a:t>
            </a:r>
          </a:p>
        </p:txBody>
      </p:sp>
      <p:sp>
        <p:nvSpPr>
          <p:cNvPr id="49" name="Heading 2">
            <a:extLst>
              <a:ext uri="{FF2B5EF4-FFF2-40B4-BE49-F238E27FC236}">
                <a16:creationId xmlns:a16="http://schemas.microsoft.com/office/drawing/2014/main" id="{00813A12-65F3-EA4B-87F0-5FA4437FF8A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685891" y="632785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100</a:t>
            </a:r>
            <a:endParaRPr lang="sv-SE"/>
          </a:p>
        </p:txBody>
      </p:sp>
      <p:sp>
        <p:nvSpPr>
          <p:cNvPr id="50" name="Text 1">
            <a:extLst>
              <a:ext uri="{FF2B5EF4-FFF2-40B4-BE49-F238E27FC236}">
                <a16:creationId xmlns:a16="http://schemas.microsoft.com/office/drawing/2014/main" id="{1F84247D-9BD5-47F4-5D51-C5F91F72671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07006" y="1224673"/>
            <a:ext cx="1773888" cy="432000"/>
          </a:xfrm>
        </p:spPr>
        <p:txBody>
          <a:bodyPr lIns="90000" tIns="36000" rIns="90000" bIns="36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5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0">
              <a:buNone/>
              <a:defRPr/>
            </a:lvl2pPr>
            <a:lvl3pPr marL="758250" indent="0">
              <a:buNone/>
              <a:defRPr/>
            </a:lvl3pPr>
            <a:lvl4pPr marL="1116000" indent="0">
              <a:buNone/>
              <a:defRPr/>
            </a:lvl4pPr>
            <a:lvl5pPr marL="1476000" indent="0">
              <a:buNone/>
              <a:defRPr/>
            </a:lvl5pPr>
          </a:lstStyle>
          <a:p>
            <a:pPr marL="0" lvl="0" indent="0" algn="ctr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</a:pPr>
            <a:r>
              <a:rPr lang="en-US"/>
              <a:t>Lorem ipsum</a:t>
            </a:r>
          </a:p>
        </p:txBody>
      </p:sp>
      <p:sp>
        <p:nvSpPr>
          <p:cNvPr id="51" name="Heading 1">
            <a:extLst>
              <a:ext uri="{FF2B5EF4-FFF2-40B4-BE49-F238E27FC236}">
                <a16:creationId xmlns:a16="http://schemas.microsoft.com/office/drawing/2014/main" id="{B6DB7D6F-37D4-F8AC-3C22-CC33A3CC8F5D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307732" y="639475"/>
            <a:ext cx="1774800" cy="576000"/>
          </a:xfrm>
        </p:spPr>
        <p:txBody>
          <a:bodyPr lIns="90000" tIns="0" rIns="90000" bIns="0" anchor="b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sv-SE" sz="3200" b="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</a:pPr>
            <a:r>
              <a:rPr lang="en-US"/>
              <a:t>100</a:t>
            </a:r>
            <a:endParaRPr lang="sv-SE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937F6AB9-7733-0AD5-8B7D-BB9A9B7DAB1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55215" y="2577089"/>
            <a:ext cx="2981098" cy="36236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add text</a:t>
            </a:r>
            <a:endParaRPr lang="sv-SE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4A2D8965-D9AC-F82F-633C-0231B798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5214" y="1295604"/>
            <a:ext cx="2977833" cy="1021278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0893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ool of Education and Commun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0FC85-7162-BC2F-722D-B0651B3BD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774" y="2216355"/>
            <a:ext cx="3886452" cy="2425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7192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önköping International Business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0FC85-7162-BC2F-722D-B0651B3BD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774" y="2219349"/>
            <a:ext cx="3886452" cy="2419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7177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ool of Health and Welf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0FC85-7162-BC2F-722D-B0651B3BD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203" y="2351093"/>
            <a:ext cx="3886452" cy="2155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227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ool of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0FC85-7162-BC2F-722D-B0651B3BD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203" y="2351093"/>
            <a:ext cx="3886452" cy="2155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774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önköping University Enterp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0FC85-7162-BC2F-722D-B0651B3BD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774" y="2341734"/>
            <a:ext cx="3886452" cy="2152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042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[purp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073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E1860-ED71-7984-1BF3-D524FAF4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37D9E-833F-DF66-238B-00902B6AB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558D9-A38A-3A52-C685-600522B7A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A7F21-20AD-D24C-8E12-F698C65E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7C99-0CA9-4841-B1B8-AAE004E884FD}" type="datetimeFigureOut">
              <a:rPr lang="sv-SE" smtClean="0"/>
              <a:t>2026-06-04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2F6FA-4775-ACD6-D44D-1A1710DD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827FC-B553-1F6B-2962-63421BF9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C492-E389-41C3-A991-8D91FE3F47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8995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D7C5-A0A5-8E32-45D9-42F54A08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7F6C-FB2D-CBF1-3E64-BE25D8433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29EA6-E725-B4B1-5E30-5F0376FC0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7C99-0CA9-4841-B1B8-AAE004E884FD}" type="datetimeFigureOut">
              <a:rPr lang="sv-SE" smtClean="0"/>
              <a:t>2026-06-04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87B03-2A37-6F41-2FC1-445B3074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7AB00-1853-7972-BDEA-7E2DCDE0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C492-E389-41C3-A991-8D91FE3F47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292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E1CE66AD-69F4-8B80-4A8B-9019278981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10419946" y="369667"/>
            <a:ext cx="1164635" cy="286190"/>
          </a:xfrm>
          <a:prstGeom prst="rect">
            <a:avLst/>
          </a:prstGeom>
        </p:spPr>
      </p:pic>
      <p:sp>
        <p:nvSpPr>
          <p:cNvPr id="10" name="Footer">
            <a:extLst>
              <a:ext uri="{FF2B5EF4-FFF2-40B4-BE49-F238E27FC236}">
                <a16:creationId xmlns:a16="http://schemas.microsoft.com/office/drawing/2014/main" id="{7501204A-B339-4898-74E1-91CE4BBBA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5688" y="6200774"/>
            <a:ext cx="10080626" cy="288926"/>
          </a:xfrm>
          <a:prstGeom prst="rect">
            <a:avLst/>
          </a:prstGeom>
        </p:spPr>
        <p:txBody>
          <a:bodyPr vert="horz" lIns="72000" tIns="0" rIns="72000" bIns="0" rtlCol="0" anchor="ctr" anchorCtr="0"/>
          <a:lstStyle>
            <a:lvl1pPr algn="l">
              <a:defRPr sz="1000" i="1" spc="30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2669F2D-5AAC-CF6F-81BD-CCFA65E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916112"/>
            <a:ext cx="10080626" cy="3925887"/>
          </a:xfrm>
          <a:prstGeom prst="rect">
            <a:avLst/>
          </a:prstGeom>
        </p:spPr>
        <p:txBody>
          <a:bodyPr vert="horz" lIns="91440" tIns="90000" rIns="91440" bIns="9000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392AC48A-CBA3-3644-5B60-8DC0AFA9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015999"/>
            <a:ext cx="10080627" cy="678047"/>
          </a:xfrm>
          <a:prstGeom prst="rect">
            <a:avLst/>
          </a:prstGeom>
        </p:spPr>
        <p:txBody>
          <a:bodyPr vert="horz" lIns="36000" tIns="36000" rIns="36000" bIns="36000" rtlCol="0" anchor="t" anchorCtr="0">
            <a:normAutofit/>
          </a:bodyPr>
          <a:lstStyle/>
          <a:p>
            <a:r>
              <a:rPr lang="en-US"/>
              <a:t>Click to add 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243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</p:sldLayoutIdLst>
  <p:hf sldNum="0"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309" rtl="0" eaLnBrk="1" latinLnBrk="0" hangingPunct="1">
        <a:lnSpc>
          <a:spcPct val="110000"/>
        </a:lnSpc>
        <a:spcBef>
          <a:spcPts val="700"/>
        </a:spcBef>
        <a:spcAft>
          <a:spcPts val="0"/>
        </a:spcAft>
        <a:buClrTx/>
        <a:buSzPct val="90000"/>
        <a:buFont typeface="System Font Regular"/>
        <a:buChar char="→"/>
        <a:tabLst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828000" indent="-288000" algn="l" defTabSz="914309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105000"/>
        <a:buFont typeface="System Font Regular"/>
        <a:buChar char="–"/>
        <a:defRPr sz="1600" b="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1152000" indent="-288000" algn="l" defTabSz="914309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512000" indent="-288000" algn="l" defTabSz="914309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95000"/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872000" indent="-288000" algn="l" defTabSz="914309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>
          <a:tab pos="4483100" algn="l"/>
        </a:tabLst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160000" indent="-234000" algn="l" defTabSz="914309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95000"/>
        <a:buFont typeface="Arial" panose="020B0604020202020204" pitchFamily="34" charset="0"/>
        <a:buChar char="•"/>
        <a:defRPr sz="1100" kern="1200" spc="0">
          <a:solidFill>
            <a:schemeClr val="tx2"/>
          </a:solidFill>
          <a:latin typeface="+mn-lt"/>
          <a:ea typeface="+mn-ea"/>
          <a:cs typeface="+mn-cs"/>
        </a:defRPr>
      </a:lvl6pPr>
      <a:lvl7pPr marL="2520000" indent="-234000" algn="l" defTabSz="914309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050" kern="1200" spc="0">
          <a:solidFill>
            <a:schemeClr val="tx2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4088">
          <p15:clr>
            <a:srgbClr val="A4A3A4"/>
          </p15:clr>
        </p15:guide>
        <p15:guide id="8" orient="horz" pos="232">
          <p15:clr>
            <a:srgbClr val="A4A3A4"/>
          </p15:clr>
        </p15:guide>
        <p15:guide id="12" pos="665">
          <p15:clr>
            <a:srgbClr val="A4A3A4"/>
          </p15:clr>
        </p15:guide>
        <p15:guide id="13" pos="3840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pos="7015">
          <p15:clr>
            <a:srgbClr val="A4A3A4"/>
          </p15:clr>
        </p15:guide>
        <p15:guide id="17" orient="horz" pos="640">
          <p15:clr>
            <a:srgbClr val="A4A3A4"/>
          </p15:clr>
        </p15:guide>
        <p15:guide id="18" orient="horz" pos="3680">
          <p15:clr>
            <a:srgbClr val="A4A3A4"/>
          </p15:clr>
        </p15:guide>
        <p15:guide id="19" orient="horz" pos="1207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sday.or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67D22-8A90-499D-B3F6-7E270F705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BBB35EE5-BA92-8F6D-F2EA-2A400967AB42}"/>
              </a:ext>
            </a:extLst>
          </p:cNvPr>
          <p:cNvSpPr txBox="1"/>
          <p:nvPr/>
        </p:nvSpPr>
        <p:spPr>
          <a:xfrm>
            <a:off x="8783891" y="6211669"/>
            <a:ext cx="34081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sv-SE" b="1">
                <a:solidFill>
                  <a:schemeClr val="bg1"/>
                </a:solidFill>
              </a:rPr>
              <a:t>Internetstiftelsen/KTH</a:t>
            </a:r>
          </a:p>
          <a:p>
            <a:pPr algn="r"/>
            <a:r>
              <a:rPr lang="en-GB" b="1">
                <a:solidFill>
                  <a:schemeClr val="bg1"/>
                </a:solidFill>
              </a:rPr>
              <a:t>11/6 2026</a:t>
            </a:r>
            <a:r>
              <a:rPr lang="sv-SE">
                <a:solidFill>
                  <a:schemeClr val="bg1"/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23814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479">
        <p159:morph option="byObject"/>
      </p:transition>
    </mc:Choice>
    <mc:Fallback xmlns="">
      <p:transition spd="slow" advTm="2047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" name="Diagram 85">
            <a:extLst>
              <a:ext uri="{FF2B5EF4-FFF2-40B4-BE49-F238E27FC236}">
                <a16:creationId xmlns:a16="http://schemas.microsoft.com/office/drawing/2014/main" id="{8CF917DF-6268-7D37-34C6-F0A24DD6E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311256"/>
              </p:ext>
            </p:extLst>
          </p:nvPr>
        </p:nvGraphicFramePr>
        <p:xfrm>
          <a:off x="2549972" y="759479"/>
          <a:ext cx="7489657" cy="6043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3453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6F9B-B911-AD60-701A-596BC48BE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489" y="441388"/>
            <a:ext cx="5553071" cy="597522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en-US" sz="2000" b="1">
              <a:latin typeface="Aptos"/>
            </a:endParaRPr>
          </a:p>
          <a:p>
            <a:pPr marL="0" indent="0">
              <a:buNone/>
            </a:pPr>
            <a:r>
              <a:rPr lang="en-US" sz="3500" b="1">
                <a:latin typeface="Aptos"/>
              </a:rPr>
              <a:t>-Svenska</a:t>
            </a:r>
            <a:endParaRPr lang="sv-SE" sz="3500"/>
          </a:p>
          <a:p>
            <a:pPr marL="0" indent="0">
              <a:buNone/>
            </a:pPr>
            <a:r>
              <a:rPr lang="en-US" sz="3500" err="1">
                <a:latin typeface="Aptos"/>
              </a:rPr>
              <a:t>Skrivteknik</a:t>
            </a:r>
            <a:endParaRPr lang="en-US" sz="3500">
              <a:latin typeface="Aptos"/>
            </a:endParaRPr>
          </a:p>
          <a:p>
            <a:pPr marL="0" indent="0">
              <a:buNone/>
            </a:pPr>
            <a:r>
              <a:rPr lang="en-US" sz="3500" err="1">
                <a:latin typeface="Aptos"/>
              </a:rPr>
              <a:t>Berättelser</a:t>
            </a:r>
            <a:endParaRPr lang="en-US" sz="3500">
              <a:latin typeface="Aptos"/>
            </a:endParaRPr>
          </a:p>
          <a:p>
            <a:pPr marL="0" indent="0">
              <a:buNone/>
            </a:pPr>
            <a:r>
              <a:rPr lang="en-US" sz="3500" b="1">
                <a:latin typeface="Aptos"/>
              </a:rPr>
              <a:t>-</a:t>
            </a:r>
            <a:r>
              <a:rPr lang="en-US" sz="3500" b="1" err="1">
                <a:latin typeface="Aptos"/>
              </a:rPr>
              <a:t>Hållbarhet</a:t>
            </a:r>
            <a:endParaRPr lang="en-US" sz="3500">
              <a:latin typeface="Aptos"/>
            </a:endParaRPr>
          </a:p>
          <a:p>
            <a:pPr marL="0" indent="0">
              <a:buNone/>
            </a:pPr>
            <a:r>
              <a:rPr lang="en-US" sz="3500">
                <a:latin typeface="Aptos"/>
              </a:rPr>
              <a:t>Fast fashion</a:t>
            </a:r>
          </a:p>
          <a:p>
            <a:pPr marL="0" indent="0">
              <a:buNone/>
            </a:pPr>
            <a:r>
              <a:rPr lang="en-US" sz="3500" err="1">
                <a:latin typeface="Aptos"/>
              </a:rPr>
              <a:t>Tacofredag</a:t>
            </a:r>
            <a:r>
              <a:rPr lang="en-US" sz="3500">
                <a:latin typeface="Aptos"/>
              </a:rPr>
              <a:t> </a:t>
            </a:r>
            <a:r>
              <a:rPr lang="en-US" sz="3500" err="1">
                <a:latin typeface="Aptos"/>
              </a:rPr>
              <a:t>utan</a:t>
            </a:r>
            <a:r>
              <a:rPr lang="en-US" sz="3500">
                <a:latin typeface="Aptos"/>
              </a:rPr>
              <a:t> bin</a:t>
            </a:r>
            <a:endParaRPr lang="en-US" sz="3500"/>
          </a:p>
          <a:p>
            <a:pPr marL="0" indent="0">
              <a:buNone/>
            </a:pPr>
            <a:r>
              <a:rPr lang="en-US" sz="3500" b="1">
                <a:latin typeface="Aptos"/>
              </a:rPr>
              <a:t>-Teknik</a:t>
            </a:r>
          </a:p>
          <a:p>
            <a:pPr marL="0" indent="0">
              <a:buNone/>
            </a:pPr>
            <a:r>
              <a:rPr lang="en-US" sz="3500" err="1">
                <a:latin typeface="Aptos"/>
              </a:rPr>
              <a:t>Framtidensteknik</a:t>
            </a:r>
            <a:endParaRPr lang="en-US" sz="3500">
              <a:latin typeface="Aptos"/>
            </a:endParaRPr>
          </a:p>
          <a:p>
            <a:pPr marL="0" indent="0">
              <a:buNone/>
            </a:pPr>
            <a:r>
              <a:rPr lang="en-US" sz="3500">
                <a:latin typeface="Aptos"/>
              </a:rPr>
              <a:t>Genus </a:t>
            </a:r>
            <a:r>
              <a:rPr lang="en-US" sz="3500" err="1">
                <a:latin typeface="Aptos"/>
              </a:rPr>
              <a:t>i</a:t>
            </a:r>
            <a:r>
              <a:rPr lang="en-US" sz="3500">
                <a:latin typeface="Aptos"/>
              </a:rPr>
              <a:t> </a:t>
            </a:r>
            <a:r>
              <a:rPr lang="en-US" sz="3500" err="1">
                <a:latin typeface="Aptos"/>
              </a:rPr>
              <a:t>teknik</a:t>
            </a:r>
          </a:p>
          <a:p>
            <a:pPr marL="0" indent="0">
              <a:buNone/>
            </a:pPr>
            <a:r>
              <a:rPr lang="en-US" sz="3500" b="1">
                <a:latin typeface="Aptos"/>
              </a:rPr>
              <a:t>-AI</a:t>
            </a:r>
            <a:endParaRPr lang="en-US" sz="3500">
              <a:latin typeface="Aptos"/>
            </a:endParaRPr>
          </a:p>
          <a:p>
            <a:pPr marL="0" indent="0">
              <a:buNone/>
            </a:pPr>
            <a:r>
              <a:rPr lang="en-US" sz="3500" err="1">
                <a:latin typeface="Aptos"/>
              </a:rPr>
              <a:t>Övningar</a:t>
            </a:r>
            <a:r>
              <a:rPr lang="en-US" sz="3500">
                <a:latin typeface="Aptos"/>
              </a:rPr>
              <a:t> </a:t>
            </a:r>
            <a:r>
              <a:rPr lang="en-US" sz="3500" err="1">
                <a:latin typeface="Aptos"/>
              </a:rPr>
              <a:t>i</a:t>
            </a:r>
            <a:r>
              <a:rPr lang="en-US" sz="3500">
                <a:latin typeface="Aptos"/>
              </a:rPr>
              <a:t> </a:t>
            </a:r>
            <a:r>
              <a:rPr lang="en-US" sz="3500" err="1">
                <a:latin typeface="Aptos"/>
              </a:rPr>
              <a:t>språkmodeller</a:t>
            </a:r>
          </a:p>
          <a:p>
            <a:pPr marL="0" indent="0">
              <a:buNone/>
            </a:pPr>
            <a:r>
              <a:rPr lang="en-US" sz="3500" err="1">
                <a:latin typeface="Aptos"/>
              </a:rPr>
              <a:t>Bildgenerering</a:t>
            </a:r>
            <a:endParaRPr lang="en-US" sz="3500">
              <a:latin typeface="Aptos"/>
            </a:endParaRPr>
          </a:p>
          <a:p>
            <a:pPr marL="0" indent="0">
              <a:buNone/>
            </a:pPr>
            <a:endParaRPr lang="en-US" sz="2000" b="1">
              <a:latin typeface="Apto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BFBA0DC-47B2-A057-487A-7EF48BC5F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328080"/>
              </p:ext>
            </p:extLst>
          </p:nvPr>
        </p:nvGraphicFramePr>
        <p:xfrm>
          <a:off x="6095996" y="1638290"/>
          <a:ext cx="5258095" cy="4243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0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12A1-67CD-EDE8-D3FB-44F6FAF5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Människoansikte, kvinna, skärmbild  AI-genererat innehåll kan vara felaktigt.">
            <a:extLst>
              <a:ext uri="{FF2B5EF4-FFF2-40B4-BE49-F238E27FC236}">
                <a16:creationId xmlns:a16="http://schemas.microsoft.com/office/drawing/2014/main" id="{44724EFF-4564-B8EE-2D9E-17A7287A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218" y="986173"/>
            <a:ext cx="7833996" cy="463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931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7C2A4-417B-0FAA-7989-C71009A36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1E252AF-C9D4-FFE2-CA83-2547CF96CF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091721"/>
              </p:ext>
            </p:extLst>
          </p:nvPr>
        </p:nvGraphicFramePr>
        <p:xfrm>
          <a:off x="6095996" y="1638290"/>
          <a:ext cx="5258095" cy="4243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040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BFBA0DC-47B2-A057-487A-7EF48BC5F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554611"/>
              </p:ext>
            </p:extLst>
          </p:nvPr>
        </p:nvGraphicFramePr>
        <p:xfrm>
          <a:off x="6095996" y="1638290"/>
          <a:ext cx="5258095" cy="4243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Bildobjekt 12" descr="En bild som visar inomhus, Konvent, Konferenssal, Akademisk konferens  AI-genererat innehåll kan vara felaktigt.">
            <a:extLst>
              <a:ext uri="{FF2B5EF4-FFF2-40B4-BE49-F238E27FC236}">
                <a16:creationId xmlns:a16="http://schemas.microsoft.com/office/drawing/2014/main" id="{69E84D6C-0F3D-5EDC-C423-0B27D912F3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230" b="3"/>
          <a:stretch>
            <a:fillRect/>
          </a:stretch>
        </p:blipFill>
        <p:spPr>
          <a:xfrm>
            <a:off x="47386" y="36469"/>
            <a:ext cx="3054465" cy="258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objekt 14" descr="En bild som visar text, Människoansikte, skärmbild, person  AI-genererat innehåll kan vara felaktigt.">
            <a:extLst>
              <a:ext uri="{FF2B5EF4-FFF2-40B4-BE49-F238E27FC236}">
                <a16:creationId xmlns:a16="http://schemas.microsoft.com/office/drawing/2014/main" id="{461C37FA-226F-490E-54A0-803041958F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8129" r="2" b="6421"/>
          <a:stretch>
            <a:fillRect/>
          </a:stretch>
        </p:blipFill>
        <p:spPr>
          <a:xfrm>
            <a:off x="182861" y="3305115"/>
            <a:ext cx="3149199" cy="266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dobjekt 2" descr="En bild som visar inomhus, klädsel, person, personer&#10;&#10;AI-genererat innehåll kan vara felaktigt.">
            <a:extLst>
              <a:ext uri="{FF2B5EF4-FFF2-40B4-BE49-F238E27FC236}">
                <a16:creationId xmlns:a16="http://schemas.microsoft.com/office/drawing/2014/main" id="{99334715-BE45-813B-2BEA-5D2C20DA36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06" y="375068"/>
            <a:ext cx="4200233" cy="3552885"/>
          </a:xfrm>
          <a:prstGeom prst="rect">
            <a:avLst/>
          </a:prstGeom>
        </p:spPr>
      </p:pic>
      <p:pic>
        <p:nvPicPr>
          <p:cNvPr id="5" name="Bildobjekt 4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335FE0A5-FB87-3F82-722E-CC2B272C36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8" y="1292436"/>
            <a:ext cx="5391024" cy="45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98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870B7-AED3-DBAE-FCDF-0B6057E3D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p 57">
            <a:extLst>
              <a:ext uri="{FF2B5EF4-FFF2-40B4-BE49-F238E27FC236}">
                <a16:creationId xmlns:a16="http://schemas.microsoft.com/office/drawing/2014/main" id="{0505B1C3-549A-A17E-7FDF-060D2ECA301E}"/>
              </a:ext>
            </a:extLst>
          </p:cNvPr>
          <p:cNvGrpSpPr/>
          <p:nvPr/>
        </p:nvGrpSpPr>
        <p:grpSpPr>
          <a:xfrm>
            <a:off x="609600" y="1074964"/>
            <a:ext cx="2097024" cy="4511040"/>
            <a:chOff x="609600" y="1074964"/>
            <a:chExt cx="2097024" cy="4511040"/>
          </a:xfrm>
        </p:grpSpPr>
        <p:sp>
          <p:nvSpPr>
            <p:cNvPr id="3" name="Shape 4">
              <a:extLst>
                <a:ext uri="{FF2B5EF4-FFF2-40B4-BE49-F238E27FC236}">
                  <a16:creationId xmlns:a16="http://schemas.microsoft.com/office/drawing/2014/main" id="{1FCAFF3C-17AE-3EE9-426C-0AFF51ABFEA2}"/>
                </a:ext>
              </a:extLst>
            </p:cNvPr>
            <p:cNvSpPr/>
            <p:nvPr/>
          </p:nvSpPr>
          <p:spPr>
            <a:xfrm>
              <a:off x="609600" y="1074964"/>
              <a:ext cx="2097024" cy="451104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4" name="Shape 5">
              <a:extLst>
                <a:ext uri="{FF2B5EF4-FFF2-40B4-BE49-F238E27FC236}">
                  <a16:creationId xmlns:a16="http://schemas.microsoft.com/office/drawing/2014/main" id="{BF0F90B6-FCA4-4A2C-2946-EB53FD94E9DD}"/>
                </a:ext>
              </a:extLst>
            </p:cNvPr>
            <p:cNvSpPr/>
            <p:nvPr/>
          </p:nvSpPr>
          <p:spPr>
            <a:xfrm>
              <a:off x="609600" y="1074964"/>
              <a:ext cx="2097024" cy="26822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2700">
              <a:solidFill>
                <a:schemeClr val="bg2">
                  <a:lumMod val="2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5" name="Text 6">
              <a:extLst>
                <a:ext uri="{FF2B5EF4-FFF2-40B4-BE49-F238E27FC236}">
                  <a16:creationId xmlns:a16="http://schemas.microsoft.com/office/drawing/2014/main" id="{9F3E31B7-1E80-9B9C-4B5E-66DA6F7C1F26}"/>
                </a:ext>
              </a:extLst>
            </p:cNvPr>
            <p:cNvSpPr/>
            <p:nvPr/>
          </p:nvSpPr>
          <p:spPr>
            <a:xfrm>
              <a:off x="609600" y="1074964"/>
              <a:ext cx="2097024" cy="2682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67" b="1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1</a:t>
              </a:r>
              <a:endParaRPr lang="en-US" sz="1467"/>
            </a:p>
          </p:txBody>
        </p:sp>
        <p:sp>
          <p:nvSpPr>
            <p:cNvPr id="6" name="Shape 7">
              <a:extLst>
                <a:ext uri="{FF2B5EF4-FFF2-40B4-BE49-F238E27FC236}">
                  <a16:creationId xmlns:a16="http://schemas.microsoft.com/office/drawing/2014/main" id="{D4A36E90-D07E-8311-D8AF-64A8D5D0EF38}"/>
                </a:ext>
              </a:extLst>
            </p:cNvPr>
            <p:cNvSpPr/>
            <p:nvPr/>
          </p:nvSpPr>
          <p:spPr>
            <a:xfrm>
              <a:off x="1280160" y="1440724"/>
              <a:ext cx="755904" cy="75590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pic>
          <p:nvPicPr>
            <p:cNvPr id="7" name="Image 0" descr="preencoded.png">
              <a:extLst>
                <a:ext uri="{FF2B5EF4-FFF2-40B4-BE49-F238E27FC236}">
                  <a16:creationId xmlns:a16="http://schemas.microsoft.com/office/drawing/2014/main" id="{BA8FBBC3-DA76-322E-033A-D299503F3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8656" y="1599220"/>
              <a:ext cx="438912" cy="438912"/>
            </a:xfrm>
            <a:prstGeom prst="rect">
              <a:avLst/>
            </a:prstGeom>
          </p:spPr>
        </p:pic>
        <p:sp>
          <p:nvSpPr>
            <p:cNvPr id="8" name="Text 8">
              <a:extLst>
                <a:ext uri="{FF2B5EF4-FFF2-40B4-BE49-F238E27FC236}">
                  <a16:creationId xmlns:a16="http://schemas.microsoft.com/office/drawing/2014/main" id="{4C5F6916-A92F-BF8C-A38E-EA04492335C6}"/>
                </a:ext>
              </a:extLst>
            </p:cNvPr>
            <p:cNvSpPr/>
            <p:nvPr/>
          </p:nvSpPr>
          <p:spPr>
            <a:xfrm>
              <a:off x="694944" y="2391700"/>
              <a:ext cx="1926336" cy="5852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867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Idégenerering</a:t>
              </a:r>
              <a:endParaRPr lang="en-US" sz="1867"/>
            </a:p>
          </p:txBody>
        </p:sp>
        <p:sp>
          <p:nvSpPr>
            <p:cNvPr id="9" name="Text 9">
              <a:extLst>
                <a:ext uri="{FF2B5EF4-FFF2-40B4-BE49-F238E27FC236}">
                  <a16:creationId xmlns:a16="http://schemas.microsoft.com/office/drawing/2014/main" id="{BC46ADDA-0962-DE71-B3B9-505D032CB15D}"/>
                </a:ext>
              </a:extLst>
            </p:cNvPr>
            <p:cNvSpPr/>
            <p:nvPr/>
          </p:nvSpPr>
          <p:spPr>
            <a:xfrm>
              <a:off x="694944" y="3001300"/>
              <a:ext cx="1926336" cy="1219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Diskussion, mindmap,</a:t>
              </a:r>
              <a:endParaRPr lang="en-US" sz="1400"/>
            </a:p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karaktärer &amp; miljöer</a:t>
              </a:r>
              <a:endParaRPr lang="en-US" sz="1400"/>
            </a:p>
          </p:txBody>
        </p:sp>
        <p:sp>
          <p:nvSpPr>
            <p:cNvPr id="10" name="Shape 10">
              <a:extLst>
                <a:ext uri="{FF2B5EF4-FFF2-40B4-BE49-F238E27FC236}">
                  <a16:creationId xmlns:a16="http://schemas.microsoft.com/office/drawing/2014/main" id="{D9469A9C-E925-631A-0194-5217EC76B132}"/>
                </a:ext>
              </a:extLst>
            </p:cNvPr>
            <p:cNvSpPr/>
            <p:nvPr/>
          </p:nvSpPr>
          <p:spPr>
            <a:xfrm>
              <a:off x="731520" y="4830100"/>
              <a:ext cx="1853184" cy="463296"/>
            </a:xfrm>
            <a:prstGeom prst="rect">
              <a:avLst/>
            </a:prstGeom>
            <a:solidFill>
              <a:schemeClr val="bg2">
                <a:lumMod val="25000"/>
                <a:alpha val="25000"/>
              </a:schemeClr>
            </a:solidFill>
            <a:ln w="12700">
              <a:solidFill>
                <a:schemeClr val="bg2">
                  <a:lumMod val="50000"/>
                  <a:alpha val="50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12" name="Text 11">
              <a:extLst>
                <a:ext uri="{FF2B5EF4-FFF2-40B4-BE49-F238E27FC236}">
                  <a16:creationId xmlns:a16="http://schemas.microsoft.com/office/drawing/2014/main" id="{B7570D56-4976-116E-5842-4E93826AF817}"/>
                </a:ext>
              </a:extLst>
            </p:cNvPr>
            <p:cNvSpPr/>
            <p:nvPr/>
          </p:nvSpPr>
          <p:spPr>
            <a:xfrm>
              <a:off x="731520" y="4830100"/>
              <a:ext cx="1853184" cy="4632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133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Idé &amp; vision</a:t>
              </a:r>
              <a:endParaRPr lang="en-US" sz="1133"/>
            </a:p>
          </p:txBody>
        </p:sp>
      </p:grpSp>
      <p:grpSp>
        <p:nvGrpSpPr>
          <p:cNvPr id="59" name="Grupp 58">
            <a:extLst>
              <a:ext uri="{FF2B5EF4-FFF2-40B4-BE49-F238E27FC236}">
                <a16:creationId xmlns:a16="http://schemas.microsoft.com/office/drawing/2014/main" id="{1E23BD9E-FCFF-A378-03A2-1884896E86EE}"/>
              </a:ext>
            </a:extLst>
          </p:cNvPr>
          <p:cNvGrpSpPr/>
          <p:nvPr/>
        </p:nvGrpSpPr>
        <p:grpSpPr>
          <a:xfrm>
            <a:off x="2804160" y="1074964"/>
            <a:ext cx="2097024" cy="4511040"/>
            <a:chOff x="2804160" y="1074964"/>
            <a:chExt cx="2097024" cy="4511040"/>
          </a:xfrm>
        </p:grpSpPr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068013F8-6359-6E33-FC95-003B9FF5703D}"/>
                </a:ext>
              </a:extLst>
            </p:cNvPr>
            <p:cNvSpPr/>
            <p:nvPr/>
          </p:nvSpPr>
          <p:spPr>
            <a:xfrm>
              <a:off x="2804160" y="1074964"/>
              <a:ext cx="2097024" cy="451104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66218D97-18BB-8D51-819F-F6D1E756C6E6}"/>
                </a:ext>
              </a:extLst>
            </p:cNvPr>
            <p:cNvSpPr/>
            <p:nvPr/>
          </p:nvSpPr>
          <p:spPr>
            <a:xfrm>
              <a:off x="2804160" y="1074964"/>
              <a:ext cx="2097024" cy="26822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2700">
              <a:solidFill>
                <a:schemeClr val="bg2">
                  <a:lumMod val="2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20" name="Text 15">
              <a:extLst>
                <a:ext uri="{FF2B5EF4-FFF2-40B4-BE49-F238E27FC236}">
                  <a16:creationId xmlns:a16="http://schemas.microsoft.com/office/drawing/2014/main" id="{33B16F75-BA26-AD24-64FD-9F941D6ED931}"/>
                </a:ext>
              </a:extLst>
            </p:cNvPr>
            <p:cNvSpPr/>
            <p:nvPr/>
          </p:nvSpPr>
          <p:spPr>
            <a:xfrm>
              <a:off x="2804160" y="1074964"/>
              <a:ext cx="2097024" cy="2682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67" b="1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2</a:t>
              </a:r>
              <a:endParaRPr lang="en-US" sz="1467"/>
            </a:p>
          </p:txBody>
        </p:sp>
        <p:sp>
          <p:nvSpPr>
            <p:cNvPr id="21" name="Shape 16">
              <a:extLst>
                <a:ext uri="{FF2B5EF4-FFF2-40B4-BE49-F238E27FC236}">
                  <a16:creationId xmlns:a16="http://schemas.microsoft.com/office/drawing/2014/main" id="{9C2F1FEE-713C-543A-E51D-3FF37677FE77}"/>
                </a:ext>
              </a:extLst>
            </p:cNvPr>
            <p:cNvSpPr/>
            <p:nvPr/>
          </p:nvSpPr>
          <p:spPr>
            <a:xfrm>
              <a:off x="3474720" y="1440724"/>
              <a:ext cx="755904" cy="75590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pic>
          <p:nvPicPr>
            <p:cNvPr id="22" name="Image 1" descr="preencoded.png">
              <a:extLst>
                <a:ext uri="{FF2B5EF4-FFF2-40B4-BE49-F238E27FC236}">
                  <a16:creationId xmlns:a16="http://schemas.microsoft.com/office/drawing/2014/main" id="{99429A53-A8E3-6C81-0CA9-F9E61138D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3216" y="1599220"/>
              <a:ext cx="438912" cy="438912"/>
            </a:xfrm>
            <a:prstGeom prst="rect">
              <a:avLst/>
            </a:prstGeom>
          </p:spPr>
        </p:pic>
        <p:sp>
          <p:nvSpPr>
            <p:cNvPr id="23" name="Text 17">
              <a:extLst>
                <a:ext uri="{FF2B5EF4-FFF2-40B4-BE49-F238E27FC236}">
                  <a16:creationId xmlns:a16="http://schemas.microsoft.com/office/drawing/2014/main" id="{4EB6737C-06A1-CBC5-D303-F1C7EF253D2C}"/>
                </a:ext>
              </a:extLst>
            </p:cNvPr>
            <p:cNvSpPr/>
            <p:nvPr/>
          </p:nvSpPr>
          <p:spPr>
            <a:xfrm>
              <a:off x="2889504" y="2391700"/>
              <a:ext cx="1926336" cy="5852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867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Fördjupning</a:t>
              </a:r>
              <a:endParaRPr lang="en-US" sz="1867"/>
            </a:p>
          </p:txBody>
        </p:sp>
        <p:sp>
          <p:nvSpPr>
            <p:cNvPr id="24" name="Text 18">
              <a:extLst>
                <a:ext uri="{FF2B5EF4-FFF2-40B4-BE49-F238E27FC236}">
                  <a16:creationId xmlns:a16="http://schemas.microsoft.com/office/drawing/2014/main" id="{AACCA250-D646-5963-49D9-0981095003A7}"/>
                </a:ext>
              </a:extLst>
            </p:cNvPr>
            <p:cNvSpPr/>
            <p:nvPr/>
          </p:nvSpPr>
          <p:spPr>
            <a:xfrm>
              <a:off x="2889504" y="3001300"/>
              <a:ext cx="1926336" cy="1219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Världsbygge, plot</a:t>
              </a:r>
              <a:endParaRPr lang="en-US" sz="1400"/>
            </a:p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och karaktärsutveckling</a:t>
              </a:r>
              <a:endParaRPr lang="en-US" sz="1400"/>
            </a:p>
          </p:txBody>
        </p:sp>
        <p:sp>
          <p:nvSpPr>
            <p:cNvPr id="25" name="Shape 19">
              <a:extLst>
                <a:ext uri="{FF2B5EF4-FFF2-40B4-BE49-F238E27FC236}">
                  <a16:creationId xmlns:a16="http://schemas.microsoft.com/office/drawing/2014/main" id="{64A552D8-E150-3CE5-957B-C6C9CEB515DC}"/>
                </a:ext>
              </a:extLst>
            </p:cNvPr>
            <p:cNvSpPr/>
            <p:nvPr/>
          </p:nvSpPr>
          <p:spPr>
            <a:xfrm>
              <a:off x="2926080" y="4830100"/>
              <a:ext cx="1853184" cy="463296"/>
            </a:xfrm>
            <a:prstGeom prst="rect">
              <a:avLst/>
            </a:prstGeom>
            <a:solidFill>
              <a:schemeClr val="bg2">
                <a:lumMod val="25000"/>
                <a:alpha val="25000"/>
              </a:schemeClr>
            </a:solidFill>
            <a:ln w="12700">
              <a:solidFill>
                <a:schemeClr val="bg2">
                  <a:lumMod val="50000"/>
                  <a:alpha val="50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26" name="Text 20">
              <a:extLst>
                <a:ext uri="{FF2B5EF4-FFF2-40B4-BE49-F238E27FC236}">
                  <a16:creationId xmlns:a16="http://schemas.microsoft.com/office/drawing/2014/main" id="{F4FD1CE9-177D-8037-6DFF-E2302DB351DC}"/>
                </a:ext>
              </a:extLst>
            </p:cNvPr>
            <p:cNvSpPr/>
            <p:nvPr/>
          </p:nvSpPr>
          <p:spPr>
            <a:xfrm>
              <a:off x="2926080" y="4830100"/>
              <a:ext cx="1853184" cy="4632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133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Världsbygge</a:t>
              </a:r>
              <a:endParaRPr lang="en-US" sz="1133"/>
            </a:p>
          </p:txBody>
        </p:sp>
      </p:grpSp>
      <p:grpSp>
        <p:nvGrpSpPr>
          <p:cNvPr id="60" name="Grupp 59">
            <a:extLst>
              <a:ext uri="{FF2B5EF4-FFF2-40B4-BE49-F238E27FC236}">
                <a16:creationId xmlns:a16="http://schemas.microsoft.com/office/drawing/2014/main" id="{27613C22-989F-61A8-9FEC-B2DBB28E8ED4}"/>
              </a:ext>
            </a:extLst>
          </p:cNvPr>
          <p:cNvGrpSpPr/>
          <p:nvPr/>
        </p:nvGrpSpPr>
        <p:grpSpPr>
          <a:xfrm>
            <a:off x="4998720" y="1074964"/>
            <a:ext cx="2097024" cy="4511040"/>
            <a:chOff x="4998720" y="1074964"/>
            <a:chExt cx="2097024" cy="4511040"/>
          </a:xfrm>
        </p:grpSpPr>
        <p:sp>
          <p:nvSpPr>
            <p:cNvPr id="28" name="Shape 22">
              <a:extLst>
                <a:ext uri="{FF2B5EF4-FFF2-40B4-BE49-F238E27FC236}">
                  <a16:creationId xmlns:a16="http://schemas.microsoft.com/office/drawing/2014/main" id="{028FA891-CAA4-D897-67CF-1714B8A75EAF}"/>
                </a:ext>
              </a:extLst>
            </p:cNvPr>
            <p:cNvSpPr/>
            <p:nvPr/>
          </p:nvSpPr>
          <p:spPr>
            <a:xfrm>
              <a:off x="4998720" y="1074964"/>
              <a:ext cx="2097024" cy="451104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29" name="Shape 23">
              <a:extLst>
                <a:ext uri="{FF2B5EF4-FFF2-40B4-BE49-F238E27FC236}">
                  <a16:creationId xmlns:a16="http://schemas.microsoft.com/office/drawing/2014/main" id="{7BD908BC-FD02-B414-4526-9C4DA2F7EF65}"/>
                </a:ext>
              </a:extLst>
            </p:cNvPr>
            <p:cNvSpPr/>
            <p:nvPr/>
          </p:nvSpPr>
          <p:spPr>
            <a:xfrm>
              <a:off x="4998720" y="1074964"/>
              <a:ext cx="2097024" cy="26822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2700">
              <a:solidFill>
                <a:schemeClr val="bg2">
                  <a:lumMod val="2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30" name="Text 24">
              <a:extLst>
                <a:ext uri="{FF2B5EF4-FFF2-40B4-BE49-F238E27FC236}">
                  <a16:creationId xmlns:a16="http://schemas.microsoft.com/office/drawing/2014/main" id="{24D6B448-9235-6845-A84C-5746E77ED384}"/>
                </a:ext>
              </a:extLst>
            </p:cNvPr>
            <p:cNvSpPr/>
            <p:nvPr/>
          </p:nvSpPr>
          <p:spPr>
            <a:xfrm>
              <a:off x="4998720" y="1074964"/>
              <a:ext cx="2097024" cy="2682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67" b="1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3</a:t>
              </a:r>
              <a:endParaRPr lang="en-US" sz="1467"/>
            </a:p>
          </p:txBody>
        </p:sp>
        <p:sp>
          <p:nvSpPr>
            <p:cNvPr id="31" name="Shape 25">
              <a:extLst>
                <a:ext uri="{FF2B5EF4-FFF2-40B4-BE49-F238E27FC236}">
                  <a16:creationId xmlns:a16="http://schemas.microsoft.com/office/drawing/2014/main" id="{6CA5E489-3DA8-7CA8-B81A-F6EC6EF823D0}"/>
                </a:ext>
              </a:extLst>
            </p:cNvPr>
            <p:cNvSpPr/>
            <p:nvPr/>
          </p:nvSpPr>
          <p:spPr>
            <a:xfrm>
              <a:off x="5669280" y="1440724"/>
              <a:ext cx="755904" cy="75590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pic>
          <p:nvPicPr>
            <p:cNvPr id="32" name="Image 2" descr="preencoded.png">
              <a:extLst>
                <a:ext uri="{FF2B5EF4-FFF2-40B4-BE49-F238E27FC236}">
                  <a16:creationId xmlns:a16="http://schemas.microsoft.com/office/drawing/2014/main" id="{A00A770F-3D81-901F-2B65-373D3CB0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7776" y="1599220"/>
              <a:ext cx="438912" cy="438912"/>
            </a:xfrm>
            <a:prstGeom prst="rect">
              <a:avLst/>
            </a:prstGeom>
          </p:spPr>
        </p:pic>
        <p:sp>
          <p:nvSpPr>
            <p:cNvPr id="33" name="Text 26">
              <a:extLst>
                <a:ext uri="{FF2B5EF4-FFF2-40B4-BE49-F238E27FC236}">
                  <a16:creationId xmlns:a16="http://schemas.microsoft.com/office/drawing/2014/main" id="{0BD21ED0-9979-6245-97CC-9CEFCCD4FC4C}"/>
                </a:ext>
              </a:extLst>
            </p:cNvPr>
            <p:cNvSpPr/>
            <p:nvPr/>
          </p:nvSpPr>
          <p:spPr>
            <a:xfrm>
              <a:off x="5084064" y="2391700"/>
              <a:ext cx="1926336" cy="5852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867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Feedback</a:t>
              </a:r>
              <a:endParaRPr lang="en-US" sz="1867"/>
            </a:p>
          </p:txBody>
        </p:sp>
        <p:sp>
          <p:nvSpPr>
            <p:cNvPr id="34" name="Text 27">
              <a:extLst>
                <a:ext uri="{FF2B5EF4-FFF2-40B4-BE49-F238E27FC236}">
                  <a16:creationId xmlns:a16="http://schemas.microsoft.com/office/drawing/2014/main" id="{FFB377DB-7C72-E5AD-E069-A363F44785AC}"/>
                </a:ext>
              </a:extLst>
            </p:cNvPr>
            <p:cNvSpPr/>
            <p:nvPr/>
          </p:nvSpPr>
          <p:spPr>
            <a:xfrm>
              <a:off x="5084064" y="3001300"/>
              <a:ext cx="1926336" cy="1219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Vad funkar? Vad kan</a:t>
              </a:r>
              <a:endParaRPr lang="en-US" sz="1400"/>
            </a:p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utvecklas? Surprise!</a:t>
              </a:r>
              <a:endParaRPr lang="en-US" sz="1400"/>
            </a:p>
          </p:txBody>
        </p:sp>
        <p:sp>
          <p:nvSpPr>
            <p:cNvPr id="35" name="Shape 28">
              <a:extLst>
                <a:ext uri="{FF2B5EF4-FFF2-40B4-BE49-F238E27FC236}">
                  <a16:creationId xmlns:a16="http://schemas.microsoft.com/office/drawing/2014/main" id="{D15C3EDE-80B0-A717-A374-01820CA659AB}"/>
                </a:ext>
              </a:extLst>
            </p:cNvPr>
            <p:cNvSpPr/>
            <p:nvPr/>
          </p:nvSpPr>
          <p:spPr>
            <a:xfrm>
              <a:off x="5120640" y="4830100"/>
              <a:ext cx="1853184" cy="463296"/>
            </a:xfrm>
            <a:prstGeom prst="rect">
              <a:avLst/>
            </a:prstGeom>
            <a:solidFill>
              <a:schemeClr val="bg2">
                <a:lumMod val="25000"/>
                <a:alpha val="25000"/>
              </a:schemeClr>
            </a:solidFill>
            <a:ln w="12700">
              <a:solidFill>
                <a:schemeClr val="bg2">
                  <a:lumMod val="50000"/>
                  <a:alpha val="50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36" name="Text 29">
              <a:extLst>
                <a:ext uri="{FF2B5EF4-FFF2-40B4-BE49-F238E27FC236}">
                  <a16:creationId xmlns:a16="http://schemas.microsoft.com/office/drawing/2014/main" id="{9FA9EE52-5943-2338-CA74-A87B9EC4FB64}"/>
                </a:ext>
              </a:extLst>
            </p:cNvPr>
            <p:cNvSpPr/>
            <p:nvPr/>
          </p:nvSpPr>
          <p:spPr>
            <a:xfrm>
              <a:off x="5120640" y="4830100"/>
              <a:ext cx="1853184" cy="4632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133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Kollegial granskning</a:t>
              </a:r>
              <a:endParaRPr lang="en-US" sz="1133"/>
            </a:p>
          </p:txBody>
        </p:sp>
      </p:grpSp>
      <p:grpSp>
        <p:nvGrpSpPr>
          <p:cNvPr id="61" name="Grupp 60">
            <a:extLst>
              <a:ext uri="{FF2B5EF4-FFF2-40B4-BE49-F238E27FC236}">
                <a16:creationId xmlns:a16="http://schemas.microsoft.com/office/drawing/2014/main" id="{2D0E5364-8A22-6269-38C0-66C0F5F2AF53}"/>
              </a:ext>
            </a:extLst>
          </p:cNvPr>
          <p:cNvGrpSpPr/>
          <p:nvPr/>
        </p:nvGrpSpPr>
        <p:grpSpPr>
          <a:xfrm>
            <a:off x="7193280" y="1074964"/>
            <a:ext cx="2097024" cy="4511040"/>
            <a:chOff x="7193280" y="1074964"/>
            <a:chExt cx="2097024" cy="4511040"/>
          </a:xfrm>
        </p:grpSpPr>
        <p:sp>
          <p:nvSpPr>
            <p:cNvPr id="38" name="Shape 31">
              <a:extLst>
                <a:ext uri="{FF2B5EF4-FFF2-40B4-BE49-F238E27FC236}">
                  <a16:creationId xmlns:a16="http://schemas.microsoft.com/office/drawing/2014/main" id="{7D1A40E4-EF9E-97E3-BF98-3AFC17E57584}"/>
                </a:ext>
              </a:extLst>
            </p:cNvPr>
            <p:cNvSpPr/>
            <p:nvPr/>
          </p:nvSpPr>
          <p:spPr>
            <a:xfrm>
              <a:off x="7193280" y="1074964"/>
              <a:ext cx="2097024" cy="451104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39" name="Shape 32">
              <a:extLst>
                <a:ext uri="{FF2B5EF4-FFF2-40B4-BE49-F238E27FC236}">
                  <a16:creationId xmlns:a16="http://schemas.microsoft.com/office/drawing/2014/main" id="{0594EDB2-EA8F-2B3A-613D-6A65936F590F}"/>
                </a:ext>
              </a:extLst>
            </p:cNvPr>
            <p:cNvSpPr/>
            <p:nvPr/>
          </p:nvSpPr>
          <p:spPr>
            <a:xfrm>
              <a:off x="7193280" y="1074964"/>
              <a:ext cx="2097024" cy="26822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2700">
              <a:solidFill>
                <a:schemeClr val="bg2">
                  <a:lumMod val="2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40" name="Text 33">
              <a:extLst>
                <a:ext uri="{FF2B5EF4-FFF2-40B4-BE49-F238E27FC236}">
                  <a16:creationId xmlns:a16="http://schemas.microsoft.com/office/drawing/2014/main" id="{C0DE7179-F6F5-496D-8355-9954A82AF4B8}"/>
                </a:ext>
              </a:extLst>
            </p:cNvPr>
            <p:cNvSpPr/>
            <p:nvPr/>
          </p:nvSpPr>
          <p:spPr>
            <a:xfrm>
              <a:off x="7193280" y="1074964"/>
              <a:ext cx="2097024" cy="2682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67" b="1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4</a:t>
              </a:r>
              <a:endParaRPr lang="en-US" sz="1467"/>
            </a:p>
          </p:txBody>
        </p:sp>
        <p:sp>
          <p:nvSpPr>
            <p:cNvPr id="41" name="Shape 34">
              <a:extLst>
                <a:ext uri="{FF2B5EF4-FFF2-40B4-BE49-F238E27FC236}">
                  <a16:creationId xmlns:a16="http://schemas.microsoft.com/office/drawing/2014/main" id="{154891D0-B8DB-FBC2-94C6-FD029171DCB1}"/>
                </a:ext>
              </a:extLst>
            </p:cNvPr>
            <p:cNvSpPr/>
            <p:nvPr/>
          </p:nvSpPr>
          <p:spPr>
            <a:xfrm>
              <a:off x="7863840" y="1440724"/>
              <a:ext cx="755904" cy="75590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pic>
          <p:nvPicPr>
            <p:cNvPr id="42" name="Image 3" descr="preencoded.png">
              <a:extLst>
                <a:ext uri="{FF2B5EF4-FFF2-40B4-BE49-F238E27FC236}">
                  <a16:creationId xmlns:a16="http://schemas.microsoft.com/office/drawing/2014/main" id="{3A952B2D-4C42-B02C-148E-D180C3607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2336" y="1599220"/>
              <a:ext cx="438912" cy="438912"/>
            </a:xfrm>
            <a:prstGeom prst="rect">
              <a:avLst/>
            </a:prstGeom>
          </p:spPr>
        </p:pic>
        <p:sp>
          <p:nvSpPr>
            <p:cNvPr id="43" name="Text 35">
              <a:extLst>
                <a:ext uri="{FF2B5EF4-FFF2-40B4-BE49-F238E27FC236}">
                  <a16:creationId xmlns:a16="http://schemas.microsoft.com/office/drawing/2014/main" id="{99C0BD48-2924-11E6-85AA-58A796F25F9D}"/>
                </a:ext>
              </a:extLst>
            </p:cNvPr>
            <p:cNvSpPr/>
            <p:nvPr/>
          </p:nvSpPr>
          <p:spPr>
            <a:xfrm>
              <a:off x="7278624" y="2391700"/>
              <a:ext cx="1926336" cy="5852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867" b="1" err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Skrivande</a:t>
              </a:r>
              <a:endParaRPr lang="en-US" sz="1867"/>
            </a:p>
          </p:txBody>
        </p:sp>
        <p:sp>
          <p:nvSpPr>
            <p:cNvPr id="44" name="Text 36">
              <a:extLst>
                <a:ext uri="{FF2B5EF4-FFF2-40B4-BE49-F238E27FC236}">
                  <a16:creationId xmlns:a16="http://schemas.microsoft.com/office/drawing/2014/main" id="{D6A891A9-720F-856D-B079-AF9539A0F44A}"/>
                </a:ext>
              </a:extLst>
            </p:cNvPr>
            <p:cNvSpPr/>
            <p:nvPr/>
          </p:nvSpPr>
          <p:spPr>
            <a:xfrm>
              <a:off x="7278624" y="3001300"/>
              <a:ext cx="1926336" cy="1219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Gemensamt skrivande</a:t>
              </a:r>
              <a:endParaRPr lang="en-US" sz="1400"/>
            </a:p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med AI som bollplank</a:t>
              </a:r>
              <a:endParaRPr lang="en-US" sz="1400"/>
            </a:p>
          </p:txBody>
        </p:sp>
        <p:sp>
          <p:nvSpPr>
            <p:cNvPr id="45" name="Shape 37">
              <a:extLst>
                <a:ext uri="{FF2B5EF4-FFF2-40B4-BE49-F238E27FC236}">
                  <a16:creationId xmlns:a16="http://schemas.microsoft.com/office/drawing/2014/main" id="{63D47FCB-0165-BDDE-9CFD-DB08DD9A8D91}"/>
                </a:ext>
              </a:extLst>
            </p:cNvPr>
            <p:cNvSpPr/>
            <p:nvPr/>
          </p:nvSpPr>
          <p:spPr>
            <a:xfrm>
              <a:off x="7315200" y="4830100"/>
              <a:ext cx="1853184" cy="463296"/>
            </a:xfrm>
            <a:prstGeom prst="rect">
              <a:avLst/>
            </a:prstGeom>
            <a:solidFill>
              <a:schemeClr val="bg2">
                <a:lumMod val="25000"/>
                <a:alpha val="25000"/>
              </a:schemeClr>
            </a:solidFill>
            <a:ln w="12700">
              <a:solidFill>
                <a:schemeClr val="bg2">
                  <a:lumMod val="50000"/>
                  <a:alpha val="50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46" name="Text 38">
              <a:extLst>
                <a:ext uri="{FF2B5EF4-FFF2-40B4-BE49-F238E27FC236}">
                  <a16:creationId xmlns:a16="http://schemas.microsoft.com/office/drawing/2014/main" id="{E100FEA3-BE74-F3D4-6CDA-027B63AE3685}"/>
                </a:ext>
              </a:extLst>
            </p:cNvPr>
            <p:cNvSpPr/>
            <p:nvPr/>
          </p:nvSpPr>
          <p:spPr>
            <a:xfrm>
              <a:off x="7315200" y="4830100"/>
              <a:ext cx="1853184" cy="4632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133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AI-assisterat</a:t>
              </a:r>
              <a:endParaRPr lang="en-US" sz="1133"/>
            </a:p>
          </p:txBody>
        </p:sp>
      </p:grpSp>
      <p:grpSp>
        <p:nvGrpSpPr>
          <p:cNvPr id="62" name="Grupp 61">
            <a:extLst>
              <a:ext uri="{FF2B5EF4-FFF2-40B4-BE49-F238E27FC236}">
                <a16:creationId xmlns:a16="http://schemas.microsoft.com/office/drawing/2014/main" id="{5C0B079B-EFC6-74E5-EB3A-ED59B2ED72FE}"/>
              </a:ext>
            </a:extLst>
          </p:cNvPr>
          <p:cNvGrpSpPr/>
          <p:nvPr/>
        </p:nvGrpSpPr>
        <p:grpSpPr>
          <a:xfrm>
            <a:off x="9387840" y="1074964"/>
            <a:ext cx="2097024" cy="4511040"/>
            <a:chOff x="9387840" y="1074964"/>
            <a:chExt cx="2097024" cy="4511040"/>
          </a:xfrm>
        </p:grpSpPr>
        <p:sp>
          <p:nvSpPr>
            <p:cNvPr id="48" name="Shape 40">
              <a:extLst>
                <a:ext uri="{FF2B5EF4-FFF2-40B4-BE49-F238E27FC236}">
                  <a16:creationId xmlns:a16="http://schemas.microsoft.com/office/drawing/2014/main" id="{70556768-A39F-DD7E-A65E-D3B75C12992F}"/>
                </a:ext>
              </a:extLst>
            </p:cNvPr>
            <p:cNvSpPr/>
            <p:nvPr/>
          </p:nvSpPr>
          <p:spPr>
            <a:xfrm>
              <a:off x="9387840" y="1074964"/>
              <a:ext cx="2097024" cy="451104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2D7D6F"/>
              </a:solidFill>
              <a:prstDash val="solid"/>
            </a:ln>
            <a:effectLst>
              <a:outerShdw blurRad="101600" dist="38100" dir="8100000" algn="bl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49" name="Shape 41">
              <a:extLst>
                <a:ext uri="{FF2B5EF4-FFF2-40B4-BE49-F238E27FC236}">
                  <a16:creationId xmlns:a16="http://schemas.microsoft.com/office/drawing/2014/main" id="{2B8FC5FD-E389-AAEE-7B87-67C0291A4615}"/>
                </a:ext>
              </a:extLst>
            </p:cNvPr>
            <p:cNvSpPr/>
            <p:nvPr/>
          </p:nvSpPr>
          <p:spPr>
            <a:xfrm>
              <a:off x="9387840" y="1074964"/>
              <a:ext cx="2097024" cy="26822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2700">
              <a:solidFill>
                <a:schemeClr val="bg2">
                  <a:lumMod val="2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50" name="Text 42">
              <a:extLst>
                <a:ext uri="{FF2B5EF4-FFF2-40B4-BE49-F238E27FC236}">
                  <a16:creationId xmlns:a16="http://schemas.microsoft.com/office/drawing/2014/main" id="{52B85BD2-B9D9-10A2-0B2B-676263CED1A8}"/>
                </a:ext>
              </a:extLst>
            </p:cNvPr>
            <p:cNvSpPr/>
            <p:nvPr/>
          </p:nvSpPr>
          <p:spPr>
            <a:xfrm>
              <a:off x="9387840" y="1074964"/>
              <a:ext cx="2097024" cy="2682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67" b="1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5</a:t>
              </a:r>
              <a:endParaRPr lang="en-US" sz="1467"/>
            </a:p>
          </p:txBody>
        </p:sp>
        <p:sp>
          <p:nvSpPr>
            <p:cNvPr id="51" name="Shape 43">
              <a:extLst>
                <a:ext uri="{FF2B5EF4-FFF2-40B4-BE49-F238E27FC236}">
                  <a16:creationId xmlns:a16="http://schemas.microsoft.com/office/drawing/2014/main" id="{E8B4A264-0E6E-2B82-2BDD-7EDC15E830B5}"/>
                </a:ext>
              </a:extLst>
            </p:cNvPr>
            <p:cNvSpPr/>
            <p:nvPr/>
          </p:nvSpPr>
          <p:spPr>
            <a:xfrm>
              <a:off x="10058400" y="1440724"/>
              <a:ext cx="755904" cy="75590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pic>
          <p:nvPicPr>
            <p:cNvPr id="52" name="Image 4" descr="preencoded.png">
              <a:extLst>
                <a:ext uri="{FF2B5EF4-FFF2-40B4-BE49-F238E27FC236}">
                  <a16:creationId xmlns:a16="http://schemas.microsoft.com/office/drawing/2014/main" id="{2CE5D9F6-056F-F1B8-8905-C6A6E8510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16896" y="1599220"/>
              <a:ext cx="438912" cy="438912"/>
            </a:xfrm>
            <a:prstGeom prst="rect">
              <a:avLst/>
            </a:prstGeom>
          </p:spPr>
        </p:pic>
        <p:sp>
          <p:nvSpPr>
            <p:cNvPr id="53" name="Text 44">
              <a:extLst>
                <a:ext uri="{FF2B5EF4-FFF2-40B4-BE49-F238E27FC236}">
                  <a16:creationId xmlns:a16="http://schemas.microsoft.com/office/drawing/2014/main" id="{BB9E50AC-3EB2-0C74-C02C-E040CF2D9284}"/>
                </a:ext>
              </a:extLst>
            </p:cNvPr>
            <p:cNvSpPr/>
            <p:nvPr/>
          </p:nvSpPr>
          <p:spPr>
            <a:xfrm>
              <a:off x="9473184" y="2391700"/>
              <a:ext cx="1926336" cy="58521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867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Färdigställande</a:t>
              </a:r>
              <a:endParaRPr lang="en-US" sz="1867"/>
            </a:p>
          </p:txBody>
        </p:sp>
        <p:sp>
          <p:nvSpPr>
            <p:cNvPr id="54" name="Text 45">
              <a:extLst>
                <a:ext uri="{FF2B5EF4-FFF2-40B4-BE49-F238E27FC236}">
                  <a16:creationId xmlns:a16="http://schemas.microsoft.com/office/drawing/2014/main" id="{213422EE-3FCE-BC4B-C6E7-339041336C86}"/>
                </a:ext>
              </a:extLst>
            </p:cNvPr>
            <p:cNvSpPr/>
            <p:nvPr/>
          </p:nvSpPr>
          <p:spPr>
            <a:xfrm>
              <a:off x="9473184" y="3001300"/>
              <a:ext cx="1926336" cy="1219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Granskning, bilder</a:t>
              </a:r>
              <a:endParaRPr lang="en-US" sz="1400"/>
            </a:p>
            <a:p>
              <a:pPr algn="ctr"/>
              <a:r>
                <a:rPr lang="en-US" sz="1400">
                  <a:solidFill>
                    <a:srgbClr val="8BAFC0"/>
                  </a:solidFill>
                  <a:ea typeface="Calibri" pitchFamily="34" charset="-122"/>
                  <a:cs typeface="Calibri" pitchFamily="34" charset="-120"/>
                </a:rPr>
                <a:t>och ägandeskap</a:t>
              </a:r>
              <a:endParaRPr lang="en-US" sz="1400"/>
            </a:p>
          </p:txBody>
        </p:sp>
        <p:sp>
          <p:nvSpPr>
            <p:cNvPr id="55" name="Shape 46">
              <a:extLst>
                <a:ext uri="{FF2B5EF4-FFF2-40B4-BE49-F238E27FC236}">
                  <a16:creationId xmlns:a16="http://schemas.microsoft.com/office/drawing/2014/main" id="{C79D1C13-7432-D800-00C8-B532DA8580E0}"/>
                </a:ext>
              </a:extLst>
            </p:cNvPr>
            <p:cNvSpPr/>
            <p:nvPr/>
          </p:nvSpPr>
          <p:spPr>
            <a:xfrm>
              <a:off x="9509760" y="4830100"/>
              <a:ext cx="1853184" cy="463296"/>
            </a:xfrm>
            <a:prstGeom prst="rect">
              <a:avLst/>
            </a:prstGeom>
            <a:solidFill>
              <a:schemeClr val="bg2">
                <a:lumMod val="25000"/>
                <a:alpha val="25000"/>
              </a:schemeClr>
            </a:solidFill>
            <a:ln w="12700">
              <a:solidFill>
                <a:schemeClr val="bg2">
                  <a:lumMod val="50000"/>
                  <a:alpha val="50000"/>
                </a:schemeClr>
              </a:solidFill>
              <a:prstDash val="solid"/>
            </a:ln>
          </p:spPr>
          <p:txBody>
            <a:bodyPr/>
            <a:lstStyle/>
            <a:p>
              <a:endParaRPr lang="sv-SE" sz="2400"/>
            </a:p>
          </p:txBody>
        </p:sp>
        <p:sp>
          <p:nvSpPr>
            <p:cNvPr id="56" name="Text 47">
              <a:extLst>
                <a:ext uri="{FF2B5EF4-FFF2-40B4-BE49-F238E27FC236}">
                  <a16:creationId xmlns:a16="http://schemas.microsoft.com/office/drawing/2014/main" id="{023C056D-9A5E-251E-6CCC-A34D6989D460}"/>
                </a:ext>
              </a:extLst>
            </p:cNvPr>
            <p:cNvSpPr/>
            <p:nvPr/>
          </p:nvSpPr>
          <p:spPr>
            <a:xfrm>
              <a:off x="9509760" y="4830100"/>
              <a:ext cx="1853184" cy="4632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133" b="1">
                  <a:solidFill>
                    <a:srgbClr val="E8F4F8"/>
                  </a:solidFill>
                  <a:ea typeface="Calibri" pitchFamily="34" charset="-122"/>
                  <a:cs typeface="Calibri" pitchFamily="34" charset="-120"/>
                </a:rPr>
                <a:t>Stolthet &amp; ägarskap</a:t>
              </a:r>
              <a:endParaRPr lang="en-US" sz="1133"/>
            </a:p>
          </p:txBody>
        </p:sp>
      </p:grpSp>
    </p:spTree>
    <p:extLst>
      <p:ext uri="{BB962C8B-B14F-4D97-AF65-F5344CB8AC3E}">
        <p14:creationId xmlns:p14="http://schemas.microsoft.com/office/powerpoint/2010/main" val="1993236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82066-0DAE-AB93-8C4D-F1ECFF6CA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49D0D-386B-52C9-EFAC-10FB931BB94E}"/>
              </a:ext>
            </a:extLst>
          </p:cNvPr>
          <p:cNvGrpSpPr/>
          <p:nvPr/>
        </p:nvGrpSpPr>
        <p:grpSpPr>
          <a:xfrm>
            <a:off x="8937458" y="1809192"/>
            <a:ext cx="2094208" cy="4426415"/>
            <a:chOff x="631658" y="1780852"/>
            <a:chExt cx="2094208" cy="44264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18A9C9-0B44-C2FA-985A-4CB85FB101E5}"/>
                </a:ext>
              </a:extLst>
            </p:cNvPr>
            <p:cNvSpPr txBox="1"/>
            <p:nvPr/>
          </p:nvSpPr>
          <p:spPr>
            <a:xfrm>
              <a:off x="631658" y="3898943"/>
              <a:ext cx="2094208" cy="23083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lvl="1" algn="ctr"/>
              <a:r>
                <a:rPr lang="en-GB" sz="2400" b="1" err="1">
                  <a:cs typeface="Arial"/>
                </a:rPr>
                <a:t>Ett</a:t>
              </a:r>
              <a:r>
                <a:rPr lang="en-GB" sz="2400" b="1">
                  <a:cs typeface="Arial"/>
                </a:rPr>
                <a:t> </a:t>
              </a:r>
              <a:r>
                <a:rPr lang="en-GB" sz="2400" b="1" err="1">
                  <a:cs typeface="Arial"/>
                </a:rPr>
                <a:t>verktyg</a:t>
              </a:r>
              <a:r>
                <a:rPr lang="en-GB" sz="2400" b="1">
                  <a:cs typeface="Arial"/>
                </a:rPr>
                <a:t> </a:t>
              </a:r>
            </a:p>
            <a:p>
              <a:pPr marL="0" lvl="1" algn="ctr"/>
              <a:r>
                <a:rPr lang="en-GB" sz="2400">
                  <a:cs typeface="Arial"/>
                </a:rPr>
                <a:t>för </a:t>
              </a:r>
              <a:r>
                <a:rPr lang="en-GB" sz="2400" err="1">
                  <a:cs typeface="Arial"/>
                </a:rPr>
                <a:t>kreativitet</a:t>
              </a:r>
              <a:endParaRPr lang="en-GB" sz="2400">
                <a:cs typeface="Arial"/>
              </a:endParaRPr>
            </a:p>
            <a:p>
              <a:pPr marL="0" lvl="1"/>
              <a:endParaRPr lang="en-GB" sz="2400">
                <a:cs typeface="Arial"/>
              </a:endParaRPr>
            </a:p>
            <a:p>
              <a:pPr marL="0" lvl="1"/>
              <a:r>
                <a:rPr lang="en-GB" sz="2400">
                  <a:cs typeface="Arial"/>
                </a:rPr>
                <a:t>​</a:t>
              </a:r>
              <a:endParaRPr lang="en-US"/>
            </a:p>
            <a:p>
              <a:pPr marL="228600" lvl="1" indent="-228600">
                <a:buFont typeface="Courier New,monospace"/>
                <a:buChar char="o"/>
              </a:pPr>
              <a:endParaRPr lang="en-GB" sz="2400">
                <a:cs typeface="Arial"/>
              </a:endParaRPr>
            </a:p>
            <a:p>
              <a:pPr marL="228600" lvl="1" indent="-228600">
                <a:buFont typeface="Courier New,monospace"/>
                <a:buChar char="o"/>
              </a:pPr>
              <a:endParaRPr lang="en-GB" sz="2400">
                <a:cs typeface="Arial"/>
              </a:endParaRPr>
            </a:p>
          </p:txBody>
        </p:sp>
        <p:pic>
          <p:nvPicPr>
            <p:cNvPr id="6" name="Bild 5" descr="Fickkniv med hel fyllning">
              <a:extLst>
                <a:ext uri="{FF2B5EF4-FFF2-40B4-BE49-F238E27FC236}">
                  <a16:creationId xmlns:a16="http://schemas.microsoft.com/office/drawing/2014/main" id="{560F9C55-C39F-3423-8BA9-E6968E0C5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4014" y="1780852"/>
              <a:ext cx="1733080" cy="173308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D5163-3BDB-46E9-8A65-7CAB000FB5CB}"/>
              </a:ext>
            </a:extLst>
          </p:cNvPr>
          <p:cNvGrpSpPr/>
          <p:nvPr/>
        </p:nvGrpSpPr>
        <p:grpSpPr>
          <a:xfrm>
            <a:off x="0" y="1694675"/>
            <a:ext cx="3697995" cy="3753002"/>
            <a:chOff x="3358816" y="1715601"/>
            <a:chExt cx="3697995" cy="37530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F9B7DD-49AA-E813-F622-7D3180479494}"/>
                </a:ext>
              </a:extLst>
            </p:cNvPr>
            <p:cNvSpPr txBox="1"/>
            <p:nvPr/>
          </p:nvSpPr>
          <p:spPr>
            <a:xfrm>
              <a:off x="3358816" y="3898943"/>
              <a:ext cx="3697995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lvl="1" algn="ctr"/>
              <a:r>
                <a:rPr lang="en-GB" sz="2400" b="1" err="1">
                  <a:cs typeface="Arial"/>
                </a:rPr>
                <a:t>Ett</a:t>
              </a:r>
              <a:r>
                <a:rPr lang="en-GB" sz="2400" b="1">
                  <a:cs typeface="Arial"/>
                </a:rPr>
                <a:t> </a:t>
              </a:r>
              <a:r>
                <a:rPr lang="en-GB" sz="2400" b="1" err="1">
                  <a:cs typeface="Arial"/>
                </a:rPr>
                <a:t>stöd</a:t>
              </a:r>
              <a:r>
                <a:rPr lang="en-GB" sz="2400">
                  <a:cs typeface="Arial"/>
                </a:rPr>
                <a:t> </a:t>
              </a:r>
            </a:p>
            <a:p>
              <a:pPr marL="0" lvl="1" algn="ctr"/>
              <a:r>
                <a:rPr lang="en-GB" sz="2400">
                  <a:cs typeface="Arial"/>
                </a:rPr>
                <a:t>i </a:t>
              </a:r>
              <a:r>
                <a:rPr lang="en-GB" sz="2400" err="1">
                  <a:cs typeface="Arial"/>
                </a:rPr>
                <a:t>skrivprocessen</a:t>
              </a:r>
              <a:endParaRPr lang="en-GB" sz="2400">
                <a:cs typeface="Arial"/>
              </a:endParaRPr>
            </a:p>
            <a:p>
              <a:pPr marL="0" lvl="1"/>
              <a:r>
                <a:rPr lang="en-GB" sz="2400">
                  <a:cs typeface="Arial"/>
                </a:rPr>
                <a:t>​</a:t>
              </a:r>
            </a:p>
            <a:p>
              <a:pPr marL="228600" lvl="1" indent="-228600">
                <a:buFont typeface="Courier New,monospace"/>
                <a:buChar char="o"/>
              </a:pPr>
              <a:endParaRPr lang="en-GB" sz="2400">
                <a:cs typeface="Arial"/>
              </a:endParaRPr>
            </a:p>
          </p:txBody>
        </p:sp>
        <p:pic>
          <p:nvPicPr>
            <p:cNvPr id="10" name="Bild 9" descr="Omtanke med hel fyllning">
              <a:extLst>
                <a:ext uri="{FF2B5EF4-FFF2-40B4-BE49-F238E27FC236}">
                  <a16:creationId xmlns:a16="http://schemas.microsoft.com/office/drawing/2014/main" id="{CEC9FA94-D465-ACEC-BDA1-43510FFF4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40562" y="1715601"/>
              <a:ext cx="1938992" cy="193899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698139-D658-25E6-0B9C-2EDEC6E0C6D7}"/>
              </a:ext>
            </a:extLst>
          </p:cNvPr>
          <p:cNvGrpSpPr/>
          <p:nvPr/>
        </p:nvGrpSpPr>
        <p:grpSpPr>
          <a:xfrm>
            <a:off x="4162562" y="1809192"/>
            <a:ext cx="3866876" cy="3319928"/>
            <a:chOff x="7690184" y="1779344"/>
            <a:chExt cx="3866876" cy="33199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0B3196-5202-5B56-CF29-6078F4B1ED60}"/>
                </a:ext>
              </a:extLst>
            </p:cNvPr>
            <p:cNvSpPr txBox="1"/>
            <p:nvPr/>
          </p:nvSpPr>
          <p:spPr>
            <a:xfrm>
              <a:off x="7690184" y="3898943"/>
              <a:ext cx="3866876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lvl="1" algn="ctr"/>
              <a:r>
                <a:rPr lang="en-GB" sz="2400" b="1">
                  <a:cs typeface="Arial"/>
                </a:rPr>
                <a:t>En </a:t>
              </a:r>
              <a:r>
                <a:rPr lang="en-GB" sz="2400" b="1" err="1">
                  <a:cs typeface="Arial"/>
                </a:rPr>
                <a:t>kunnig</a:t>
              </a:r>
              <a:r>
                <a:rPr lang="en-GB" sz="2400" b="1">
                  <a:cs typeface="Arial"/>
                </a:rPr>
                <a:t> </a:t>
              </a:r>
              <a:r>
                <a:rPr lang="en-GB" sz="2400" b="1" err="1">
                  <a:cs typeface="Arial"/>
                </a:rPr>
                <a:t>samtalspartner</a:t>
              </a:r>
              <a:r>
                <a:rPr lang="en-GB" sz="2400" b="1">
                  <a:cs typeface="Arial"/>
                </a:rPr>
                <a:t> </a:t>
              </a:r>
            </a:p>
            <a:p>
              <a:pPr marL="0" lvl="1" algn="ctr"/>
              <a:r>
                <a:rPr lang="en-GB" sz="2400" err="1">
                  <a:cs typeface="Arial"/>
                </a:rPr>
                <a:t>inom</a:t>
              </a:r>
              <a:r>
                <a:rPr lang="en-GB" sz="2400">
                  <a:cs typeface="Arial"/>
                </a:rPr>
                <a:t> </a:t>
              </a:r>
              <a:r>
                <a:rPr lang="en-GB" sz="2400" err="1">
                  <a:cs typeface="Arial"/>
                </a:rPr>
                <a:t>teknik</a:t>
              </a:r>
              <a:r>
                <a:rPr lang="en-GB" sz="2400">
                  <a:cs typeface="Arial"/>
                </a:rPr>
                <a:t> och </a:t>
              </a:r>
              <a:r>
                <a:rPr lang="en-GB" sz="2400" err="1">
                  <a:cs typeface="Arial"/>
                </a:rPr>
                <a:t>samhällsfrågor</a:t>
              </a:r>
              <a:endParaRPr lang="en-GB" sz="2400">
                <a:cs typeface="Arial"/>
              </a:endParaRPr>
            </a:p>
          </p:txBody>
        </p:sp>
        <p:pic>
          <p:nvPicPr>
            <p:cNvPr id="12" name="Bild 11" descr="Tal med hel fyllning">
              <a:extLst>
                <a:ext uri="{FF2B5EF4-FFF2-40B4-BE49-F238E27FC236}">
                  <a16:creationId xmlns:a16="http://schemas.microsoft.com/office/drawing/2014/main" id="{9728D887-4F3C-17A3-2A10-6F2FC2EC5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54990" y="1779344"/>
              <a:ext cx="1938992" cy="193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349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5">
            <a:extLst>
              <a:ext uri="{FF2B5EF4-FFF2-40B4-BE49-F238E27FC236}">
                <a16:creationId xmlns:a16="http://schemas.microsoft.com/office/drawing/2014/main" id="{E9AF9438-A789-A1B0-B41E-E87EDC087E7F}"/>
              </a:ext>
            </a:extLst>
          </p:cNvPr>
          <p:cNvSpPr txBox="1"/>
          <p:nvPr/>
        </p:nvSpPr>
        <p:spPr>
          <a:xfrm>
            <a:off x="396036" y="1387333"/>
            <a:ext cx="1112086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0" b="1" dirty="0">
                <a:cs typeface="Arial"/>
              </a:rPr>
              <a:t>"</a:t>
            </a:r>
            <a:r>
              <a:rPr lang="en-GB" sz="8000" b="1" dirty="0" err="1">
                <a:cs typeface="Arial"/>
              </a:rPr>
              <a:t>Att</a:t>
            </a:r>
            <a:r>
              <a:rPr lang="en-GB" sz="8000" b="1" dirty="0">
                <a:cs typeface="Arial"/>
              </a:rPr>
              <a:t> man </a:t>
            </a:r>
            <a:r>
              <a:rPr lang="en-GB" sz="8000" b="1" dirty="0" err="1">
                <a:cs typeface="Arial"/>
              </a:rPr>
              <a:t>inte</a:t>
            </a:r>
            <a:r>
              <a:rPr lang="en-GB" sz="8000" b="1" dirty="0">
                <a:cs typeface="Arial"/>
              </a:rPr>
              <a:t> </a:t>
            </a:r>
            <a:r>
              <a:rPr lang="en-GB" sz="8000" b="1" dirty="0" err="1">
                <a:cs typeface="Arial"/>
              </a:rPr>
              <a:t>behöver</a:t>
            </a:r>
            <a:r>
              <a:rPr lang="en-GB" sz="8000" b="1" dirty="0">
                <a:cs typeface="Arial"/>
              </a:rPr>
              <a:t> </a:t>
            </a:r>
            <a:r>
              <a:rPr lang="en-GB" sz="8000" b="1" dirty="0" err="1">
                <a:cs typeface="Arial"/>
              </a:rPr>
              <a:t>oroa</a:t>
            </a:r>
            <a:r>
              <a:rPr lang="en-GB" sz="8000" b="1" dirty="0">
                <a:cs typeface="Arial"/>
              </a:rPr>
              <a:t> sig </a:t>
            </a:r>
            <a:r>
              <a:rPr lang="en-GB" sz="8000" b="1" dirty="0" err="1">
                <a:cs typeface="Arial"/>
              </a:rPr>
              <a:t>så</a:t>
            </a:r>
            <a:r>
              <a:rPr lang="en-GB" sz="8000" b="1" dirty="0">
                <a:cs typeface="Arial"/>
              </a:rPr>
              <a:t> </a:t>
            </a:r>
            <a:r>
              <a:rPr lang="en-GB" sz="8000" b="1" dirty="0" err="1">
                <a:cs typeface="Arial"/>
              </a:rPr>
              <a:t>mycket</a:t>
            </a:r>
            <a:r>
              <a:rPr lang="en-GB" sz="8000" b="1" dirty="0">
                <a:cs typeface="Arial"/>
              </a:rPr>
              <a:t> </a:t>
            </a:r>
            <a:r>
              <a:rPr lang="en-GB" sz="8000" b="1" dirty="0" err="1">
                <a:cs typeface="Arial"/>
              </a:rPr>
              <a:t>kring</a:t>
            </a:r>
            <a:r>
              <a:rPr lang="en-GB" sz="8000" b="1" dirty="0">
                <a:cs typeface="Arial"/>
              </a:rPr>
              <a:t> </a:t>
            </a:r>
            <a:r>
              <a:rPr lang="en-GB" sz="8000" b="1" dirty="0" err="1">
                <a:cs typeface="Arial"/>
              </a:rPr>
              <a:t>språket</a:t>
            </a:r>
            <a:r>
              <a:rPr lang="en-GB" sz="8000" b="1" dirty="0">
                <a:cs typeface="Arial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843746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4D31F7-67CA-5F5B-0823-592D61000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5">
            <a:extLst>
              <a:ext uri="{FF2B5EF4-FFF2-40B4-BE49-F238E27FC236}">
                <a16:creationId xmlns:a16="http://schemas.microsoft.com/office/drawing/2014/main" id="{BDF07C5B-35BA-6F61-AE0C-3F4A7DA865C1}"/>
              </a:ext>
            </a:extLst>
          </p:cNvPr>
          <p:cNvSpPr txBox="1"/>
          <p:nvPr/>
        </p:nvSpPr>
        <p:spPr>
          <a:xfrm>
            <a:off x="533446" y="918890"/>
            <a:ext cx="11120860" cy="50167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0" b="1">
                <a:cs typeface="Arial"/>
              </a:rPr>
              <a:t>"Man </a:t>
            </a:r>
            <a:r>
              <a:rPr lang="en-GB" sz="8000" b="1" err="1">
                <a:cs typeface="Arial"/>
              </a:rPr>
              <a:t>kunde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lätt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få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hjälp</a:t>
            </a:r>
            <a:r>
              <a:rPr lang="en-GB" sz="8000" b="1">
                <a:cs typeface="Arial"/>
              </a:rPr>
              <a:t> och </a:t>
            </a:r>
            <a:r>
              <a:rPr lang="en-GB" sz="8000" b="1" err="1">
                <a:cs typeface="Arial"/>
              </a:rPr>
              <a:t>idéer</a:t>
            </a:r>
            <a:r>
              <a:rPr lang="en-GB" sz="8000" b="1">
                <a:cs typeface="Arial"/>
              </a:rPr>
              <a:t> och </a:t>
            </a:r>
            <a:r>
              <a:rPr lang="en-GB" sz="8000" b="1" err="1">
                <a:cs typeface="Arial"/>
              </a:rPr>
              <a:t>slapp</a:t>
            </a:r>
            <a:r>
              <a:rPr lang="en-GB" sz="8000" b="1">
                <a:cs typeface="Arial"/>
              </a:rPr>
              <a:t> </a:t>
            </a:r>
            <a:r>
              <a:rPr lang="en-GB" sz="8000" b="1" err="1">
                <a:cs typeface="Arial"/>
              </a:rPr>
              <a:t>därför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att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vänta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på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en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lärare</a:t>
            </a:r>
            <a:r>
              <a:rPr lang="en-GB" sz="8000" b="1">
                <a:cs typeface="Arial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654955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9A0CD-0B41-85C2-CE41-6D0195D7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5">
            <a:extLst>
              <a:ext uri="{FF2B5EF4-FFF2-40B4-BE49-F238E27FC236}">
                <a16:creationId xmlns:a16="http://schemas.microsoft.com/office/drawing/2014/main" id="{4237B025-0BA2-ABD1-EEC0-331CCA81A6D2}"/>
              </a:ext>
            </a:extLst>
          </p:cNvPr>
          <p:cNvSpPr txBox="1"/>
          <p:nvPr/>
        </p:nvSpPr>
        <p:spPr>
          <a:xfrm>
            <a:off x="396036" y="1387333"/>
            <a:ext cx="1112086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0" b="1">
                <a:cs typeface="Arial"/>
              </a:rPr>
              <a:t>"Det </a:t>
            </a:r>
            <a:r>
              <a:rPr lang="en-GB" sz="8000" b="1" err="1">
                <a:cs typeface="Arial"/>
              </a:rPr>
              <a:t>underlättar</a:t>
            </a:r>
            <a:r>
              <a:rPr lang="en-GB" sz="8000" b="1">
                <a:cs typeface="Arial"/>
              </a:rPr>
              <a:t> och ger </a:t>
            </a:r>
            <a:r>
              <a:rPr lang="en-GB" sz="8000" b="1" err="1">
                <a:cs typeface="Arial"/>
              </a:rPr>
              <a:t>än</a:t>
            </a:r>
            <a:r>
              <a:rPr lang="en-GB" sz="8000" b="1">
                <a:cs typeface="Arial"/>
              </a:rPr>
              <a:t> </a:t>
            </a:r>
            <a:r>
              <a:rPr lang="en-GB" sz="8000" b="1" err="1">
                <a:cs typeface="Arial"/>
              </a:rPr>
              <a:t>mer</a:t>
            </a:r>
            <a:r>
              <a:rPr lang="en-GB" sz="8000" b="1">
                <a:cs typeface="Arial"/>
              </a:rPr>
              <a:t> </a:t>
            </a:r>
            <a:r>
              <a:rPr lang="en-GB" sz="8000" b="1" err="1">
                <a:cs typeface="Arial"/>
              </a:rPr>
              <a:t>utrymme</a:t>
            </a:r>
            <a:r>
              <a:rPr lang="en-GB" sz="8000" b="1">
                <a:cs typeface="Arial"/>
              </a:rPr>
              <a:t> för kreativtet."</a:t>
            </a:r>
          </a:p>
        </p:txBody>
      </p:sp>
    </p:spTree>
    <p:extLst>
      <p:ext uri="{BB962C8B-B14F-4D97-AF65-F5344CB8AC3E}">
        <p14:creationId xmlns:p14="http://schemas.microsoft.com/office/powerpoint/2010/main" val="224938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49B3A7-7784-4524-1C92-7BC78EDE50C7}"/>
              </a:ext>
            </a:extLst>
          </p:cNvPr>
          <p:cNvSpPr txBox="1"/>
          <p:nvPr/>
        </p:nvSpPr>
        <p:spPr>
          <a:xfrm>
            <a:off x="5492343" y="2259449"/>
            <a:ext cx="5588661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/>
              <a:t>Andrew Galbraith</a:t>
            </a:r>
          </a:p>
          <a:p>
            <a:pPr algn="ctr"/>
            <a:r>
              <a:rPr lang="en-GB" sz="3200" err="1"/>
              <a:t>Förstelärare</a:t>
            </a:r>
            <a:r>
              <a:rPr lang="en-GB" sz="3200"/>
              <a:t> AI</a:t>
            </a:r>
          </a:p>
          <a:p>
            <a:pPr algn="ctr"/>
            <a:r>
              <a:rPr lang="en-GB" sz="3200"/>
              <a:t>Erik Dahlbergsgymnasiet</a:t>
            </a:r>
          </a:p>
          <a:p>
            <a:pPr algn="ctr"/>
            <a:r>
              <a:rPr lang="en-GB" sz="3200" err="1"/>
              <a:t>Jönköpings</a:t>
            </a:r>
            <a:r>
              <a:rPr lang="en-GB" sz="3200"/>
              <a:t> </a:t>
            </a:r>
            <a:r>
              <a:rPr lang="en-GB" sz="3200" err="1"/>
              <a:t>kommun</a:t>
            </a:r>
            <a:endParaRPr lang="en-GB" sz="3200"/>
          </a:p>
          <a:p>
            <a:pPr algn="ctr"/>
            <a:endParaRPr lang="en-GB"/>
          </a:p>
        </p:txBody>
      </p:sp>
      <p:pic>
        <p:nvPicPr>
          <p:cNvPr id="9" name="Bildobjekt 8" descr="En bild som visar Människoansikte, person, klädsel, skjorta">
            <a:extLst>
              <a:ext uri="{FF2B5EF4-FFF2-40B4-BE49-F238E27FC236}">
                <a16:creationId xmlns:a16="http://schemas.microsoft.com/office/drawing/2014/main" id="{A7322645-3BCB-0B0C-E5F1-2F7FA1C79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85" y="987023"/>
            <a:ext cx="4050800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22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702">
        <p159:morph option="byObject"/>
      </p:transition>
    </mc:Choice>
    <mc:Fallback xmlns="">
      <p:transition spd="slow" advTm="41702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D5219-1F69-A444-48BF-47E97BB10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5">
            <a:extLst>
              <a:ext uri="{FF2B5EF4-FFF2-40B4-BE49-F238E27FC236}">
                <a16:creationId xmlns:a16="http://schemas.microsoft.com/office/drawing/2014/main" id="{4BE25FF2-FB7F-6C08-48A8-16CF4D39AEC7}"/>
              </a:ext>
            </a:extLst>
          </p:cNvPr>
          <p:cNvSpPr txBox="1"/>
          <p:nvPr/>
        </p:nvSpPr>
        <p:spPr>
          <a:xfrm>
            <a:off x="427917" y="1208614"/>
            <a:ext cx="11120860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>
                <a:cs typeface="Arial"/>
              </a:rPr>
              <a:t>"Man </a:t>
            </a:r>
            <a:r>
              <a:rPr lang="en-GB" sz="6600" b="1" err="1">
                <a:cs typeface="Arial"/>
              </a:rPr>
              <a:t>fick</a:t>
            </a:r>
            <a:r>
              <a:rPr lang="en-GB" sz="6600" b="1">
                <a:cs typeface="Arial"/>
              </a:rPr>
              <a:t> </a:t>
            </a:r>
            <a:r>
              <a:rPr lang="en-GB" sz="6600" b="1" err="1">
                <a:cs typeface="Arial"/>
              </a:rPr>
              <a:t>tänka</a:t>
            </a:r>
            <a:r>
              <a:rPr lang="en-GB" sz="6600" b="1">
                <a:cs typeface="Arial"/>
              </a:rPr>
              <a:t> </a:t>
            </a:r>
            <a:r>
              <a:rPr lang="en-GB" sz="6600" b="1" err="1">
                <a:cs typeface="Arial"/>
              </a:rPr>
              <a:t>på</a:t>
            </a:r>
            <a:r>
              <a:rPr lang="en-GB" sz="6600" b="1">
                <a:cs typeface="Arial"/>
              </a:rPr>
              <a:t> </a:t>
            </a:r>
            <a:r>
              <a:rPr lang="en-GB" sz="6600" b="1" err="1">
                <a:cs typeface="Arial"/>
              </a:rPr>
              <a:t>framtiden</a:t>
            </a:r>
            <a:r>
              <a:rPr lang="en-GB" sz="6600" b="1">
                <a:cs typeface="Arial"/>
              </a:rPr>
              <a:t> och </a:t>
            </a:r>
            <a:r>
              <a:rPr lang="en-GB" sz="6600" b="1" err="1">
                <a:cs typeface="Arial"/>
              </a:rPr>
              <a:t>hur</a:t>
            </a:r>
            <a:r>
              <a:rPr lang="en-GB" sz="6600" b="1">
                <a:cs typeface="Arial"/>
              </a:rPr>
              <a:t> det </a:t>
            </a:r>
            <a:r>
              <a:rPr lang="en-GB" sz="6600" b="1" err="1">
                <a:cs typeface="Arial"/>
              </a:rPr>
              <a:t>kan</a:t>
            </a:r>
            <a:r>
              <a:rPr lang="en-GB" sz="6600" b="1">
                <a:cs typeface="Arial"/>
              </a:rPr>
              <a:t> se </a:t>
            </a:r>
            <a:r>
              <a:rPr lang="en-GB" sz="6600" b="1" err="1">
                <a:cs typeface="Arial"/>
              </a:rPr>
              <a:t>ut</a:t>
            </a:r>
            <a:r>
              <a:rPr lang="en-GB" sz="6600" b="1">
                <a:cs typeface="Arial"/>
              </a:rPr>
              <a:t> och </a:t>
            </a:r>
            <a:r>
              <a:rPr lang="en-GB" sz="6600" b="1" err="1">
                <a:cs typeface="Arial"/>
              </a:rPr>
              <a:t>hur</a:t>
            </a:r>
            <a:r>
              <a:rPr lang="en-GB" sz="6600" b="1">
                <a:cs typeface="Arial"/>
              </a:rPr>
              <a:t> bra </a:t>
            </a:r>
            <a:r>
              <a:rPr lang="en-GB" sz="6600" b="1" err="1">
                <a:cs typeface="Arial"/>
              </a:rPr>
              <a:t>hjälp</a:t>
            </a:r>
            <a:r>
              <a:rPr lang="en-GB" sz="6600" b="1">
                <a:cs typeface="Arial"/>
              </a:rPr>
              <a:t> </a:t>
            </a:r>
            <a:r>
              <a:rPr lang="en-GB" sz="6600" b="1" err="1">
                <a:cs typeface="Arial"/>
              </a:rPr>
              <a:t>språkmodeller</a:t>
            </a:r>
            <a:r>
              <a:rPr lang="en-GB" sz="6600" b="1">
                <a:cs typeface="Arial"/>
              </a:rPr>
              <a:t> </a:t>
            </a:r>
            <a:r>
              <a:rPr lang="en-GB" sz="6600" b="1" err="1">
                <a:cs typeface="Arial"/>
              </a:rPr>
              <a:t>kan</a:t>
            </a:r>
            <a:r>
              <a:rPr lang="en-GB" sz="6600" b="1">
                <a:cs typeface="Arial"/>
              </a:rPr>
              <a:t> </a:t>
            </a:r>
            <a:r>
              <a:rPr lang="en-GB" sz="6600" b="1" err="1">
                <a:cs typeface="Arial"/>
              </a:rPr>
              <a:t>ge</a:t>
            </a:r>
            <a:r>
              <a:rPr lang="en-GB" sz="6600" b="1">
                <a:cs typeface="Arial"/>
              </a:rPr>
              <a:t> </a:t>
            </a:r>
            <a:r>
              <a:rPr lang="en-GB" sz="6600" b="1" err="1">
                <a:cs typeface="Arial"/>
              </a:rPr>
              <a:t>en</a:t>
            </a:r>
            <a:r>
              <a:rPr lang="en-GB" sz="6600" b="1">
                <a:cs typeface="Arial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9000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3920F3B-A775-CD46-6E7C-4910EF71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36385"/>
            <a:ext cx="2560320" cy="355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BAFF8-56E8-D14D-1F54-2A9806C4E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3362">
            <a:off x="835094" y="1701043"/>
            <a:ext cx="2560320" cy="3580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3FCBC63-E9A6-1B96-3FAA-87D9BA899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8347">
            <a:off x="3655816" y="1212493"/>
            <a:ext cx="2560320" cy="356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7A898C8-CC64-D356-2F41-AD739C767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956" y="1490568"/>
            <a:ext cx="2560320" cy="354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ED676-64C0-C274-03DC-99CDB9951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8565">
            <a:off x="3630243" y="498398"/>
            <a:ext cx="4331908" cy="542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08DF5-94DB-3AED-981A-C7AA420A1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23482">
            <a:off x="3133252" y="621631"/>
            <a:ext cx="4499415" cy="561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C2E68E-CED5-357A-C7CA-C9695F67B6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90540">
            <a:off x="3737392" y="932243"/>
            <a:ext cx="4389300" cy="530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5595B4-2F98-6C4A-647D-EAD11FA371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04440">
            <a:off x="3852687" y="859495"/>
            <a:ext cx="4111128" cy="513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objekt 12" descr="En bild som visar utomhus, himmel, byggnad, väg&#10;&#10;AI-genererat innehåll kan vara felaktigt.">
            <a:extLst>
              <a:ext uri="{FF2B5EF4-FFF2-40B4-BE49-F238E27FC236}">
                <a16:creationId xmlns:a16="http://schemas.microsoft.com/office/drawing/2014/main" id="{271F2977-E6F3-57D3-B71F-262176984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125">
            <a:off x="4201416" y="2946974"/>
            <a:ext cx="5762625" cy="3228975"/>
          </a:xfrm>
          <a:prstGeom prst="rect">
            <a:avLst/>
          </a:prstGeom>
        </p:spPr>
      </p:pic>
      <p:pic>
        <p:nvPicPr>
          <p:cNvPr id="15" name="Bildobjekt 14" descr="En bild som visar person, klädsel, Människoansikte, vägg&#10;&#10;AI-genererat innehåll kan vara felaktigt.">
            <a:extLst>
              <a:ext uri="{FF2B5EF4-FFF2-40B4-BE49-F238E27FC236}">
                <a16:creationId xmlns:a16="http://schemas.microsoft.com/office/drawing/2014/main" id="{08931531-6616-79B7-AB67-F544EE0B9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51">
            <a:off x="3378714" y="389444"/>
            <a:ext cx="4574520" cy="6858000"/>
          </a:xfrm>
          <a:prstGeom prst="rect">
            <a:avLst/>
          </a:prstGeom>
        </p:spPr>
      </p:pic>
      <p:pic>
        <p:nvPicPr>
          <p:cNvPr id="17" name="Bildobjekt 16" descr="En bild som visar person, Människoansikte, klädsel, porträtt&#10;&#10;AI-genererat innehåll kan vara felaktigt.">
            <a:extLst>
              <a:ext uri="{FF2B5EF4-FFF2-40B4-BE49-F238E27FC236}">
                <a16:creationId xmlns:a16="http://schemas.microsoft.com/office/drawing/2014/main" id="{D0CAB77C-3869-9360-0516-22087E9D1B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904">
            <a:off x="3546285" y="285386"/>
            <a:ext cx="4574520" cy="6858000"/>
          </a:xfrm>
          <a:prstGeom prst="rect">
            <a:avLst/>
          </a:prstGeom>
        </p:spPr>
      </p:pic>
      <p:pic>
        <p:nvPicPr>
          <p:cNvPr id="19" name="Bildobjekt 18" descr="En bild som visar skärmbild, Digital komposition, Pc-spel, Action-äventyrsfilm&#10;&#10;AI-genererat innehåll kan vara felaktigt.">
            <a:extLst>
              <a:ext uri="{FF2B5EF4-FFF2-40B4-BE49-F238E27FC236}">
                <a16:creationId xmlns:a16="http://schemas.microsoft.com/office/drawing/2014/main" id="{1D54A40A-3E73-7589-D6C0-02B6F6C2E5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767">
            <a:off x="2951830" y="875812"/>
            <a:ext cx="5763429" cy="5763429"/>
          </a:xfrm>
          <a:prstGeom prst="rect">
            <a:avLst/>
          </a:prstGeom>
        </p:spPr>
      </p:pic>
      <p:pic>
        <p:nvPicPr>
          <p:cNvPr id="21" name="Bildobjekt 20" descr="En bild som visar Människoansikte, text, klädsel, skylt&#10;&#10;AI-genererat innehåll kan vara felaktigt.">
            <a:extLst>
              <a:ext uri="{FF2B5EF4-FFF2-40B4-BE49-F238E27FC236}">
                <a16:creationId xmlns:a16="http://schemas.microsoft.com/office/drawing/2014/main" id="{CCBBEA1B-24B7-C37F-43D8-E6A603A9B7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236">
            <a:off x="3150763" y="506847"/>
            <a:ext cx="5763429" cy="5763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635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BFBA0DC-47B2-A057-487A-7EF48BC5F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42138"/>
              </p:ext>
            </p:extLst>
          </p:nvPr>
        </p:nvGraphicFramePr>
        <p:xfrm>
          <a:off x="6095996" y="1638290"/>
          <a:ext cx="5258095" cy="4243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8" descr="En bild som visar text, inomhus, vägg, galleri  AI-genererat innehåll kan vara felaktigt.">
            <a:extLst>
              <a:ext uri="{FF2B5EF4-FFF2-40B4-BE49-F238E27FC236}">
                <a16:creationId xmlns:a16="http://schemas.microsoft.com/office/drawing/2014/main" id="{172DBFE8-213C-A96B-C37C-5EAF996CD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77" y="83299"/>
            <a:ext cx="3888830" cy="29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9" descr="En bild som visar inomhus, klädsel, möbler, vägg  AI-genererat innehåll kan vara felaktigt.">
            <a:extLst>
              <a:ext uri="{FF2B5EF4-FFF2-40B4-BE49-F238E27FC236}">
                <a16:creationId xmlns:a16="http://schemas.microsoft.com/office/drawing/2014/main" id="{CAE644A0-B14E-6782-3D04-6C824DF292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428"/>
          <a:stretch/>
        </p:blipFill>
        <p:spPr>
          <a:xfrm>
            <a:off x="1403439" y="3357663"/>
            <a:ext cx="4830722" cy="333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742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BFBA0DC-47B2-A057-487A-7EF48BC5F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524648"/>
              </p:ext>
            </p:extLst>
          </p:nvPr>
        </p:nvGraphicFramePr>
        <p:xfrm>
          <a:off x="6095996" y="1638290"/>
          <a:ext cx="5258095" cy="4243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8" descr="En bild som visar text, inomhus, vägg, galleri  AI-genererat innehåll kan vara felaktigt.">
            <a:extLst>
              <a:ext uri="{FF2B5EF4-FFF2-40B4-BE49-F238E27FC236}">
                <a16:creationId xmlns:a16="http://schemas.microsoft.com/office/drawing/2014/main" id="{172DBFE8-213C-A96B-C37C-5EAF996CD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77" y="83299"/>
            <a:ext cx="3888830" cy="29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9" descr="En bild som visar inomhus, klädsel, möbler, vägg  AI-genererat innehåll kan vara felaktigt.">
            <a:extLst>
              <a:ext uri="{FF2B5EF4-FFF2-40B4-BE49-F238E27FC236}">
                <a16:creationId xmlns:a16="http://schemas.microsoft.com/office/drawing/2014/main" id="{CAE644A0-B14E-6782-3D04-6C824DF292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428"/>
          <a:stretch/>
        </p:blipFill>
        <p:spPr>
          <a:xfrm>
            <a:off x="1403439" y="3357663"/>
            <a:ext cx="4830722" cy="333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375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EF994F0-7CF3-C3A8-E20F-E9BAA4BE209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40023592"/>
              </p:ext>
            </p:extLst>
          </p:nvPr>
        </p:nvGraphicFramePr>
        <p:xfrm>
          <a:off x="3038240" y="933790"/>
          <a:ext cx="6177005" cy="508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5959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9F706D-4A72-AEE5-C5C0-BC415FFD2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DE77248-96B7-782E-8CA3-2839D01BDD8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87062997"/>
              </p:ext>
            </p:extLst>
          </p:nvPr>
        </p:nvGraphicFramePr>
        <p:xfrm>
          <a:off x="3038240" y="933790"/>
          <a:ext cx="6177005" cy="508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8198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How to use Gems - Gemini Apps Help">
            <a:extLst>
              <a:ext uri="{FF2B5EF4-FFF2-40B4-BE49-F238E27FC236}">
                <a16:creationId xmlns:a16="http://schemas.microsoft.com/office/drawing/2014/main" id="{94CDE175-2F65-E5CF-448A-9FA41638F9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05396" y="1250745"/>
            <a:ext cx="3273037" cy="3287414"/>
          </a:xfrm>
          <a:prstGeom prst="rect">
            <a:avLst/>
          </a:prstGeom>
        </p:spPr>
      </p:pic>
      <p:pic>
        <p:nvPicPr>
          <p:cNvPr id="11" name="Bildobjekt 10" descr="En bild som visar aqua, design  AI-genererat innehåll kan vara felaktigt.">
            <a:extLst>
              <a:ext uri="{FF2B5EF4-FFF2-40B4-BE49-F238E27FC236}">
                <a16:creationId xmlns:a16="http://schemas.microsoft.com/office/drawing/2014/main" id="{7D42F703-EA2D-D763-C1E1-9EA30BB6B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521" y="705210"/>
            <a:ext cx="4413178" cy="3824378"/>
          </a:xfrm>
          <a:prstGeom prst="rect">
            <a:avLst/>
          </a:prstGeom>
        </p:spPr>
      </p:pic>
      <p:pic>
        <p:nvPicPr>
          <p:cNvPr id="12" name="Bildobjekt 11" descr="En bild som visar text, logotyp, Grafik, grafisk design  AI-genererat innehåll kan vara felaktigt.">
            <a:extLst>
              <a:ext uri="{FF2B5EF4-FFF2-40B4-BE49-F238E27FC236}">
                <a16:creationId xmlns:a16="http://schemas.microsoft.com/office/drawing/2014/main" id="{2390C7EC-D42E-54C1-106C-DF70D2544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657" y="4533521"/>
            <a:ext cx="1710906" cy="1782794"/>
          </a:xfrm>
          <a:prstGeom prst="rect">
            <a:avLst/>
          </a:prstGeom>
        </p:spPr>
      </p:pic>
      <p:pic>
        <p:nvPicPr>
          <p:cNvPr id="13" name="Bildobjekt 12" descr="En bild som visar Grafik, logotyp, Teckensnitt, grafisk design  AI-genererat innehåll kan vara felaktigt.">
            <a:extLst>
              <a:ext uri="{FF2B5EF4-FFF2-40B4-BE49-F238E27FC236}">
                <a16:creationId xmlns:a16="http://schemas.microsoft.com/office/drawing/2014/main" id="{50B53CB3-010E-F036-8538-59694BE800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815" t="34596" r="15176" b="33451"/>
          <a:stretch>
            <a:fillRect/>
          </a:stretch>
        </p:blipFill>
        <p:spPr>
          <a:xfrm>
            <a:off x="1621044" y="4756349"/>
            <a:ext cx="4029013" cy="10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A103D3-52F3-269E-21F3-66350AA6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Sammanfattningsvis….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E92ED8-3AD1-7812-8CF1-BB399144F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1954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3200"/>
              <a:t>Struktur och process</a:t>
            </a:r>
          </a:p>
          <a:p>
            <a:pPr marL="0" indent="0">
              <a:buNone/>
            </a:pPr>
            <a:r>
              <a:rPr lang="sv-SE" sz="3200"/>
              <a:t>Grupparbete</a:t>
            </a:r>
          </a:p>
          <a:p>
            <a:pPr marL="0" indent="0">
              <a:buNone/>
            </a:pPr>
            <a:r>
              <a:rPr lang="sv-SE" sz="3200"/>
              <a:t>Agenter som formativt hjälpmedel</a:t>
            </a:r>
          </a:p>
          <a:p>
            <a:pPr marL="0" indent="0">
              <a:buNone/>
            </a:pPr>
            <a:r>
              <a:rPr lang="sv-SE" sz="3200"/>
              <a:t>Ämnesövergripande är ett sätt att utbilda elever…</a:t>
            </a:r>
          </a:p>
          <a:p>
            <a:pPr marL="0" indent="0">
              <a:buNone/>
            </a:pPr>
            <a:r>
              <a:rPr lang="sv-SE" sz="3200"/>
              <a:t>…samt kollegor. </a:t>
            </a:r>
          </a:p>
          <a:p>
            <a:pPr marL="0" indent="0">
              <a:buNone/>
            </a:pPr>
            <a:r>
              <a:rPr lang="sv-SE" sz="3200" b="1"/>
              <a:t>Våga vara spekulativ.</a:t>
            </a:r>
          </a:p>
        </p:txBody>
      </p:sp>
    </p:spTree>
    <p:extLst>
      <p:ext uri="{BB962C8B-B14F-4D97-AF65-F5344CB8AC3E}">
        <p14:creationId xmlns:p14="http://schemas.microsoft.com/office/powerpoint/2010/main" val="596496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FF3E-635C-A067-A5A7-D2E80937C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4702"/>
            <a:ext cx="9144000" cy="2387600"/>
          </a:xfrm>
        </p:spPr>
        <p:txBody>
          <a:bodyPr>
            <a:normAutofit/>
          </a:bodyPr>
          <a:lstStyle/>
          <a:p>
            <a:r>
              <a:rPr lang="en-GB" sz="8800">
                <a:solidFill>
                  <a:schemeClr val="bg1"/>
                </a:solidFill>
              </a:rPr>
              <a:t>Tack!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897F5-9767-C523-5E9A-D89E92EA8896}"/>
              </a:ext>
            </a:extLst>
          </p:cNvPr>
          <p:cNvSpPr txBox="1"/>
          <p:nvPr/>
        </p:nvSpPr>
        <p:spPr>
          <a:xfrm>
            <a:off x="2009449" y="3706293"/>
            <a:ext cx="817102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andrew.galbraith@jonkoping.se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/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https://futuresday.org</a:t>
            </a:r>
            <a:r>
              <a:rPr lang="en-US">
                <a:solidFill>
                  <a:schemeClr val="bg1"/>
                </a:solidFill>
              </a:rPr>
              <a:t>      </a:t>
            </a:r>
          </a:p>
        </p:txBody>
      </p:sp>
      <p:pic>
        <p:nvPicPr>
          <p:cNvPr id="5" name="Bildobjekt 4" descr="En bild som visar logotyp, symbol, Teckensnitt, Grafik&#10;&#10;AI-genererat innehåll kan vara felaktigt.">
            <a:extLst>
              <a:ext uri="{FF2B5EF4-FFF2-40B4-BE49-F238E27FC236}">
                <a16:creationId xmlns:a16="http://schemas.microsoft.com/office/drawing/2014/main" id="{A0E36DC6-E168-988A-2A18-9D44B6225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29" y="4326660"/>
            <a:ext cx="778464" cy="79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08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verktyg, handverktyg, Antikt verktyg, Hushållsutrustning  AI-genererat innehåll kan vara felaktigt.">
            <a:extLst>
              <a:ext uri="{FF2B5EF4-FFF2-40B4-BE49-F238E27FC236}">
                <a16:creationId xmlns:a16="http://schemas.microsoft.com/office/drawing/2014/main" id="{FFD1575B-B82E-9E78-E751-1DF268CE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794" y="0"/>
            <a:ext cx="10287000" cy="68580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A812138-3F98-A25F-D418-4921FDCB488D}"/>
              </a:ext>
            </a:extLst>
          </p:cNvPr>
          <p:cNvSpPr txBox="1"/>
          <p:nvPr/>
        </p:nvSpPr>
        <p:spPr>
          <a:xfrm>
            <a:off x="3215640" y="2773680"/>
            <a:ext cx="57404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8000" b="1">
                <a:solidFill>
                  <a:schemeClr val="bg1"/>
                </a:solidFill>
              </a:rPr>
              <a:t>AI = verktyg</a:t>
            </a:r>
          </a:p>
        </p:txBody>
      </p:sp>
    </p:spTree>
    <p:extLst>
      <p:ext uri="{BB962C8B-B14F-4D97-AF65-F5344CB8AC3E}">
        <p14:creationId xmlns:p14="http://schemas.microsoft.com/office/powerpoint/2010/main" val="3306895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1586">
        <p159:morph option="byObject"/>
      </p:transition>
    </mc:Choice>
    <mc:Fallback xmlns="">
      <p:transition spd="slow" advTm="10158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olverket c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772" y="861302"/>
            <a:ext cx="3654795" cy="514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6581F-FC13-8C60-0078-AC53B00C4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olverket cover">
            <a:extLst>
              <a:ext uri="{FF2B5EF4-FFF2-40B4-BE49-F238E27FC236}">
                <a16:creationId xmlns:a16="http://schemas.microsoft.com/office/drawing/2014/main" id="{2659FA96-D2E0-5D1E-C993-C7AB358D1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04" y="1944626"/>
            <a:ext cx="2112434" cy="296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llout1">
            <a:extLst>
              <a:ext uri="{FF2B5EF4-FFF2-40B4-BE49-F238E27FC236}">
                <a16:creationId xmlns:a16="http://schemas.microsoft.com/office/drawing/2014/main" id="{F2A7A305-9B37-C2EF-C1B5-61A6BE76D0DB}"/>
              </a:ext>
            </a:extLst>
          </p:cNvPr>
          <p:cNvSpPr>
            <a:spLocks noGrp="1"/>
          </p:cNvSpPr>
          <p:nvPr/>
        </p:nvSpPr>
        <p:spPr>
          <a:xfrm>
            <a:off x="3400000" y="1100000"/>
            <a:ext cx="2730000" cy="4300000"/>
          </a:xfrm>
          <a:prstGeom prst="roundRect">
            <a:avLst>
              <a:gd name="adj" fmla="val 400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sv-SE" sz="8000" b="1">
                <a:solidFill>
                  <a:srgbClr val="FFFFFF"/>
                </a:solidFill>
              </a:rPr>
              <a:t>78%</a:t>
            </a:r>
          </a:p>
          <a:p>
            <a:pPr algn="ctr"/>
            <a:r>
              <a:rPr lang="sv-SE" sz="1300">
                <a:solidFill>
                  <a:srgbClr val="C8E8EE"/>
                </a:solidFill>
              </a:rPr>
              <a:t>av lärare har använt AI för att</a:t>
            </a:r>
          </a:p>
          <a:p>
            <a:pPr algn="ctr"/>
            <a:r>
              <a:rPr lang="sv-SE" sz="1600" b="1">
                <a:solidFill>
                  <a:srgbClr val="FFFFFF"/>
                </a:solidFill>
              </a:rPr>
              <a:t>generera idéer</a:t>
            </a:r>
          </a:p>
        </p:txBody>
      </p:sp>
      <p:sp>
        <p:nvSpPr>
          <p:cNvPr id="11" name="Callout2">
            <a:extLst>
              <a:ext uri="{FF2B5EF4-FFF2-40B4-BE49-F238E27FC236}">
                <a16:creationId xmlns:a16="http://schemas.microsoft.com/office/drawing/2014/main" id="{370F4D6A-0611-73A4-9C17-F37407122BF6}"/>
              </a:ext>
            </a:extLst>
          </p:cNvPr>
          <p:cNvSpPr>
            <a:spLocks noGrp="1"/>
          </p:cNvSpPr>
          <p:nvPr/>
        </p:nvSpPr>
        <p:spPr>
          <a:xfrm>
            <a:off x="6330000" y="1100000"/>
            <a:ext cx="2730000" cy="4300000"/>
          </a:xfrm>
          <a:prstGeom prst="roundRect">
            <a:avLst>
              <a:gd name="adj" fmla="val 400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 anchor="ctr">
            <a:normAutofit/>
          </a:bodyPr>
          <a:lstStyle/>
          <a:p>
            <a:pPr algn="ctr"/>
            <a:r>
              <a:rPr lang="sv-SE" sz="8000" b="1">
                <a:solidFill>
                  <a:srgbClr val="FFFFFF"/>
                </a:solidFill>
              </a:rPr>
              <a:t>62%</a:t>
            </a:r>
          </a:p>
          <a:p>
            <a:pPr algn="ctr"/>
            <a:r>
              <a:rPr lang="sv-SE" sz="1300">
                <a:solidFill>
                  <a:srgbClr val="C8E8EE"/>
                </a:solidFill>
              </a:rPr>
              <a:t>av lärare har använt AI vid</a:t>
            </a:r>
          </a:p>
          <a:p>
            <a:pPr algn="ctr"/>
            <a:r>
              <a:rPr lang="sv-SE" sz="1600" b="1">
                <a:solidFill>
                  <a:srgbClr val="FFFFFF"/>
                </a:solidFill>
              </a:rPr>
              <a:t>källkritik</a:t>
            </a:r>
          </a:p>
        </p:txBody>
      </p:sp>
      <p:sp>
        <p:nvSpPr>
          <p:cNvPr id="12" name="Callout3">
            <a:extLst>
              <a:ext uri="{FF2B5EF4-FFF2-40B4-BE49-F238E27FC236}">
                <a16:creationId xmlns:a16="http://schemas.microsoft.com/office/drawing/2014/main" id="{C3B1E334-9EB9-D94E-572A-26122C56AA7F}"/>
              </a:ext>
            </a:extLst>
          </p:cNvPr>
          <p:cNvSpPr>
            <a:spLocks noGrp="1"/>
          </p:cNvSpPr>
          <p:nvPr/>
        </p:nvSpPr>
        <p:spPr>
          <a:xfrm>
            <a:off x="9260000" y="1100000"/>
            <a:ext cx="2730000" cy="4300000"/>
          </a:xfrm>
          <a:prstGeom prst="roundRect">
            <a:avLst>
              <a:gd name="adj" fmla="val 4000"/>
            </a:avLst>
          </a:prstGeom>
          <a:solidFill>
            <a:srgbClr val="B6BBC3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sv-SE" sz="8000" b="1"/>
              <a:t>43%</a:t>
            </a:r>
          </a:p>
          <a:p>
            <a:pPr algn="ctr"/>
            <a:r>
              <a:rPr lang="sv-SE" sz="1300"/>
              <a:t>av lärare har använt AI vid</a:t>
            </a:r>
          </a:p>
          <a:p>
            <a:pPr algn="ctr"/>
            <a:r>
              <a:rPr lang="sv-SE" sz="1600" b="1"/>
              <a:t>skrivuppgifter</a:t>
            </a:r>
          </a:p>
        </p:txBody>
      </p:sp>
      <p:sp>
        <p:nvSpPr>
          <p:cNvPr id="13" name="Source">
            <a:extLst>
              <a:ext uri="{FF2B5EF4-FFF2-40B4-BE49-F238E27FC236}">
                <a16:creationId xmlns:a16="http://schemas.microsoft.com/office/drawing/2014/main" id="{F2908EC4-ABA9-1273-239A-2FBB5FFCCB01}"/>
              </a:ext>
            </a:extLst>
          </p:cNvPr>
          <p:cNvSpPr txBox="1"/>
          <p:nvPr/>
        </p:nvSpPr>
        <p:spPr>
          <a:xfrm>
            <a:off x="3400000" y="5700000"/>
            <a:ext cx="8400000" cy="450000"/>
          </a:xfrm>
          <a:prstGeom prst="rect">
            <a:avLst/>
          </a:prstGeom>
          <a:noFill/>
        </p:spPr>
        <p:txBody>
          <a:bodyPr lIns="91440" tIns="45720" rIns="91440" bIns="45720" anchor="ctr"/>
          <a:lstStyle/>
          <a:p>
            <a:pPr algn="ctr"/>
            <a:r>
              <a:rPr lang="sv-SE" sz="1000" i="1">
                <a:solidFill>
                  <a:srgbClr val="888888"/>
                </a:solidFill>
              </a:rPr>
              <a:t>Källa: Skolverket (2026) – Artificiell intelligens i undervisningen. Siffror är approximativa.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2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BBC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82066-0DAE-AB93-8C4D-F1ECFF6CA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E9AF9438-A789-A1B0-B41E-E87EDC087E7F}"/>
              </a:ext>
            </a:extLst>
          </p:cNvPr>
          <p:cNvSpPr txBox="1"/>
          <p:nvPr/>
        </p:nvSpPr>
        <p:spPr>
          <a:xfrm>
            <a:off x="396036" y="1387333"/>
            <a:ext cx="1112086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GB" sz="8000" b="1">
                <a:solidFill>
                  <a:schemeClr val="bg1"/>
                </a:solidFill>
                <a:cs typeface="Arial"/>
              </a:rPr>
              <a:t>Hur </a:t>
            </a:r>
            <a:r>
              <a:rPr lang="en-GB" sz="8000" b="1" err="1">
                <a:solidFill>
                  <a:schemeClr val="bg1"/>
                </a:solidFill>
                <a:cs typeface="Arial"/>
              </a:rPr>
              <a:t>kan</a:t>
            </a:r>
            <a:r>
              <a:rPr lang="en-GB" sz="8000" b="1">
                <a:solidFill>
                  <a:schemeClr val="bg1"/>
                </a:solidFill>
                <a:cs typeface="Arial"/>
              </a:rPr>
              <a:t> AI </a:t>
            </a:r>
            <a:r>
              <a:rPr lang="en-GB" sz="8000" b="1" err="1">
                <a:solidFill>
                  <a:srgbClr val="1E1E1E"/>
                </a:solidFill>
                <a:cs typeface="Arial"/>
              </a:rPr>
              <a:t>integreras</a:t>
            </a:r>
            <a:r>
              <a:rPr lang="en-GB" sz="8000" b="1">
                <a:solidFill>
                  <a:srgbClr val="1E1E1E"/>
                </a:solidFill>
                <a:cs typeface="Arial"/>
              </a:rPr>
              <a:t> </a:t>
            </a:r>
            <a:r>
              <a:rPr lang="en-GB" sz="8000" b="1" err="1">
                <a:solidFill>
                  <a:srgbClr val="1E1E1E"/>
                </a:solidFill>
                <a:cs typeface="Arial"/>
              </a:rPr>
              <a:t>meningsfullt</a:t>
            </a:r>
            <a:r>
              <a:rPr lang="en-GB" sz="8000" b="1">
                <a:solidFill>
                  <a:schemeClr val="bg1"/>
                </a:solidFill>
                <a:cs typeface="Arial"/>
              </a:rPr>
              <a:t> i </a:t>
            </a:r>
          </a:p>
          <a:p>
            <a:pPr marL="0" indent="0">
              <a:buNone/>
            </a:pPr>
            <a:r>
              <a:rPr lang="en-GB" sz="8000" b="1" err="1">
                <a:solidFill>
                  <a:schemeClr val="bg1"/>
                </a:solidFill>
                <a:cs typeface="Arial"/>
              </a:rPr>
              <a:t>skrivprocessen</a:t>
            </a:r>
            <a:r>
              <a:rPr lang="en-GB" sz="8000" b="1">
                <a:solidFill>
                  <a:schemeClr val="bg1"/>
                </a:solidFill>
                <a:cs typeface="Arial"/>
              </a:rPr>
              <a:t>?</a:t>
            </a:r>
            <a:endParaRPr lang="en-US" sz="8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8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8000" decel="5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CA205-EAD5-C523-0733-8E6D8BC09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105" y="1624754"/>
            <a:ext cx="6053903" cy="1634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600" err="1">
                <a:solidFill>
                  <a:schemeClr val="bg1"/>
                </a:solidFill>
                <a:latin typeface="Aptos"/>
              </a:rPr>
              <a:t>Sveriges</a:t>
            </a:r>
            <a:r>
              <a:rPr lang="en-GB" sz="3600">
                <a:solidFill>
                  <a:schemeClr val="bg1"/>
                </a:solidFill>
                <a:latin typeface="Aptos"/>
              </a:rPr>
              <a:t> </a:t>
            </a:r>
            <a:r>
              <a:rPr lang="en-GB" sz="3600" err="1">
                <a:solidFill>
                  <a:schemeClr val="bg1"/>
                </a:solidFill>
                <a:latin typeface="Aptos"/>
              </a:rPr>
              <a:t>största</a:t>
            </a:r>
            <a:r>
              <a:rPr lang="en-GB" sz="3600">
                <a:solidFill>
                  <a:schemeClr val="bg1"/>
                </a:solidFill>
                <a:latin typeface="Aptos"/>
              </a:rPr>
              <a:t> </a:t>
            </a:r>
            <a:r>
              <a:rPr lang="en-GB" sz="3600" err="1">
                <a:solidFill>
                  <a:schemeClr val="bg1"/>
                </a:solidFill>
                <a:latin typeface="Aptos"/>
              </a:rPr>
              <a:t>kollaborativa</a:t>
            </a:r>
            <a:r>
              <a:rPr lang="en-GB" sz="3600">
                <a:solidFill>
                  <a:schemeClr val="bg1"/>
                </a:solidFill>
                <a:latin typeface="Aptos"/>
              </a:rPr>
              <a:t> </a:t>
            </a:r>
            <a:r>
              <a:rPr lang="en-GB" sz="3600" err="1">
                <a:solidFill>
                  <a:schemeClr val="bg1"/>
                </a:solidFill>
                <a:latin typeface="Aptos"/>
              </a:rPr>
              <a:t>skrivverkstad</a:t>
            </a:r>
            <a:r>
              <a:rPr lang="en-GB" sz="3600">
                <a:solidFill>
                  <a:schemeClr val="bg1"/>
                </a:solidFill>
                <a:latin typeface="Aptos"/>
              </a:rPr>
              <a:t>...</a:t>
            </a:r>
            <a:endParaRPr lang="en-US" sz="3600">
              <a:solidFill>
                <a:schemeClr val="bg1"/>
              </a:solidFill>
              <a:latin typeface="Aptos"/>
            </a:endParaRPr>
          </a:p>
          <a:p>
            <a:pPr marL="0" indent="0">
              <a:buNone/>
            </a:pPr>
            <a:endParaRPr lang="en-GB" sz="3600">
              <a:solidFill>
                <a:schemeClr val="bg1"/>
              </a:solidFill>
              <a:latin typeface="Aptos"/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Bildobjekt 3" descr="En bild som visar Teckensnitt, text, Grafik, logotyp  AI-genererat innehåll kan vara felaktigt.">
            <a:extLst>
              <a:ext uri="{FF2B5EF4-FFF2-40B4-BE49-F238E27FC236}">
                <a16:creationId xmlns:a16="http://schemas.microsoft.com/office/drawing/2014/main" id="{75FE7788-63FA-2374-D575-A15EBC57C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2" y="2066414"/>
            <a:ext cx="5049137" cy="27272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3076F4-DF2D-56E0-017F-E49BBEFAA1CE}"/>
              </a:ext>
            </a:extLst>
          </p:cNvPr>
          <p:cNvSpPr txBox="1">
            <a:spLocks/>
          </p:cNvSpPr>
          <p:nvPr/>
        </p:nvSpPr>
        <p:spPr>
          <a:xfrm>
            <a:off x="6560680" y="2786178"/>
            <a:ext cx="4724401" cy="1333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>
                <a:solidFill>
                  <a:schemeClr val="bg1"/>
                </a:solidFill>
                <a:latin typeface="Aptos"/>
              </a:rPr>
              <a:t>...</a:t>
            </a:r>
            <a:r>
              <a:rPr lang="en-GB" sz="3600" err="1">
                <a:solidFill>
                  <a:schemeClr val="bg1"/>
                </a:solidFill>
                <a:latin typeface="Aptos"/>
              </a:rPr>
              <a:t>där</a:t>
            </a:r>
            <a:r>
              <a:rPr lang="en-GB" sz="3600">
                <a:solidFill>
                  <a:schemeClr val="bg1"/>
                </a:solidFill>
                <a:latin typeface="Aptos"/>
              </a:rPr>
              <a:t> </a:t>
            </a:r>
            <a:r>
              <a:rPr lang="en-GB" sz="3600" err="1">
                <a:solidFill>
                  <a:schemeClr val="bg1"/>
                </a:solidFill>
                <a:latin typeface="Aptos"/>
              </a:rPr>
              <a:t>elever</a:t>
            </a:r>
            <a:r>
              <a:rPr lang="en-GB" sz="3600">
                <a:solidFill>
                  <a:schemeClr val="bg1"/>
                </a:solidFill>
                <a:latin typeface="Aptos"/>
              </a:rPr>
              <a:t> </a:t>
            </a:r>
            <a:r>
              <a:rPr lang="en-GB" sz="3600" err="1">
                <a:solidFill>
                  <a:schemeClr val="bg1"/>
                </a:solidFill>
                <a:latin typeface="Aptos"/>
              </a:rPr>
              <a:t>skriver</a:t>
            </a:r>
            <a:r>
              <a:rPr lang="en-GB" sz="3600">
                <a:solidFill>
                  <a:schemeClr val="bg1"/>
                </a:solidFill>
                <a:latin typeface="Aptos"/>
              </a:rPr>
              <a:t> </a:t>
            </a:r>
            <a:r>
              <a:rPr lang="en-GB" sz="3600" b="1" err="1">
                <a:solidFill>
                  <a:schemeClr val="bg2">
                    <a:lumMod val="76000"/>
                  </a:schemeClr>
                </a:solidFill>
                <a:latin typeface="Aptos"/>
              </a:rPr>
              <a:t>berättelser</a:t>
            </a:r>
            <a:r>
              <a:rPr lang="en-GB" sz="3600" b="1">
                <a:solidFill>
                  <a:schemeClr val="bg2">
                    <a:lumMod val="76000"/>
                  </a:schemeClr>
                </a:solidFill>
                <a:latin typeface="Aptos"/>
              </a:rPr>
              <a:t>.</a:t>
            </a:r>
            <a:r>
              <a:rPr lang="en-GB" sz="3600">
                <a:solidFill>
                  <a:schemeClr val="bg1"/>
                </a:solidFill>
                <a:latin typeface="Aptos"/>
              </a:rPr>
              <a:t>..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60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5CC861-E276-94FA-7098-86D01A2566D8}"/>
              </a:ext>
            </a:extLst>
          </p:cNvPr>
          <p:cNvSpPr txBox="1">
            <a:spLocks/>
          </p:cNvSpPr>
          <p:nvPr/>
        </p:nvSpPr>
        <p:spPr>
          <a:xfrm>
            <a:off x="6911601" y="3919151"/>
            <a:ext cx="4724401" cy="1333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>
                <a:solidFill>
                  <a:schemeClr val="bg1"/>
                </a:solidFill>
                <a:latin typeface="Aptos"/>
              </a:rPr>
              <a:t>...och tar </a:t>
            </a:r>
            <a:r>
              <a:rPr lang="en-GB" sz="3600" err="1">
                <a:solidFill>
                  <a:schemeClr val="bg1"/>
                </a:solidFill>
                <a:latin typeface="Aptos"/>
              </a:rPr>
              <a:t>fram</a:t>
            </a:r>
            <a:r>
              <a:rPr lang="en-GB" sz="3600">
                <a:solidFill>
                  <a:schemeClr val="bg1"/>
                </a:solidFill>
                <a:latin typeface="Aptos"/>
              </a:rPr>
              <a:t> </a:t>
            </a:r>
            <a:r>
              <a:rPr lang="en-GB" sz="3600" b="1">
                <a:solidFill>
                  <a:schemeClr val="bg2">
                    <a:lumMod val="76000"/>
                  </a:schemeClr>
                </a:solidFill>
                <a:latin typeface="Aptos"/>
              </a:rPr>
              <a:t>media</a:t>
            </a:r>
            <a:r>
              <a:rPr lang="en-GB" sz="3600">
                <a:solidFill>
                  <a:schemeClr val="bg1"/>
                </a:solidFill>
                <a:latin typeface="Aptos"/>
              </a:rPr>
              <a:t> om </a:t>
            </a:r>
            <a:r>
              <a:rPr lang="en-GB" sz="3600" err="1">
                <a:solidFill>
                  <a:schemeClr val="bg1"/>
                </a:solidFill>
                <a:latin typeface="Aptos"/>
              </a:rPr>
              <a:t>framtiden</a:t>
            </a:r>
            <a:r>
              <a:rPr lang="en-GB" sz="3600">
                <a:solidFill>
                  <a:schemeClr val="bg1"/>
                </a:solidFill>
                <a:latin typeface="Aptos"/>
              </a:rPr>
              <a:t>...</a:t>
            </a:r>
          </a:p>
          <a:p>
            <a:pPr marL="0" indent="0">
              <a:buNone/>
            </a:pPr>
            <a:endParaRPr lang="en-GB" sz="3600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0EB9CE-2F89-16DF-48BF-D9E63EF348DE}"/>
              </a:ext>
            </a:extLst>
          </p:cNvPr>
          <p:cNvSpPr txBox="1">
            <a:spLocks/>
          </p:cNvSpPr>
          <p:nvPr/>
        </p:nvSpPr>
        <p:spPr>
          <a:xfrm>
            <a:off x="7295773" y="5113805"/>
            <a:ext cx="4724401" cy="8220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b="1">
                <a:solidFill>
                  <a:schemeClr val="bg2">
                    <a:lumMod val="76000"/>
                  </a:schemeClr>
                </a:solidFill>
                <a:latin typeface="Aptos"/>
              </a:rPr>
              <a:t>...</a:t>
            </a:r>
            <a:r>
              <a:rPr lang="en-GB" sz="3600" b="1" err="1">
                <a:solidFill>
                  <a:schemeClr val="bg2">
                    <a:lumMod val="76000"/>
                  </a:schemeClr>
                </a:solidFill>
                <a:latin typeface="Aptos"/>
              </a:rPr>
              <a:t>i</a:t>
            </a:r>
            <a:r>
              <a:rPr lang="en-GB" sz="3600" b="1">
                <a:solidFill>
                  <a:schemeClr val="bg2">
                    <a:lumMod val="76000"/>
                  </a:schemeClr>
                </a:solidFill>
                <a:latin typeface="Aptos"/>
              </a:rPr>
              <a:t> </a:t>
            </a:r>
            <a:r>
              <a:rPr lang="en-GB" sz="3600" b="1" err="1">
                <a:solidFill>
                  <a:schemeClr val="bg2">
                    <a:lumMod val="76000"/>
                  </a:schemeClr>
                </a:solidFill>
                <a:latin typeface="Aptos"/>
              </a:rPr>
              <a:t>samarbete</a:t>
            </a:r>
            <a:r>
              <a:rPr lang="en-GB" sz="3600" b="1">
                <a:solidFill>
                  <a:schemeClr val="bg2">
                    <a:lumMod val="76000"/>
                  </a:schemeClr>
                </a:solidFill>
                <a:latin typeface="Aptos"/>
              </a:rPr>
              <a:t> med AI.</a:t>
            </a:r>
          </a:p>
          <a:p>
            <a:pPr marL="0" indent="0">
              <a:buNone/>
            </a:pPr>
            <a:endParaRPr lang="en-GB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17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178BB-A785-C632-CEAE-2F2386073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En bild som visar svart, mörker  AI-genererat innehåll kan vara felaktigt.">
            <a:extLst>
              <a:ext uri="{FF2B5EF4-FFF2-40B4-BE49-F238E27FC236}">
                <a16:creationId xmlns:a16="http://schemas.microsoft.com/office/drawing/2014/main" id="{784D56F3-10BE-A807-EF8B-565F489650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9800000">
            <a:off x="36319" y="311614"/>
            <a:ext cx="6263526" cy="6234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dobjekt 2" descr="En bild som visar utomhus, klädsel, träd, person&#10;&#10;AI-genererat innehåll kan vara felaktigt.">
            <a:extLst>
              <a:ext uri="{FF2B5EF4-FFF2-40B4-BE49-F238E27FC236}">
                <a16:creationId xmlns:a16="http://schemas.microsoft.com/office/drawing/2014/main" id="{76F05E3D-0E96-B28E-F3A1-505E9E906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54" y="1762990"/>
            <a:ext cx="4998025" cy="333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50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C95D4-63CB-3282-A743-FCE50734C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18F2D-A187-DF7F-D7CC-477E20A7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61" y="4336645"/>
            <a:ext cx="11784427" cy="2525974"/>
          </a:xfrm>
        </p:spPr>
        <p:txBody>
          <a:bodyPr>
            <a:noAutofit/>
          </a:bodyPr>
          <a:lstStyle/>
          <a:p>
            <a:pPr algn="ctr"/>
            <a:r>
              <a:rPr lang="en-US" sz="7200">
                <a:solidFill>
                  <a:srgbClr val="1E1E1E"/>
                </a:solidFill>
                <a:latin typeface="Aptos"/>
                <a:ea typeface="Calibri"/>
                <a:cs typeface="Calibri"/>
              </a:rPr>
              <a:t>The Power Of </a:t>
            </a:r>
            <a:r>
              <a:rPr lang="en-US" sz="7200" b="1">
                <a:solidFill>
                  <a:srgbClr val="1E1E1E"/>
                </a:solidFill>
                <a:latin typeface="Aptos"/>
                <a:ea typeface="Calibri"/>
                <a:cs typeface="Calibri"/>
              </a:rPr>
              <a:t>Storytelling</a:t>
            </a:r>
            <a:endParaRPr lang="sv-SE">
              <a:solidFill>
                <a:srgbClr val="1E1E1E"/>
              </a:solidFill>
            </a:endParaRPr>
          </a:p>
        </p:txBody>
      </p:sp>
      <p:pic>
        <p:nvPicPr>
          <p:cNvPr id="4" name="Picture 3" descr="Nitton åttiofyra : 1984 av George Orwell (Pocket)">
            <a:extLst>
              <a:ext uri="{FF2B5EF4-FFF2-40B4-BE49-F238E27FC236}">
                <a16:creationId xmlns:a16="http://schemas.microsoft.com/office/drawing/2014/main" id="{78D67B24-1B2B-D4A9-7AAA-AB199D428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43" y="365342"/>
            <a:ext cx="2392091" cy="386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The Handmaid's Tale: A Novel : Atwood, Margaret: Amazon.se: Böcker">
            <a:extLst>
              <a:ext uri="{FF2B5EF4-FFF2-40B4-BE49-F238E27FC236}">
                <a16:creationId xmlns:a16="http://schemas.microsoft.com/office/drawing/2014/main" id="{3281E7E1-2CFE-A1E0-368D-1E9AE0DA2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841" y="492856"/>
            <a:ext cx="2397052" cy="374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Black Mirror | Rotten Tomatoes">
            <a:extLst>
              <a:ext uri="{FF2B5EF4-FFF2-40B4-BE49-F238E27FC236}">
                <a16:creationId xmlns:a16="http://schemas.microsoft.com/office/drawing/2014/main" id="{CFF6604D-AE3D-319C-9021-386BDA80B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820" y="1332698"/>
            <a:ext cx="1962150" cy="290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Prime Video: Terminator 2 (4K UHD)">
            <a:extLst>
              <a:ext uri="{FF2B5EF4-FFF2-40B4-BE49-F238E27FC236}">
                <a16:creationId xmlns:a16="http://schemas.microsoft.com/office/drawing/2014/main" id="{CEB4F5BA-017B-DF99-9615-BFC5E290A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273" y="583009"/>
            <a:ext cx="2743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o Viral in 2025 with These TikTok Algorithm Hacks | Later">
            <a:extLst>
              <a:ext uri="{FF2B5EF4-FFF2-40B4-BE49-F238E27FC236}">
                <a16:creationId xmlns:a16="http://schemas.microsoft.com/office/drawing/2014/main" id="{9DD4EC5D-D804-4765-2A86-477E51A47D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3025" b="-457"/>
          <a:stretch/>
        </p:blipFill>
        <p:spPr>
          <a:xfrm>
            <a:off x="8417879" y="584559"/>
            <a:ext cx="3547645" cy="365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387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oryq7wc9oahf3z8sc7duagxoy4qky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4|1.6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0.1|0.3|0.7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2 JU Basic [purple]">
  <a:themeElements>
    <a:clrScheme name="JU Theme 1,1">
      <a:dk1>
        <a:srgbClr val="3F3F3F"/>
      </a:dk1>
      <a:lt1>
        <a:srgbClr val="FFFFFF"/>
      </a:lt1>
      <a:dk2>
        <a:srgbClr val="951A80"/>
      </a:dk2>
      <a:lt2>
        <a:srgbClr val="EAEAEA"/>
      </a:lt2>
      <a:accent1>
        <a:srgbClr val="7F156D"/>
      </a:accent1>
      <a:accent2>
        <a:srgbClr val="F3E8F2"/>
      </a:accent2>
      <a:accent3>
        <a:srgbClr val="27ABA7"/>
      </a:accent3>
      <a:accent4>
        <a:srgbClr val="003968"/>
      </a:accent4>
      <a:accent5>
        <a:srgbClr val="CEDAE3"/>
      </a:accent5>
      <a:accent6>
        <a:srgbClr val="FDC743"/>
      </a:accent6>
      <a:hlink>
        <a:srgbClr val="27ABA7"/>
      </a:hlink>
      <a:folHlink>
        <a:srgbClr val="2E819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_Template_2024_1.1.potx" id="{32FC3F67-9FEA-304C-8C47-442D7292A745}" vid="{7CCDED25-54F9-7C42-A112-2E0291C0F589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93bf645a-66dd-47bc-9406-6f1ee9fd7115" xsi:nil="true"/>
    <Teams_Channel_Section_Location xmlns="93bf645a-66dd-47bc-9406-6f1ee9fd7115" xsi:nil="true"/>
    <LMS_Mappings xmlns="93bf645a-66dd-47bc-9406-6f1ee9fd7115" xsi:nil="true"/>
    <Owner xmlns="93bf645a-66dd-47bc-9406-6f1ee9fd7115">
      <UserInfo>
        <DisplayName/>
        <AccountId xsi:nil="true"/>
        <AccountType/>
      </UserInfo>
    </Owner>
    <Distribution_Groups xmlns="93bf645a-66dd-47bc-9406-6f1ee9fd7115" xsi:nil="true"/>
    <Math_Settings xmlns="93bf645a-66dd-47bc-9406-6f1ee9fd7115" xsi:nil="true"/>
    <Self_Registration_Enabled0 xmlns="93bf645a-66dd-47bc-9406-6f1ee9fd7115" xsi:nil="true"/>
    <DefaultSectionNames xmlns="93bf645a-66dd-47bc-9406-6f1ee9fd7115" xsi:nil="true"/>
    <_activity xmlns="93bf645a-66dd-47bc-9406-6f1ee9fd7115" xsi:nil="true"/>
    <Invited_Teachers xmlns="93bf645a-66dd-47bc-9406-6f1ee9fd7115" xsi:nil="true"/>
    <IsNotebookLocked xmlns="93bf645a-66dd-47bc-9406-6f1ee9fd7115" xsi:nil="true"/>
    <NotebookType xmlns="93bf645a-66dd-47bc-9406-6f1ee9fd7115" xsi:nil="true"/>
    <TeamsChannelId xmlns="93bf645a-66dd-47bc-9406-6f1ee9fd7115" xsi:nil="true"/>
    <FolderType xmlns="93bf645a-66dd-47bc-9406-6f1ee9fd7115" xsi:nil="true"/>
    <Teachers xmlns="93bf645a-66dd-47bc-9406-6f1ee9fd7115">
      <UserInfo>
        <DisplayName/>
        <AccountId xsi:nil="true"/>
        <AccountType/>
      </UserInfo>
    </Teachers>
    <Students xmlns="93bf645a-66dd-47bc-9406-6f1ee9fd7115">
      <UserInfo>
        <DisplayName/>
        <AccountId xsi:nil="true"/>
        <AccountType/>
      </UserInfo>
    </Students>
    <Self_Registration_Enabled xmlns="93bf645a-66dd-47bc-9406-6f1ee9fd7115" xsi:nil="true"/>
    <Templates xmlns="93bf645a-66dd-47bc-9406-6f1ee9fd7115" xsi:nil="true"/>
    <Invited_Students xmlns="93bf645a-66dd-47bc-9406-6f1ee9fd7115" xsi:nil="true"/>
    <CultureName xmlns="93bf645a-66dd-47bc-9406-6f1ee9fd7115" xsi:nil="true"/>
    <Student_Groups xmlns="93bf645a-66dd-47bc-9406-6f1ee9fd7115">
      <UserInfo>
        <DisplayName/>
        <AccountId xsi:nil="true"/>
        <AccountType/>
      </UserInfo>
    </Student_Groups>
    <AppVersion xmlns="93bf645a-66dd-47bc-9406-6f1ee9fd7115" xsi:nil="true"/>
    <Has_Teacher_Only_SectionGroup xmlns="93bf645a-66dd-47bc-9406-6f1ee9fd711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7B998FD022354B992CF6AC88C6B175" ma:contentTypeVersion="41" ma:contentTypeDescription="Skapa ett nytt dokument." ma:contentTypeScope="" ma:versionID="d1a169619561de5823a5aaab197db732">
  <xsd:schema xmlns:xsd="http://www.w3.org/2001/XMLSchema" xmlns:xs="http://www.w3.org/2001/XMLSchema" xmlns:p="http://schemas.microsoft.com/office/2006/metadata/properties" xmlns:ns3="a39b3a15-91d1-4a73-81fb-e5f865eeda03" xmlns:ns4="93bf645a-66dd-47bc-9406-6f1ee9fd7115" targetNamespace="http://schemas.microsoft.com/office/2006/metadata/properties" ma:root="true" ma:fieldsID="8b2bae8a46bd8917e0935e6418548b12" ns3:_="" ns4:_="">
    <xsd:import namespace="a39b3a15-91d1-4a73-81fb-e5f865eeda03"/>
    <xsd:import namespace="93bf645a-66dd-47bc-9406-6f1ee9fd711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IsNotebookLocked" minOccurs="0"/>
                <xsd:element ref="ns4:Teams_Channel_Section_Location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b3a15-91d1-4a73-81fb-e5f865eeda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Delar tips,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f645a-66dd-47bc-9406-6f1ee9fd7115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7" nillable="true" ma:displayName="MediaServiceAutoTags" ma:internalName="MediaServiceAutoTags" ma:readOnly="true">
      <xsd:simpleType>
        <xsd:restriction base="dms:Text"/>
      </xsd:simpleType>
    </xsd:element>
    <xsd:element name="MediaServiceOCR" ma:index="2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0" nillable="true" ma:displayName="Location" ma:internalName="MediaServiceLocation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36" nillable="true" ma:displayName="_activity" ma:hidden="true" ma:internalName="_activity">
      <xsd:simpleType>
        <xsd:restriction base="dms:Note"/>
      </xsd:simpleType>
    </xsd:element>
    <xsd:element name="MediaServiceObjectDetectorVersions" ma:index="3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8" nillable="true" ma:displayName="MediaServiceSystemTags" ma:hidden="true" ma:internalName="MediaServiceSystemTags" ma:readOnly="true">
      <xsd:simpleType>
        <xsd:restriction base="dms:Note"/>
      </xsd:simpleType>
    </xsd:element>
    <xsd:element name="TeamsChannelId" ma:index="39" nillable="true" ma:displayName="Teams Channel Id" ma:internalName="TeamsChannelId">
      <xsd:simpleType>
        <xsd:restriction base="dms:Text"/>
      </xsd:simpleType>
    </xsd:element>
    <xsd:element name="Math_Settings" ma:index="40" nillable="true" ma:displayName="Math Settings" ma:internalName="Math_Settings">
      <xsd:simpleType>
        <xsd:restriction base="dms:Text"/>
      </xsd:simpleType>
    </xsd:element>
    <xsd:element name="Templates" ma:index="41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4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43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44" nillable="true" ma:displayName="Self Registration Enabled" ma:internalName="Self_Registration_Enabled0">
      <xsd:simpleType>
        <xsd:restriction base="dms:Boolean"/>
      </xsd:simpleType>
    </xsd:element>
    <xsd:element name="IsNotebookLocked" ma:index="45" nillable="true" ma:displayName="Is Notebook Locked" ma:internalName="IsNotebookLocked">
      <xsd:simpleType>
        <xsd:restriction base="dms:Boolean"/>
      </xsd:simpleType>
    </xsd:element>
    <xsd:element name="Teams_Channel_Section_Location" ma:index="46" nillable="true" ma:displayName="Teams Channel Section Location" ma:internalName="Teams_Channel_Section_Location">
      <xsd:simpleType>
        <xsd:restriction base="dms:Text"/>
      </xsd:simpleType>
    </xsd:element>
    <xsd:element name="MediaServiceSearchProperties" ma:index="4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06822-2591-481C-86B8-E146DA9280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8C8D99-5260-49BB-9C59-0C4475095C0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39b3a15-91d1-4a73-81fb-e5f865eeda03"/>
    <ds:schemaRef ds:uri="http://purl.org/dc/elements/1.1/"/>
    <ds:schemaRef ds:uri="http://schemas.microsoft.com/office/2006/metadata/properties"/>
    <ds:schemaRef ds:uri="93bf645a-66dd-47bc-9406-6f1ee9fd711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7C61A91-27C6-4413-A34D-DF5426D0BC03}">
  <ds:schemaRefs>
    <ds:schemaRef ds:uri="93bf645a-66dd-47bc-9406-6f1ee9fd7115"/>
    <ds:schemaRef ds:uri="a39b3a15-91d1-4a73-81fb-e5f865eeda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1170</TotalTime>
  <Words>334</Words>
  <Application>Microsoft Office PowerPoint</Application>
  <PresentationFormat>Bredbild</PresentationFormat>
  <Paragraphs>123</Paragraphs>
  <Slides>28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28</vt:i4>
      </vt:variant>
    </vt:vector>
  </HeadingPairs>
  <TitlesOfParts>
    <vt:vector size="37" baseType="lpstr">
      <vt:lpstr>Arial</vt:lpstr>
      <vt:lpstr>Calibri</vt:lpstr>
      <vt:lpstr>Times New Roman</vt:lpstr>
      <vt:lpstr>Aptos Display</vt:lpstr>
      <vt:lpstr>System Font Regular</vt:lpstr>
      <vt:lpstr>Aptos</vt:lpstr>
      <vt:lpstr>Courier New,monospace</vt:lpstr>
      <vt:lpstr>office theme</vt:lpstr>
      <vt:lpstr>02 JU Basic [purple]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The Power Of Storytelling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Sammanfattningsvis….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som skrivverktyg</dc:title>
  <dc:subject>AI</dc:subject>
  <dc:creator>Andrew Galbraith</dc:creator>
  <cp:keywords>AI;skolan</cp:keywords>
  <cp:lastModifiedBy>Andrew Galbraith</cp:lastModifiedBy>
  <cp:revision>9</cp:revision>
  <dcterms:created xsi:type="dcterms:W3CDTF">2025-01-26T19:29:45Z</dcterms:created>
  <dcterms:modified xsi:type="dcterms:W3CDTF">2026-06-05T11:03:17Z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0x010100AD7B998FD022354B992CF6AC88C6B175</vt:lpwstr>
  </property>
  <property fmtid="{D5CDD505-2E9C-101B-9397-08002B2CF9AE}" pid="3" name="MediaServiceImageTags">
    <vt:lpwstr/>
  </property>
</Properties>
</file>